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5" r:id="rId2"/>
    <p:sldId id="258" r:id="rId3"/>
    <p:sldId id="276" r:id="rId4"/>
    <p:sldId id="275" r:id="rId5"/>
    <p:sldId id="261" r:id="rId6"/>
    <p:sldId id="263" r:id="rId7"/>
    <p:sldId id="289" r:id="rId8"/>
    <p:sldId id="292" r:id="rId9"/>
    <p:sldId id="277" r:id="rId10"/>
    <p:sldId id="279" r:id="rId11"/>
    <p:sldId id="291" r:id="rId12"/>
    <p:sldId id="280" r:id="rId13"/>
    <p:sldId id="282" r:id="rId14"/>
    <p:sldId id="283" r:id="rId15"/>
    <p:sldId id="271" r:id="rId16"/>
    <p:sldId id="273" r:id="rId17"/>
    <p:sldId id="274" r:id="rId18"/>
    <p:sldId id="288" r:id="rId19"/>
    <p:sldId id="264" r:id="rId20"/>
    <p:sldId id="268" r:id="rId21"/>
    <p:sldId id="265" r:id="rId22"/>
    <p:sldId id="270" r:id="rId23"/>
    <p:sldId id="269" r:id="rId24"/>
    <p:sldId id="267" r:id="rId25"/>
    <p:sldId id="266" r:id="rId26"/>
    <p:sldId id="293" r:id="rId27"/>
    <p:sldId id="294" r:id="rId28"/>
    <p:sldId id="284" r:id="rId29"/>
  </p:sldIdLst>
  <p:sldSz cx="12192000" cy="6858000"/>
  <p:notesSz cx="6858000" cy="9144000"/>
  <p:embeddedFontLs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Inter" panose="020B0604020202020204" charset="0"/>
      <p:regular r:id="rId34"/>
      <p:bold r:id="rId35"/>
      <p:italic r:id="rId36"/>
      <p:boldItalic r:id="rId37"/>
    </p:embeddedFont>
    <p:embeddedFont>
      <p:font typeface="Inter Light" panose="020B0604020202020204" charset="0"/>
      <p:regular r:id="rId38"/>
      <p:italic r:id="rId39"/>
    </p:embeddedFont>
    <p:embeddedFont>
      <p:font typeface="Inter Semi Bold" panose="020B0604020202020204" charset="0"/>
      <p:bold r:id="rId40"/>
      <p:boldItalic r:id="rId4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EC0"/>
    <a:srgbClr val="1D1D1B"/>
    <a:srgbClr val="A02329"/>
    <a:srgbClr val="BF2E38"/>
    <a:srgbClr val="D2AB67"/>
    <a:srgbClr val="414042"/>
    <a:srgbClr val="EDEDED"/>
    <a:srgbClr val="1C1C1C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1" autoAdjust="0"/>
    <p:restoredTop sz="96005" autoAdjust="0"/>
  </p:normalViewPr>
  <p:slideViewPr>
    <p:cSldViewPr snapToGrid="0">
      <p:cViewPr varScale="1">
        <p:scale>
          <a:sx n="128" d="100"/>
          <a:sy n="128" d="100"/>
        </p:scale>
        <p:origin x="22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Produkty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3-4031-9F02-46D8A17AE841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3-4031-9F02-46D8A17AE84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BB3-4031-9F02-46D8A17AE841}"/>
              </c:ext>
            </c:extLst>
          </c:dPt>
          <c:cat>
            <c:strRef>
              <c:f>Arkusz1!$A$2:$A$4</c:f>
              <c:strCache>
                <c:ptCount val="3"/>
                <c:pt idx="0">
                  <c:v>Systemy inicjowania</c:v>
                </c:pt>
                <c:pt idx="1">
                  <c:v>Nitrocet 50</c:v>
                </c:pt>
                <c:pt idx="2">
                  <c:v>Materiały wybuchowe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0.2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A-43AE-884F-8B6300D94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Rynki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46A-43AE-884F-8B6300D94E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F9-4971-B1E7-C3B5E9219FA8}"/>
              </c:ext>
            </c:extLst>
          </c:dPt>
          <c:cat>
            <c:strRef>
              <c:f>Arkusz1!$A$2:$A$3</c:f>
              <c:strCache>
                <c:ptCount val="2"/>
                <c:pt idx="0">
                  <c:v>Kraj</c:v>
                </c:pt>
                <c:pt idx="1">
                  <c:v>Eksport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A-43AE-884F-8B6300D94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Produkty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76-4BF6-8EB3-5782C025D15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76-4BF6-8EB3-5782C025D152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E76-4BF6-8EB3-5782C025D152}"/>
              </c:ext>
            </c:extLst>
          </c:dPt>
          <c:cat>
            <c:strRef>
              <c:f>Arkusz1!$A$2:$A$4</c:f>
              <c:strCache>
                <c:ptCount val="3"/>
                <c:pt idx="0">
                  <c:v>Systemy inicjowania</c:v>
                </c:pt>
                <c:pt idx="1">
                  <c:v>Nitrocet 50</c:v>
                </c:pt>
                <c:pt idx="2">
                  <c:v>Materiały wybuchowe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0.2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76-4BF6-8EB3-5782C025D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Rynki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E3-4677-882F-697CED2F3C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E3-4677-882F-697CED2F3CE8}"/>
              </c:ext>
            </c:extLst>
          </c:dPt>
          <c:cat>
            <c:strRef>
              <c:f>Arkusz1!$A$2:$A$3</c:f>
              <c:strCache>
                <c:ptCount val="2"/>
                <c:pt idx="0">
                  <c:v>Kraj</c:v>
                </c:pt>
                <c:pt idx="1">
                  <c:v>Eksport</c:v>
                </c:pt>
              </c:strCache>
            </c:strRef>
          </c:cat>
          <c:val>
            <c:numRef>
              <c:f>Arkusz1!$B$2:$B$3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E3-4677-882F-697CED2F3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4EA17-6AB6-4FDE-B146-F6C8A2435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979EAC9-51FB-4756-A912-B3694CF5A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4951F2-009A-449F-969D-B606FA33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03D607-A183-40B9-8685-050545E9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D5CCF4-237A-483F-8D1B-473C7C6E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87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118323-4371-4E5F-A0D9-E71A1F083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42D662-077D-42EE-9476-919D7DB7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84BC57-6C29-4690-B61A-889ECAC2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616A53-F7FE-4376-8E1E-C6465D1B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814A0A-1456-4CF1-8B14-5D198BD1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73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F32ED22-7755-4954-B4B6-0E2DDDD7A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D56E3D5-F278-4A2F-8DA7-9251650D6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02B811-C702-4440-8DC3-67AA2202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496EF4-DFAF-4B71-9F15-0C90AE04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716183-7732-402F-AE2C-539AD31A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79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0EE37-C64E-44AD-96A5-E291F54F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37371D-468B-4A77-8293-57F725BAF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9E401E4-AB43-43EE-9AC0-080F153C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97ABD1-AF80-4CDC-A41C-4A4CA4E6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01ED11-AB88-4E38-A0A5-5C25D375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68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86BE6-CD29-49DF-A295-4379927A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A9D80E-9552-4BCD-A3DF-16B5ABFDD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8FBCF5-1B1B-4BF3-99DD-D7AB9F7F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4489DF-E46C-4F4D-8C27-0E24F792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764B9F-13F6-42E1-A26C-A7C59B92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10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E868B1-429E-432C-9AF5-B0F8E130B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30B681-F9B5-455A-B602-7755B1916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AA6739-6789-42CA-B292-74BC05BE2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EDCD89-AA42-421C-8C6A-0DB9B1EE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90C8692-1A7A-4854-8FF6-39617E0B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302A77-D744-4034-87B3-67F41AD0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56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BF278-AB59-4F67-BEAB-EF6BEA10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B6BD986-B2A1-4029-8F29-3DFD6258D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750AB2-889B-4150-BE83-BBAAB8E3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8CC110-44E7-48D1-B96B-3CE1399D2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D8F55F9-5C37-427C-807A-C9F59CAFE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3C01281-0E29-41DC-BF63-4E7D9D5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8067F98-72A8-4B72-8F25-16BDBF82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7A651C8-2C61-4A94-9545-CD6222D3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07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97DA8D-D6B7-41AD-ADFD-8747C598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3FA7A15-4493-4C08-9E59-3FF1DB88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D615259-F7B4-4A77-AC23-96579CD1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3A995C1-60D9-4058-9BB5-456BAEC7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44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E2AC205-7519-40EE-BDD9-D771B385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B3D76DF-C6CB-4A68-9940-4DFC75F3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461A51-5B50-403A-AD3E-65E5DCE7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91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2C1D3B-A5D9-49B7-BD11-C73C953E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F30FBE-972D-49FA-B38E-573196D3C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828AEF8-7D43-4942-A214-FFA7888D6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43969F-FFED-4912-AEF2-17BF1B9F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92230B-8ABB-4127-8602-D96B02A0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BE6526-2EE7-46D0-96AC-8B0E4E45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45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14CDC-C7C1-4E40-BFFD-526B1F0D5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F34472C-0BF3-422E-9895-ABA21BD56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BA21CA2-E9B7-495B-A828-AE61FF91C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00102E-8E1C-42BC-A926-AE1A6BCE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7B96-735E-4E4C-8DDD-11CC0E345EF6}" type="datetimeFigureOut">
              <a:rPr lang="pl-PL" smtClean="0"/>
              <a:t>2024-07-04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D0B5416-7411-4F97-AA29-383D3DBB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AF1F21C-6E8F-488D-B476-E790AB6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6326-6719-4418-BEBC-BE266BA80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78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4C75824-AA4D-48EC-BCE3-7845BD3D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D89A4B-0546-4068-96A5-274167CC4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27AD5A-D364-4F63-91B2-46A85CEBF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fld id="{E1FD7B96-735E-4E4C-8DDD-11CC0E345EF6}" type="datetimeFigureOut">
              <a:rPr lang="pl-PL" smtClean="0"/>
              <a:pPr/>
              <a:t>2024-07-04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D01198-0A49-4416-9C26-3057E44DF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DD7F8B-CAC4-414F-85D8-7F892F68E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fld id="{45CD6326-6719-4418-BEBC-BE266BA8028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239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nter Light" panose="020004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B050203000000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1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7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47.svg"/><Relationship Id="rId5" Type="http://schemas.openxmlformats.org/officeDocument/2006/relationships/image" Target="../media/image54.svg"/><Relationship Id="rId15" Type="http://schemas.openxmlformats.org/officeDocument/2006/relationships/image" Target="../media/image67.svg"/><Relationship Id="rId10" Type="http://schemas.openxmlformats.org/officeDocument/2006/relationships/image" Target="../media/image46.png"/><Relationship Id="rId4" Type="http://schemas.openxmlformats.org/officeDocument/2006/relationships/image" Target="../media/image69.png"/><Relationship Id="rId9" Type="http://schemas.openxmlformats.org/officeDocument/2006/relationships/image" Target="../media/image71.jpe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52.svg"/><Relationship Id="rId12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56.svg"/><Relationship Id="rId5" Type="http://schemas.openxmlformats.org/officeDocument/2006/relationships/image" Target="../media/image72.jpeg"/><Relationship Id="rId10" Type="http://schemas.openxmlformats.org/officeDocument/2006/relationships/image" Target="../media/image65.png"/><Relationship Id="rId4" Type="http://schemas.openxmlformats.org/officeDocument/2006/relationships/image" Target="../media/image47.svg"/><Relationship Id="rId9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72.jpeg"/><Relationship Id="rId7" Type="http://schemas.openxmlformats.org/officeDocument/2006/relationships/image" Target="../media/image68.png"/><Relationship Id="rId12" Type="http://schemas.openxmlformats.org/officeDocument/2006/relationships/image" Target="../media/image5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0.png"/><Relationship Id="rId5" Type="http://schemas.openxmlformats.org/officeDocument/2006/relationships/image" Target="../media/image77.png"/><Relationship Id="rId10" Type="http://schemas.openxmlformats.org/officeDocument/2006/relationships/image" Target="../media/image54.svg"/><Relationship Id="rId4" Type="http://schemas.openxmlformats.org/officeDocument/2006/relationships/image" Target="../media/image76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1.jpeg"/><Relationship Id="rId7" Type="http://schemas.openxmlformats.org/officeDocument/2006/relationships/image" Target="../media/image77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jpe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85.jpeg"/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89.svg"/><Relationship Id="rId9" Type="http://schemas.openxmlformats.org/officeDocument/2006/relationships/image" Target="../media/image95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image" Target="../media/image99.png"/><Relationship Id="rId7" Type="http://schemas.openxmlformats.org/officeDocument/2006/relationships/image" Target="../media/image90.png"/><Relationship Id="rId12" Type="http://schemas.openxmlformats.org/officeDocument/2006/relationships/image" Target="../media/image92.svg"/><Relationship Id="rId2" Type="http://schemas.openxmlformats.org/officeDocument/2006/relationships/image" Target="../media/image85.jpeg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10" Type="http://schemas.openxmlformats.org/officeDocument/2006/relationships/image" Target="../media/image103.jpeg"/><Relationship Id="rId4" Type="http://schemas.openxmlformats.org/officeDocument/2006/relationships/image" Target="../media/image100.svg"/><Relationship Id="rId9" Type="http://schemas.openxmlformats.org/officeDocument/2006/relationships/image" Target="../media/image102.svg"/><Relationship Id="rId14" Type="http://schemas.openxmlformats.org/officeDocument/2006/relationships/image" Target="../media/image9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8.svg"/><Relationship Id="rId7" Type="http://schemas.openxmlformats.org/officeDocument/2006/relationships/image" Target="../media/image9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00.svg"/><Relationship Id="rId10" Type="http://schemas.openxmlformats.org/officeDocument/2006/relationships/image" Target="../media/image103.jpeg"/><Relationship Id="rId4" Type="http://schemas.openxmlformats.org/officeDocument/2006/relationships/image" Target="../media/image109.png"/><Relationship Id="rId9" Type="http://schemas.openxmlformats.org/officeDocument/2006/relationships/image" Target="../media/image10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8.svg"/><Relationship Id="rId7" Type="http://schemas.openxmlformats.org/officeDocument/2006/relationships/image" Target="../media/image100.svg"/><Relationship Id="rId12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5.svg"/><Relationship Id="rId5" Type="http://schemas.openxmlformats.org/officeDocument/2006/relationships/image" Target="../media/image111.svg"/><Relationship Id="rId15" Type="http://schemas.openxmlformats.org/officeDocument/2006/relationships/image" Target="../media/image102.sv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13.sv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3" Type="http://schemas.microsoft.com/office/2007/relationships/hdphoto" Target="../media/hdphoto10.wdp"/><Relationship Id="rId7" Type="http://schemas.openxmlformats.org/officeDocument/2006/relationships/image" Target="../media/image108.svg"/><Relationship Id="rId12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3.svg"/><Relationship Id="rId5" Type="http://schemas.openxmlformats.org/officeDocument/2006/relationships/chart" Target="../charts/chart2.xml"/><Relationship Id="rId15" Type="http://schemas.openxmlformats.org/officeDocument/2006/relationships/image" Target="../media/image117.svg"/><Relationship Id="rId10" Type="http://schemas.openxmlformats.org/officeDocument/2006/relationships/image" Target="../media/image112.png"/><Relationship Id="rId4" Type="http://schemas.openxmlformats.org/officeDocument/2006/relationships/chart" Target="../charts/chart1.xml"/><Relationship Id="rId9" Type="http://schemas.openxmlformats.org/officeDocument/2006/relationships/image" Target="../media/image111.svg"/><Relationship Id="rId1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chart" Target="../charts/chart4.xml"/><Relationship Id="rId5" Type="http://schemas.openxmlformats.org/officeDocument/2006/relationships/image" Target="../media/image124.png"/><Relationship Id="rId10" Type="http://schemas.openxmlformats.org/officeDocument/2006/relationships/chart" Target="../charts/chart3.xml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27.svg"/><Relationship Id="rId3" Type="http://schemas.microsoft.com/office/2007/relationships/hdphoto" Target="../media/hdphoto11.wdp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5.svg"/><Relationship Id="rId5" Type="http://schemas.openxmlformats.org/officeDocument/2006/relationships/image" Target="../media/image122.jpeg"/><Relationship Id="rId10" Type="http://schemas.openxmlformats.org/officeDocument/2006/relationships/image" Target="../media/image134.png"/><Relationship Id="rId4" Type="http://schemas.openxmlformats.org/officeDocument/2006/relationships/image" Target="../media/image130.jpeg"/><Relationship Id="rId9" Type="http://schemas.openxmlformats.org/officeDocument/2006/relationships/image" Target="../media/image1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3.png"/><Relationship Id="rId3" Type="http://schemas.openxmlformats.org/officeDocument/2006/relationships/image" Target="../media/image137.png"/><Relationship Id="rId7" Type="http://schemas.openxmlformats.org/officeDocument/2006/relationships/image" Target="../media/image139.svg"/><Relationship Id="rId12" Type="http://schemas.openxmlformats.org/officeDocument/2006/relationships/image" Target="../media/image13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102.svg"/><Relationship Id="rId5" Type="http://schemas.microsoft.com/office/2007/relationships/hdphoto" Target="../media/hdphoto11.wdp"/><Relationship Id="rId10" Type="http://schemas.openxmlformats.org/officeDocument/2006/relationships/image" Target="../media/image142.png"/><Relationship Id="rId4" Type="http://schemas.openxmlformats.org/officeDocument/2006/relationships/image" Target="../media/image129.png"/><Relationship Id="rId9" Type="http://schemas.openxmlformats.org/officeDocument/2006/relationships/image" Target="../media/image141.svg"/><Relationship Id="rId14" Type="http://schemas.openxmlformats.org/officeDocument/2006/relationships/image" Target="../media/image1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51.png"/><Relationship Id="rId18" Type="http://schemas.openxmlformats.org/officeDocument/2006/relationships/image" Target="../media/image154.png"/><Relationship Id="rId3" Type="http://schemas.openxmlformats.org/officeDocument/2006/relationships/image" Target="../media/image118.png"/><Relationship Id="rId7" Type="http://schemas.openxmlformats.org/officeDocument/2006/relationships/image" Target="../media/image147.png"/><Relationship Id="rId12" Type="http://schemas.microsoft.com/office/2007/relationships/hdphoto" Target="../media/hdphoto11.wdp"/><Relationship Id="rId17" Type="http://schemas.openxmlformats.org/officeDocument/2006/relationships/image" Target="../media/image153.png"/><Relationship Id="rId2" Type="http://schemas.openxmlformats.org/officeDocument/2006/relationships/image" Target="../media/image144.jpg"/><Relationship Id="rId16" Type="http://schemas.openxmlformats.org/officeDocument/2006/relationships/image" Target="../media/image1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image" Target="../media/image129.png"/><Relationship Id="rId5" Type="http://schemas.openxmlformats.org/officeDocument/2006/relationships/image" Target="../media/image145.png"/><Relationship Id="rId15" Type="http://schemas.openxmlformats.org/officeDocument/2006/relationships/image" Target="../media/image152.png"/><Relationship Id="rId10" Type="http://schemas.openxmlformats.org/officeDocument/2006/relationships/image" Target="../media/image150.svg"/><Relationship Id="rId4" Type="http://schemas.microsoft.com/office/2007/relationships/hdphoto" Target="../media/hdphoto10.wdp"/><Relationship Id="rId9" Type="http://schemas.openxmlformats.org/officeDocument/2006/relationships/image" Target="../media/image149.png"/><Relationship Id="rId14" Type="http://schemas.openxmlformats.org/officeDocument/2006/relationships/image" Target="../media/image13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jpeg"/><Relationship Id="rId3" Type="http://schemas.openxmlformats.org/officeDocument/2006/relationships/image" Target="../media/image155.png"/><Relationship Id="rId21" Type="http://schemas.openxmlformats.org/officeDocument/2006/relationships/image" Target="../media/image168.png"/><Relationship Id="rId7" Type="http://schemas.openxmlformats.org/officeDocument/2006/relationships/image" Target="../media/image157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jpeg"/><Relationship Id="rId2" Type="http://schemas.openxmlformats.org/officeDocument/2006/relationships/image" Target="../media/image144.jp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svg"/><Relationship Id="rId11" Type="http://schemas.openxmlformats.org/officeDocument/2006/relationships/image" Target="../media/image158.png"/><Relationship Id="rId24" Type="http://schemas.openxmlformats.org/officeDocument/2006/relationships/image" Target="../media/image171.jpeg"/><Relationship Id="rId5" Type="http://schemas.openxmlformats.org/officeDocument/2006/relationships/image" Target="../media/image156.png"/><Relationship Id="rId15" Type="http://schemas.openxmlformats.org/officeDocument/2006/relationships/image" Target="../media/image162.png"/><Relationship Id="rId23" Type="http://schemas.openxmlformats.org/officeDocument/2006/relationships/image" Target="../media/image170.jpeg"/><Relationship Id="rId10" Type="http://schemas.openxmlformats.org/officeDocument/2006/relationships/image" Target="../media/image102.svg"/><Relationship Id="rId19" Type="http://schemas.openxmlformats.org/officeDocument/2006/relationships/image" Target="../media/image166.png"/><Relationship Id="rId4" Type="http://schemas.openxmlformats.org/officeDocument/2006/relationships/image" Target="../media/image146.svg"/><Relationship Id="rId9" Type="http://schemas.openxmlformats.org/officeDocument/2006/relationships/image" Target="../media/image142.png"/><Relationship Id="rId14" Type="http://schemas.openxmlformats.org/officeDocument/2006/relationships/image" Target="../media/image161.png"/><Relationship Id="rId22" Type="http://schemas.openxmlformats.org/officeDocument/2006/relationships/image" Target="../media/image169.jpeg"/><Relationship Id="rId27" Type="http://schemas.openxmlformats.org/officeDocument/2006/relationships/image" Target="../media/image1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69.jpeg"/><Relationship Id="rId21" Type="http://schemas.openxmlformats.org/officeDocument/2006/relationships/image" Target="../media/image174.jpeg"/><Relationship Id="rId7" Type="http://schemas.openxmlformats.org/officeDocument/2006/relationships/image" Target="../media/image142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image" Target="../media/image175.jpg"/><Relationship Id="rId16" Type="http://schemas.openxmlformats.org/officeDocument/2006/relationships/image" Target="../media/image165.png"/><Relationship Id="rId20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11" Type="http://schemas.openxmlformats.org/officeDocument/2006/relationships/image" Target="../media/image160.png"/><Relationship Id="rId5" Type="http://schemas.openxmlformats.org/officeDocument/2006/relationships/image" Target="../media/image171.jpe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4" Type="http://schemas.openxmlformats.org/officeDocument/2006/relationships/image" Target="../media/image170.jpe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72.jpe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71.jpeg"/><Relationship Id="rId2" Type="http://schemas.openxmlformats.org/officeDocument/2006/relationships/image" Target="../media/image176.JPG"/><Relationship Id="rId16" Type="http://schemas.openxmlformats.org/officeDocument/2006/relationships/image" Target="../media/image170.jpeg"/><Relationship Id="rId20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69.jpeg"/><Relationship Id="rId10" Type="http://schemas.openxmlformats.org/officeDocument/2006/relationships/image" Target="../media/image184.svg"/><Relationship Id="rId19" Type="http://schemas.openxmlformats.org/officeDocument/2006/relationships/image" Target="../media/image173.jpeg"/><Relationship Id="rId4" Type="http://schemas.openxmlformats.org/officeDocument/2006/relationships/image" Target="../media/image178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svg"/><Relationship Id="rId13" Type="http://schemas.openxmlformats.org/officeDocument/2006/relationships/image" Target="../media/image198.png"/><Relationship Id="rId18" Type="http://schemas.openxmlformats.org/officeDocument/2006/relationships/image" Target="../media/image178.svg"/><Relationship Id="rId26" Type="http://schemas.openxmlformats.org/officeDocument/2006/relationships/image" Target="../media/image186.svg"/><Relationship Id="rId3" Type="http://schemas.openxmlformats.org/officeDocument/2006/relationships/image" Target="../media/image187.png"/><Relationship Id="rId21" Type="http://schemas.openxmlformats.org/officeDocument/2006/relationships/image" Target="../media/image204.png"/><Relationship Id="rId7" Type="http://schemas.openxmlformats.org/officeDocument/2006/relationships/image" Target="../media/image192.png"/><Relationship Id="rId12" Type="http://schemas.openxmlformats.org/officeDocument/2006/relationships/image" Target="../media/image197.svg"/><Relationship Id="rId17" Type="http://schemas.openxmlformats.org/officeDocument/2006/relationships/image" Target="../media/image202.png"/><Relationship Id="rId25" Type="http://schemas.openxmlformats.org/officeDocument/2006/relationships/image" Target="../media/image206.png"/><Relationship Id="rId2" Type="http://schemas.openxmlformats.org/officeDocument/2006/relationships/image" Target="../media/image189.jpeg"/><Relationship Id="rId16" Type="http://schemas.openxmlformats.org/officeDocument/2006/relationships/image" Target="../media/image201.svg"/><Relationship Id="rId20" Type="http://schemas.openxmlformats.org/officeDocument/2006/relationships/image" Target="../media/image1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svg"/><Relationship Id="rId11" Type="http://schemas.openxmlformats.org/officeDocument/2006/relationships/image" Target="../media/image196.png"/><Relationship Id="rId24" Type="http://schemas.openxmlformats.org/officeDocument/2006/relationships/image" Target="../media/image184.sv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23" Type="http://schemas.openxmlformats.org/officeDocument/2006/relationships/image" Target="../media/image205.png"/><Relationship Id="rId10" Type="http://schemas.openxmlformats.org/officeDocument/2006/relationships/image" Target="../media/image195.svg"/><Relationship Id="rId19" Type="http://schemas.openxmlformats.org/officeDocument/2006/relationships/image" Target="../media/image203.png"/><Relationship Id="rId4" Type="http://schemas.openxmlformats.org/officeDocument/2006/relationships/image" Target="../media/image188.svg"/><Relationship Id="rId9" Type="http://schemas.openxmlformats.org/officeDocument/2006/relationships/image" Target="../media/image194.png"/><Relationship Id="rId14" Type="http://schemas.openxmlformats.org/officeDocument/2006/relationships/image" Target="../media/image199.svg"/><Relationship Id="rId22" Type="http://schemas.openxmlformats.org/officeDocument/2006/relationships/image" Target="../media/image18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hdphoto" Target="../media/hdphoto2.wdp"/><Relationship Id="rId21" Type="http://schemas.openxmlformats.org/officeDocument/2006/relationships/image" Target="../media/image27.sv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3.sv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24" Type="http://schemas.openxmlformats.org/officeDocument/2006/relationships/image" Target="../media/image12.jpeg"/><Relationship Id="rId5" Type="http://schemas.openxmlformats.org/officeDocument/2006/relationships/image" Target="../media/image14.png"/><Relationship Id="rId15" Type="http://schemas.openxmlformats.org/officeDocument/2006/relationships/image" Target="../media/image21.svg"/><Relationship Id="rId23" Type="http://schemas.microsoft.com/office/2007/relationships/hdphoto" Target="../media/hdphoto3.wdp"/><Relationship Id="rId10" Type="http://schemas.openxmlformats.org/officeDocument/2006/relationships/image" Target="../media/image17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openxmlformats.org/officeDocument/2006/relationships/image" Target="../media/image20.pn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openxmlformats.org/officeDocument/2006/relationships/image" Target="../media/image30.png"/><Relationship Id="rId12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5" Type="http://schemas.openxmlformats.org/officeDocument/2006/relationships/image" Target="../media/image28.jpeg"/><Relationship Id="rId10" Type="http://schemas.openxmlformats.org/officeDocument/2006/relationships/image" Target="../media/image23.svg"/><Relationship Id="rId4" Type="http://schemas.openxmlformats.org/officeDocument/2006/relationships/image" Target="../media/image19.png"/><Relationship Id="rId9" Type="http://schemas.openxmlformats.org/officeDocument/2006/relationships/image" Target="../media/image31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png"/><Relationship Id="rId18" Type="http://schemas.openxmlformats.org/officeDocument/2006/relationships/image" Target="../media/image47.svg"/><Relationship Id="rId3" Type="http://schemas.openxmlformats.org/officeDocument/2006/relationships/image" Target="../media/image35.png"/><Relationship Id="rId21" Type="http://schemas.openxmlformats.org/officeDocument/2006/relationships/image" Target="../media/image50.jpe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openxmlformats.org/officeDocument/2006/relationships/image" Target="../media/image46.png"/><Relationship Id="rId2" Type="http://schemas.openxmlformats.org/officeDocument/2006/relationships/image" Target="../media/image34.jpeg"/><Relationship Id="rId16" Type="http://schemas.microsoft.com/office/2007/relationships/hdphoto" Target="../media/hdphoto9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5" Type="http://schemas.openxmlformats.org/officeDocument/2006/relationships/image" Target="../media/image45.png"/><Relationship Id="rId10" Type="http://schemas.openxmlformats.org/officeDocument/2006/relationships/image" Target="../media/image41.svg"/><Relationship Id="rId19" Type="http://schemas.openxmlformats.org/officeDocument/2006/relationships/image" Target="../media/image48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Relationship Id="rId1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hdphoto" Target="../media/hdphoto7.wdp"/><Relationship Id="rId18" Type="http://schemas.openxmlformats.org/officeDocument/2006/relationships/image" Target="../media/image43.png"/><Relationship Id="rId3" Type="http://schemas.openxmlformats.org/officeDocument/2006/relationships/image" Target="../media/image52.svg"/><Relationship Id="rId21" Type="http://schemas.openxmlformats.org/officeDocument/2006/relationships/image" Target="../media/image45.png"/><Relationship Id="rId7" Type="http://schemas.openxmlformats.org/officeDocument/2006/relationships/image" Target="../media/image56.svg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5" Type="http://schemas.openxmlformats.org/officeDocument/2006/relationships/image" Target="../media/image59.png"/><Relationship Id="rId2" Type="http://schemas.openxmlformats.org/officeDocument/2006/relationships/image" Target="../media/image51.png"/><Relationship Id="rId16" Type="http://schemas.openxmlformats.org/officeDocument/2006/relationships/image" Target="../media/image42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7.jpeg"/><Relationship Id="rId24" Type="http://schemas.openxmlformats.org/officeDocument/2006/relationships/image" Target="../media/image47.svg"/><Relationship Id="rId5" Type="http://schemas.openxmlformats.org/officeDocument/2006/relationships/image" Target="../media/image54.svg"/><Relationship Id="rId15" Type="http://schemas.openxmlformats.org/officeDocument/2006/relationships/image" Target="../media/image41.svg"/><Relationship Id="rId23" Type="http://schemas.openxmlformats.org/officeDocument/2006/relationships/image" Target="../media/image46.png"/><Relationship Id="rId10" Type="http://schemas.openxmlformats.org/officeDocument/2006/relationships/image" Target="../media/image34.jpeg"/><Relationship Id="rId19" Type="http://schemas.openxmlformats.org/officeDocument/2006/relationships/image" Target="../media/image44.sv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40.png"/><Relationship Id="rId22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6.svg"/><Relationship Id="rId3" Type="http://schemas.openxmlformats.org/officeDocument/2006/relationships/image" Target="../media/image61.png"/><Relationship Id="rId7" Type="http://schemas.openxmlformats.org/officeDocument/2006/relationships/image" Target="../media/image57.jpeg"/><Relationship Id="rId12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4.sv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12" Type="http://schemas.openxmlformats.org/officeDocument/2006/relationships/image" Target="../media/image56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54.svg"/><Relationship Id="rId4" Type="http://schemas.openxmlformats.org/officeDocument/2006/relationships/image" Target="../media/image57.jpe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DF8AFA6F-9332-4167-BC13-3477EE3E2C28}"/>
              </a:ext>
            </a:extLst>
          </p:cNvPr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22" name="Obraz 21" descr="Obraz zawierający zewnętrzne, trawa, pole, przyroda&#10;&#10;Opis wygenerowany automatycznie">
              <a:extLst>
                <a:ext uri="{FF2B5EF4-FFF2-40B4-BE49-F238E27FC236}">
                  <a16:creationId xmlns:a16="http://schemas.microsoft.com/office/drawing/2014/main" id="{BE99FBD5-775B-49D2-8B3A-D6DABFCD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" t="26064" r="29520" b="19592"/>
            <a:stretch/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CE148FDE-2C38-4E1E-9E9A-7E622606C6C5}"/>
                </a:ext>
              </a:extLst>
            </p:cNvPr>
            <p:cNvSpPr/>
            <p:nvPr/>
          </p:nvSpPr>
          <p:spPr>
            <a:xfrm>
              <a:off x="0" y="0"/>
              <a:ext cx="12192001" cy="6858000"/>
            </a:xfrm>
            <a:prstGeom prst="rect">
              <a:avLst/>
            </a:prstGeom>
            <a:gradFill flip="none" rotWithShape="1">
              <a:gsLst>
                <a:gs pos="70000">
                  <a:schemeClr val="tx1">
                    <a:alpha val="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04749368-9847-461B-8D6F-565E285842AB}"/>
              </a:ext>
            </a:extLst>
          </p:cNvPr>
          <p:cNvGrpSpPr/>
          <p:nvPr/>
        </p:nvGrpSpPr>
        <p:grpSpPr>
          <a:xfrm>
            <a:off x="-1932921" y="0"/>
            <a:ext cx="8787331" cy="6858000"/>
            <a:chOff x="-1932921" y="0"/>
            <a:chExt cx="8787331" cy="6858000"/>
          </a:xfrm>
        </p:grpSpPr>
        <p:pic>
          <p:nvPicPr>
            <p:cNvPr id="58" name="Obraz 57">
              <a:extLst>
                <a:ext uri="{FF2B5EF4-FFF2-40B4-BE49-F238E27FC236}">
                  <a16:creationId xmlns:a16="http://schemas.microsoft.com/office/drawing/2014/main" id="{8167BAF3-BD15-4317-99C7-349159CE1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7" b="17627"/>
            <a:stretch/>
          </p:blipFill>
          <p:spPr>
            <a:xfrm>
              <a:off x="-937573" y="0"/>
              <a:ext cx="7791983" cy="3363336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56" name="Obraz 55" descr="Obraz zawierający ciężarówka, zewnętrzne, brud, przyczepa&#10;&#10;Opis wygenerowany automatycznie">
              <a:extLst>
                <a:ext uri="{FF2B5EF4-FFF2-40B4-BE49-F238E27FC236}">
                  <a16:creationId xmlns:a16="http://schemas.microsoft.com/office/drawing/2014/main" id="{C171A277-B8F8-4D25-A3FE-E08D256E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28223" r="259" b="7770"/>
            <a:stretch>
              <a:fillRect/>
            </a:stretch>
          </p:blipFill>
          <p:spPr>
            <a:xfrm>
              <a:off x="-1932921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65082E64-7961-425B-B6A3-D98574B07E81}"/>
              </a:ext>
            </a:extLst>
          </p:cNvPr>
          <p:cNvGrpSpPr/>
          <p:nvPr/>
        </p:nvGrpSpPr>
        <p:grpSpPr>
          <a:xfrm>
            <a:off x="5267330" y="0"/>
            <a:ext cx="8785425" cy="6858000"/>
            <a:chOff x="5267330" y="0"/>
            <a:chExt cx="8785425" cy="6858000"/>
          </a:xfrm>
        </p:grpSpPr>
        <p:pic>
          <p:nvPicPr>
            <p:cNvPr id="60" name="Obraz 59" descr="Obraz zawierający osoba, zewnętrzne&#10;&#10;Opis wygenerowany automatycznie">
              <a:extLst>
                <a:ext uri="{FF2B5EF4-FFF2-40B4-BE49-F238E27FC236}">
                  <a16:creationId xmlns:a16="http://schemas.microsoft.com/office/drawing/2014/main" id="{5293418F-620B-4C60-87B8-F4A13CA0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" t="27751" r="1299" b="10261"/>
            <a:stretch>
              <a:fillRect/>
            </a:stretch>
          </p:blipFill>
          <p:spPr>
            <a:xfrm>
              <a:off x="6108646" y="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F01F0DA5-C64F-4763-A4EB-B3E87C64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2" r="695" b="38775"/>
            <a:stretch>
              <a:fillRect/>
            </a:stretch>
          </p:blipFill>
          <p:spPr>
            <a:xfrm>
              <a:off x="5267330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68B829C5-92D0-45C0-BFE7-908840FA23FD}"/>
              </a:ext>
            </a:extLst>
          </p:cNvPr>
          <p:cNvGrpSpPr/>
          <p:nvPr/>
        </p:nvGrpSpPr>
        <p:grpSpPr>
          <a:xfrm>
            <a:off x="-12939252" y="0"/>
            <a:ext cx="6096000" cy="6858000"/>
            <a:chOff x="0" y="0"/>
            <a:chExt cx="6096000" cy="6858000"/>
          </a:xfrm>
        </p:grpSpPr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D59D9089-0717-44F8-A696-0E3F8CBBA0A0}"/>
                </a:ext>
              </a:extLst>
            </p:cNvPr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50" name="Grafika 49">
              <a:extLst>
                <a:ext uri="{FF2B5EF4-FFF2-40B4-BE49-F238E27FC236}">
                  <a16:creationId xmlns:a16="http://schemas.microsoft.com/office/drawing/2014/main" id="{051AB855-033C-47A1-BBAE-2BEDAE231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2500" y="1195127"/>
              <a:ext cx="4191000" cy="1042920"/>
            </a:xfrm>
            <a:prstGeom prst="rect">
              <a:avLst/>
            </a:prstGeom>
          </p:spPr>
        </p:pic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1F4ABEF8-7827-437F-9B3C-7CE5CFB2F0C7}"/>
                </a:ext>
              </a:extLst>
            </p:cNvPr>
            <p:cNvSpPr txBox="1"/>
            <p:nvPr/>
          </p:nvSpPr>
          <p:spPr>
            <a:xfrm>
              <a:off x="508002" y="3540494"/>
              <a:ext cx="5079998" cy="196977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We are the largest manufacturer of explosives and initiating systems for civilian use in Poland and one of the largest in Europe. </a:t>
              </a:r>
              <a:br>
                <a:rPr lang="en-US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en-US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We also produce highly valued diesel fuel additives. </a:t>
              </a:r>
            </a:p>
            <a:p>
              <a:r>
                <a:rPr lang="en-US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With 150 years of experience and continuous development, we are </a:t>
              </a:r>
              <a:br>
                <a:rPr lang="en-US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</a:br>
              <a:r>
                <a:rPr lang="en-US" sz="16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a reliable business partner with customers on six continents.</a:t>
              </a:r>
            </a:p>
          </p:txBody>
        </p: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2A2FF6C3-86F5-4D09-95F2-F72ED46BF8E5}"/>
                </a:ext>
              </a:extLst>
            </p:cNvPr>
            <p:cNvCxnSpPr>
              <a:cxnSpLocks/>
            </p:cNvCxnSpPr>
            <p:nvPr/>
          </p:nvCxnSpPr>
          <p:spPr>
            <a:xfrm>
              <a:off x="508002" y="2703965"/>
              <a:ext cx="5079998" cy="0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8FA29EE2-74A2-43A5-8614-243E198E2442}"/>
              </a:ext>
            </a:extLst>
          </p:cNvPr>
          <p:cNvGrpSpPr/>
          <p:nvPr/>
        </p:nvGrpSpPr>
        <p:grpSpPr>
          <a:xfrm>
            <a:off x="3357563" y="2819086"/>
            <a:ext cx="5476874" cy="1219827"/>
            <a:chOff x="3495675" y="2628900"/>
            <a:chExt cx="5476874" cy="1219827"/>
          </a:xfrm>
        </p:grpSpPr>
        <p:sp>
          <p:nvSpPr>
            <p:cNvPr id="3" name="Równoległobok 2">
              <a:extLst>
                <a:ext uri="{FF2B5EF4-FFF2-40B4-BE49-F238E27FC236}">
                  <a16:creationId xmlns:a16="http://schemas.microsoft.com/office/drawing/2014/main" id="{133BB579-0486-483F-A87C-866D66373899}"/>
                </a:ext>
              </a:extLst>
            </p:cNvPr>
            <p:cNvSpPr/>
            <p:nvPr/>
          </p:nvSpPr>
          <p:spPr>
            <a:xfrm>
              <a:off x="3495675" y="2628900"/>
              <a:ext cx="5476874" cy="1219827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748BC53B-DD3B-4FEF-9667-FE50B216A385}"/>
                </a:ext>
              </a:extLst>
            </p:cNvPr>
            <p:cNvGrpSpPr/>
            <p:nvPr/>
          </p:nvGrpSpPr>
          <p:grpSpPr>
            <a:xfrm>
              <a:off x="3977885" y="2711819"/>
              <a:ext cx="4512454" cy="1053988"/>
              <a:chOff x="3977885" y="2794739"/>
              <a:chExt cx="4512454" cy="1053988"/>
            </a:xfrm>
          </p:grpSpPr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331134D2-88C1-4B99-AD2C-231A649D4637}"/>
                  </a:ext>
                </a:extLst>
              </p:cNvPr>
              <p:cNvSpPr txBox="1"/>
              <p:nvPr/>
            </p:nvSpPr>
            <p:spPr>
              <a:xfrm>
                <a:off x="5014227" y="2794739"/>
                <a:ext cx="2439770" cy="30777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PRESENTATION OF </a:t>
                </a:r>
                <a:endParaRPr lang="pl-PL" sz="7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73179A53-557F-4B4A-B99E-CFC7254166E7}"/>
                  </a:ext>
                </a:extLst>
              </p:cNvPr>
              <p:cNvSpPr txBox="1"/>
              <p:nvPr/>
            </p:nvSpPr>
            <p:spPr>
              <a:xfrm>
                <a:off x="3977885" y="3017730"/>
                <a:ext cx="4512454" cy="83099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5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NITROERG</a:t>
                </a:r>
                <a:r>
                  <a:rPr lang="pl-PL" sz="4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S.A.</a:t>
                </a:r>
                <a:endPara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36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a 66">
            <a:extLst>
              <a:ext uri="{FF2B5EF4-FFF2-40B4-BE49-F238E27FC236}">
                <a16:creationId xmlns:a16="http://schemas.microsoft.com/office/drawing/2014/main" id="{29FA35BD-3F10-4DB6-98D7-846CDDF0203F}"/>
              </a:ext>
            </a:extLst>
          </p:cNvPr>
          <p:cNvGrpSpPr/>
          <p:nvPr/>
        </p:nvGrpSpPr>
        <p:grpSpPr>
          <a:xfrm>
            <a:off x="-9985422" y="0"/>
            <a:ext cx="8239734" cy="6858000"/>
            <a:chOff x="-13803" y="0"/>
            <a:chExt cx="8239734" cy="6858000"/>
          </a:xfrm>
        </p:grpSpPr>
        <p:grpSp>
          <p:nvGrpSpPr>
            <p:cNvPr id="68" name="Grupa 67">
              <a:extLst>
                <a:ext uri="{FF2B5EF4-FFF2-40B4-BE49-F238E27FC236}">
                  <a16:creationId xmlns:a16="http://schemas.microsoft.com/office/drawing/2014/main" id="{91A40F07-CBD9-4A10-B42F-3C7980091221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83" name="Schemat blokowy: ręczne wprowadzanie danych 82">
                <a:extLst>
                  <a:ext uri="{FF2B5EF4-FFF2-40B4-BE49-F238E27FC236}">
                    <a16:creationId xmlns:a16="http://schemas.microsoft.com/office/drawing/2014/main" id="{5AB6BE65-6C0F-4A4A-ACC7-6CD15094654F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Dowolny kształt: kształt 88">
                <a:extLst>
                  <a:ext uri="{FF2B5EF4-FFF2-40B4-BE49-F238E27FC236}">
                    <a16:creationId xmlns:a16="http://schemas.microsoft.com/office/drawing/2014/main" id="{195D8B80-DDC7-4677-9DDA-DB3CC0060278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D98897C9-5282-43B4-93B0-A3DA8C0E79C9}"/>
                </a:ext>
              </a:extLst>
            </p:cNvPr>
            <p:cNvGrpSpPr/>
            <p:nvPr/>
          </p:nvGrpSpPr>
          <p:grpSpPr>
            <a:xfrm>
              <a:off x="525759" y="1709576"/>
              <a:ext cx="5802471" cy="1096667"/>
              <a:chOff x="525759" y="2225197"/>
              <a:chExt cx="5802471" cy="1096667"/>
            </a:xfrm>
          </p:grpSpPr>
          <p:pic>
            <p:nvPicPr>
              <p:cNvPr id="80" name="Grafika 79">
                <a:extLst>
                  <a:ext uri="{FF2B5EF4-FFF2-40B4-BE49-F238E27FC236}">
                    <a16:creationId xmlns:a16="http://schemas.microsoft.com/office/drawing/2014/main" id="{317BC3CE-F218-4D53-9E26-68E720B5A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25759" y="22261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1" name="pole tekstowe 80">
                <a:extLst>
                  <a:ext uri="{FF2B5EF4-FFF2-40B4-BE49-F238E27FC236}">
                    <a16:creationId xmlns:a16="http://schemas.microsoft.com/office/drawing/2014/main" id="{65E42FA5-E202-49DD-9219-C27F80E3069F}"/>
                  </a:ext>
                </a:extLst>
              </p:cNvPr>
              <p:cNvSpPr txBox="1"/>
              <p:nvPr/>
            </p:nvSpPr>
            <p:spPr>
              <a:xfrm>
                <a:off x="1570902" y="2225197"/>
                <a:ext cx="1676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BROAD RANGE</a:t>
                </a:r>
              </a:p>
            </p:txBody>
          </p:sp>
          <p:sp>
            <p:nvSpPr>
              <p:cNvPr id="82" name="pole tekstowe 81">
                <a:extLst>
                  <a:ext uri="{FF2B5EF4-FFF2-40B4-BE49-F238E27FC236}">
                    <a16:creationId xmlns:a16="http://schemas.microsoft.com/office/drawing/2014/main" id="{B5CC0E3B-783E-44B1-A938-45449E240DA6}"/>
                  </a:ext>
                </a:extLst>
              </p:cNvPr>
              <p:cNvSpPr txBox="1"/>
              <p:nvPr/>
            </p:nvSpPr>
            <p:spPr>
              <a:xfrm>
                <a:off x="1570902" y="2583200"/>
                <a:ext cx="47573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initiating systems for various conditions and applications, including reinforced, pressure and heat resistant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76E98CE2-6909-4B5D-B4C5-42A08F3B469C}"/>
                </a:ext>
              </a:extLst>
            </p:cNvPr>
            <p:cNvGrpSpPr/>
            <p:nvPr/>
          </p:nvGrpSpPr>
          <p:grpSpPr>
            <a:xfrm>
              <a:off x="525759" y="3260804"/>
              <a:ext cx="5132092" cy="1096667"/>
              <a:chOff x="525759" y="3684744"/>
              <a:chExt cx="5132092" cy="1096667"/>
            </a:xfrm>
          </p:grpSpPr>
          <p:pic>
            <p:nvPicPr>
              <p:cNvPr id="77" name="Grafika 76">
                <a:extLst>
                  <a:ext uri="{FF2B5EF4-FFF2-40B4-BE49-F238E27FC236}">
                    <a16:creationId xmlns:a16="http://schemas.microsoft.com/office/drawing/2014/main" id="{13F976D3-F90F-4FCA-B49B-BD6A942F7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25759" y="3685674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8" name="pole tekstowe 77">
                <a:extLst>
                  <a:ext uri="{FF2B5EF4-FFF2-40B4-BE49-F238E27FC236}">
                    <a16:creationId xmlns:a16="http://schemas.microsoft.com/office/drawing/2014/main" id="{A38F842A-F7C6-419D-A176-12779BB96ED6}"/>
                  </a:ext>
                </a:extLst>
              </p:cNvPr>
              <p:cNvSpPr txBox="1"/>
              <p:nvPr/>
            </p:nvSpPr>
            <p:spPr>
              <a:xfrm>
                <a:off x="1570902" y="3684744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WIDE SELECTION </a:t>
                </a:r>
              </a:p>
            </p:txBody>
          </p:sp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8F3225DA-2903-47AE-9B74-BF3826A0A38A}"/>
                  </a:ext>
                </a:extLst>
              </p:cNvPr>
              <p:cNvSpPr txBox="1"/>
              <p:nvPr/>
            </p:nvSpPr>
            <p:spPr>
              <a:xfrm>
                <a:off x="1570903" y="4042747"/>
                <a:ext cx="408694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detonator types offered: electric, non-electric and electronic, tailored to customer requirements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BE92ACDB-3AE5-4E87-9AEC-C8D81559490A}"/>
                </a:ext>
              </a:extLst>
            </p:cNvPr>
            <p:cNvGrpSpPr/>
            <p:nvPr/>
          </p:nvGrpSpPr>
          <p:grpSpPr>
            <a:xfrm>
              <a:off x="525759" y="4812030"/>
              <a:ext cx="5829698" cy="1096670"/>
              <a:chOff x="525759" y="5144291"/>
              <a:chExt cx="5829698" cy="1096670"/>
            </a:xfrm>
          </p:grpSpPr>
          <p:pic>
            <p:nvPicPr>
              <p:cNvPr id="74" name="Grafika 73">
                <a:extLst>
                  <a:ext uri="{FF2B5EF4-FFF2-40B4-BE49-F238E27FC236}">
                    <a16:creationId xmlns:a16="http://schemas.microsoft.com/office/drawing/2014/main" id="{20D8A327-95FB-4D40-A9DA-E57418E33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5759" y="5145223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5" name="pole tekstowe 74">
                <a:extLst>
                  <a:ext uri="{FF2B5EF4-FFF2-40B4-BE49-F238E27FC236}">
                    <a16:creationId xmlns:a16="http://schemas.microsoft.com/office/drawing/2014/main" id="{6FC2877E-0F39-4A5D-A9AA-6FE0EAD6592F}"/>
                  </a:ext>
                </a:extLst>
              </p:cNvPr>
              <p:cNvSpPr txBox="1"/>
              <p:nvPr/>
            </p:nvSpPr>
            <p:spPr>
              <a:xfrm>
                <a:off x="1570902" y="5144291"/>
                <a:ext cx="34945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PRODUCTION TECHNOLOGIES </a:t>
                </a:r>
              </a:p>
            </p:txBody>
          </p:sp>
          <p:sp>
            <p:nvSpPr>
              <p:cNvPr id="76" name="pole tekstowe 75">
                <a:extLst>
                  <a:ext uri="{FF2B5EF4-FFF2-40B4-BE49-F238E27FC236}">
                    <a16:creationId xmlns:a16="http://schemas.microsoft.com/office/drawing/2014/main" id="{528BD68B-F491-490D-9F03-CD96BDC16CAA}"/>
                  </a:ext>
                </a:extLst>
              </p:cNvPr>
              <p:cNvSpPr txBox="1"/>
              <p:nvPr/>
            </p:nvSpPr>
            <p:spPr>
              <a:xfrm>
                <a:off x="1570902" y="5502297"/>
                <a:ext cx="478455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providing the possibility of production adapted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to the needs of customers, products available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in different transport classes (1.1 B, 1.4 B, 1.4 S)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72" name="Łącznik prosty 71">
              <a:extLst>
                <a:ext uri="{FF2B5EF4-FFF2-40B4-BE49-F238E27FC236}">
                  <a16:creationId xmlns:a16="http://schemas.microsoft.com/office/drawing/2014/main" id="{98E117B6-DB6E-4FF1-9F03-8816F572010D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305660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y 72">
              <a:extLst>
                <a:ext uri="{FF2B5EF4-FFF2-40B4-BE49-F238E27FC236}">
                  <a16:creationId xmlns:a16="http://schemas.microsoft.com/office/drawing/2014/main" id="{314CA6C4-6856-4DFD-9EDD-392E72DB94C0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607834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Obraz 87" descr="Obraz zawierający przybór do pisania, wewnątrz, stacjonarne, wiersz&#10;&#10;Opis wygenerowany automatycznie">
            <a:extLst>
              <a:ext uri="{FF2B5EF4-FFF2-40B4-BE49-F238E27FC236}">
                <a16:creationId xmlns:a16="http://schemas.microsoft.com/office/drawing/2014/main" id="{4383E2A8-5ABA-4622-8716-1D35204B3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8" y="-5072675"/>
            <a:ext cx="7222292" cy="4812147"/>
          </a:xfrm>
          <a:prstGeom prst="rect">
            <a:avLst/>
          </a:prstGeom>
        </p:spPr>
      </p:pic>
      <p:grpSp>
        <p:nvGrpSpPr>
          <p:cNvPr id="142" name="Grupa 141">
            <a:extLst>
              <a:ext uri="{FF2B5EF4-FFF2-40B4-BE49-F238E27FC236}">
                <a16:creationId xmlns:a16="http://schemas.microsoft.com/office/drawing/2014/main" id="{FD83E170-9E48-452F-88A1-028B9638BBF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3" name="Obraz 142">
              <a:extLst>
                <a:ext uri="{FF2B5EF4-FFF2-40B4-BE49-F238E27FC236}">
                  <a16:creationId xmlns:a16="http://schemas.microsoft.com/office/drawing/2014/main" id="{A11CF1A5-8DD0-46AA-9052-7E4CFC216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44" name="Prostokąt 143">
              <a:extLst>
                <a:ext uri="{FF2B5EF4-FFF2-40B4-BE49-F238E27FC236}">
                  <a16:creationId xmlns:a16="http://schemas.microsoft.com/office/drawing/2014/main" id="{69E1CA95-912C-41FE-A88A-A428B464A1A4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A7BD5718-42B1-4960-AC1B-998598C17E59}"/>
              </a:ext>
            </a:extLst>
          </p:cNvPr>
          <p:cNvGrpSpPr/>
          <p:nvPr/>
        </p:nvGrpSpPr>
        <p:grpSpPr>
          <a:xfrm>
            <a:off x="-1218447" y="4438799"/>
            <a:ext cx="7592613" cy="1583905"/>
            <a:chOff x="-1320045" y="2593742"/>
            <a:chExt cx="7592613" cy="1583905"/>
          </a:xfrm>
        </p:grpSpPr>
        <p:grpSp>
          <p:nvGrpSpPr>
            <p:cNvPr id="146" name="Grupa 145">
              <a:extLst>
                <a:ext uri="{FF2B5EF4-FFF2-40B4-BE49-F238E27FC236}">
                  <a16:creationId xmlns:a16="http://schemas.microsoft.com/office/drawing/2014/main" id="{1572D1F6-24A2-486B-8F7B-AB2803F20A53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48" name="Prostokąt: zaokrąglone rogi 147">
                <a:extLst>
                  <a:ext uri="{FF2B5EF4-FFF2-40B4-BE49-F238E27FC236}">
                    <a16:creationId xmlns:a16="http://schemas.microsoft.com/office/drawing/2014/main" id="{00891FC2-D925-40E9-B025-4F3313914165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9" name="Prostokąt: zaokrąglone rogi 148">
                <a:extLst>
                  <a:ext uri="{FF2B5EF4-FFF2-40B4-BE49-F238E27FC236}">
                    <a16:creationId xmlns:a16="http://schemas.microsoft.com/office/drawing/2014/main" id="{D1CE9483-7059-4B61-9D84-E7E1EDA042F6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47" name="pole tekstowe 146">
              <a:extLst>
                <a:ext uri="{FF2B5EF4-FFF2-40B4-BE49-F238E27FC236}">
                  <a16:creationId xmlns:a16="http://schemas.microsoft.com/office/drawing/2014/main" id="{CE022DA9-E7B3-439B-9124-69EF88045C54}"/>
                </a:ext>
              </a:extLst>
            </p:cNvPr>
            <p:cNvSpPr txBox="1"/>
            <p:nvPr/>
          </p:nvSpPr>
          <p:spPr>
            <a:xfrm>
              <a:off x="368165" y="2693200"/>
              <a:ext cx="3877665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40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</a:t>
              </a:r>
            </a:p>
            <a:p>
              <a:pPr>
                <a:lnSpc>
                  <a:spcPts val="5400"/>
                </a:lnSpc>
              </a:pPr>
              <a: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SYSTEMS</a:t>
              </a:r>
              <a:endParaRPr lang="pl-PL" sz="66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150" name="Grafika 149">
            <a:extLst>
              <a:ext uri="{FF2B5EF4-FFF2-40B4-BE49-F238E27FC236}">
                <a16:creationId xmlns:a16="http://schemas.microsoft.com/office/drawing/2014/main" id="{7E2B2D4D-B0D1-4D89-A561-058CDD431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30320" y="898698"/>
            <a:ext cx="4365956" cy="2818963"/>
          </a:xfrm>
          <a:prstGeom prst="rect">
            <a:avLst/>
          </a:prstGeom>
          <a:effectLst>
            <a:outerShdw blurRad="76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Obraz 58" descr="Obraz zawierający wewnątrz&#10;&#10;Opis wygenerowany automatycznie">
            <a:extLst>
              <a:ext uri="{FF2B5EF4-FFF2-40B4-BE49-F238E27FC236}">
                <a16:creationId xmlns:a16="http://schemas.microsoft.com/office/drawing/2014/main" id="{70926902-FFF3-4C35-A0CA-7C7E0EC9BB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0976"/>
          <a:stretch>
            <a:fillRect/>
          </a:stretch>
        </p:blipFill>
        <p:spPr>
          <a:xfrm>
            <a:off x="14348953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Prostokąt: zaokrąglone rogi 59">
            <a:extLst>
              <a:ext uri="{FF2B5EF4-FFF2-40B4-BE49-F238E27FC236}">
                <a16:creationId xmlns:a16="http://schemas.microsoft.com/office/drawing/2014/main" id="{FCED204E-C007-441E-9D13-7AE5FA94FA78}"/>
              </a:ext>
            </a:extLst>
          </p:cNvPr>
          <p:cNvSpPr/>
          <p:nvPr/>
        </p:nvSpPr>
        <p:spPr>
          <a:xfrm>
            <a:off x="20606326" y="478959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1" name="Prostokąt: zaokrąglone rogi 60">
            <a:extLst>
              <a:ext uri="{FF2B5EF4-FFF2-40B4-BE49-F238E27FC236}">
                <a16:creationId xmlns:a16="http://schemas.microsoft.com/office/drawing/2014/main" id="{D7C303FF-0AE3-43AE-824D-B400C718828F}"/>
              </a:ext>
            </a:extLst>
          </p:cNvPr>
          <p:cNvSpPr/>
          <p:nvPr/>
        </p:nvSpPr>
        <p:spPr>
          <a:xfrm>
            <a:off x="21857735" y="508327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7E9DA2C5-2C1D-409D-85F3-4AA4CD92B68E}"/>
              </a:ext>
            </a:extLst>
          </p:cNvPr>
          <p:cNvSpPr/>
          <p:nvPr/>
        </p:nvSpPr>
        <p:spPr>
          <a:xfrm>
            <a:off x="19621470" y="537696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63" name="Grupa 62">
            <a:extLst>
              <a:ext uri="{FF2B5EF4-FFF2-40B4-BE49-F238E27FC236}">
                <a16:creationId xmlns:a16="http://schemas.microsoft.com/office/drawing/2014/main" id="{BC990FC3-A746-4355-8A18-C50BC2FA312B}"/>
              </a:ext>
            </a:extLst>
          </p:cNvPr>
          <p:cNvGrpSpPr/>
          <p:nvPr/>
        </p:nvGrpSpPr>
        <p:grpSpPr>
          <a:xfrm>
            <a:off x="13586656" y="4314658"/>
            <a:ext cx="6426850" cy="1833182"/>
            <a:chOff x="7170057" y="1272875"/>
            <a:chExt cx="6426850" cy="1833182"/>
          </a:xfrm>
        </p:grpSpPr>
        <p:sp>
          <p:nvSpPr>
            <p:cNvPr id="64" name="Prostokąt: zaokrąglone rogi 63">
              <a:extLst>
                <a:ext uri="{FF2B5EF4-FFF2-40B4-BE49-F238E27FC236}">
                  <a16:creationId xmlns:a16="http://schemas.microsoft.com/office/drawing/2014/main" id="{4E2457F9-0317-4903-A710-D7864093A306}"/>
                </a:ext>
              </a:extLst>
            </p:cNvPr>
            <p:cNvSpPr/>
            <p:nvPr/>
          </p:nvSpPr>
          <p:spPr>
            <a:xfrm>
              <a:off x="7170057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65" name="Prostokąt: zaokrąglone rogi 64">
              <a:extLst>
                <a:ext uri="{FF2B5EF4-FFF2-40B4-BE49-F238E27FC236}">
                  <a16:creationId xmlns:a16="http://schemas.microsoft.com/office/drawing/2014/main" id="{087A7B5F-137A-42B5-89FA-BC9535B72AC5}"/>
                </a:ext>
              </a:extLst>
            </p:cNvPr>
            <p:cNvSpPr/>
            <p:nvPr/>
          </p:nvSpPr>
          <p:spPr>
            <a:xfrm>
              <a:off x="7309180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3AD706C5-B5FC-47E2-ADB5-6BF48D45AC3E}"/>
                </a:ext>
              </a:extLst>
            </p:cNvPr>
            <p:cNvSpPr txBox="1"/>
            <p:nvPr/>
          </p:nvSpPr>
          <p:spPr>
            <a:xfrm>
              <a:off x="7708361" y="1697024"/>
              <a:ext cx="416471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Our offer includes a wide range of initiating systems, designed for blasting works in underground and opencast mining, as well as in engineering works.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upa 83">
            <a:extLst>
              <a:ext uri="{FF2B5EF4-FFF2-40B4-BE49-F238E27FC236}">
                <a16:creationId xmlns:a16="http://schemas.microsoft.com/office/drawing/2014/main" id="{DD810FB3-BA51-4317-AA3E-66CE3D3462E4}"/>
              </a:ext>
            </a:extLst>
          </p:cNvPr>
          <p:cNvGrpSpPr/>
          <p:nvPr/>
        </p:nvGrpSpPr>
        <p:grpSpPr>
          <a:xfrm>
            <a:off x="-8778400" y="-2"/>
            <a:ext cx="6800295" cy="742807"/>
            <a:chOff x="-1" y="-19"/>
            <a:chExt cx="6800295" cy="742807"/>
          </a:xfrm>
        </p:grpSpPr>
        <p:sp>
          <p:nvSpPr>
            <p:cNvPr id="85" name="Prostokąt: jeden zaokrąglony róg 84">
              <a:extLst>
                <a:ext uri="{FF2B5EF4-FFF2-40B4-BE49-F238E27FC236}">
                  <a16:creationId xmlns:a16="http://schemas.microsoft.com/office/drawing/2014/main" id="{234743E3-5E20-46B7-8E13-C6FAFC75819D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: jeden zaokrąglony róg 85">
              <a:extLst>
                <a:ext uri="{FF2B5EF4-FFF2-40B4-BE49-F238E27FC236}">
                  <a16:creationId xmlns:a16="http://schemas.microsoft.com/office/drawing/2014/main" id="{A1664EED-075F-4C69-B457-FA37EAB8672B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ole tekstowe 86">
              <a:extLst>
                <a:ext uri="{FF2B5EF4-FFF2-40B4-BE49-F238E27FC236}">
                  <a16:creationId xmlns:a16="http://schemas.microsoft.com/office/drawing/2014/main" id="{682F5313-D59C-4534-AFD7-D0D5600D95EE}"/>
                </a:ext>
              </a:extLst>
            </p:cNvPr>
            <p:cNvSpPr txBox="1"/>
            <p:nvPr/>
          </p:nvSpPr>
          <p:spPr>
            <a:xfrm>
              <a:off x="197358" y="83729"/>
              <a:ext cx="6213121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SYSTEMS</a:t>
              </a:r>
            </a:p>
          </p:txBody>
        </p:sp>
      </p:grpSp>
      <p:pic>
        <p:nvPicPr>
          <p:cNvPr id="55" name="Obraz 54" descr="Obraz zawierający przybór do pisania, stacjonarne, kreda, kredka&#10;&#10;Opis wygenerowany automatycznie">
            <a:extLst>
              <a:ext uri="{FF2B5EF4-FFF2-40B4-BE49-F238E27FC236}">
                <a16:creationId xmlns:a16="http://schemas.microsoft.com/office/drawing/2014/main" id="{EA8082B3-6D75-4E9F-9D4F-99757F1D58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2435" y="2756890"/>
            <a:ext cx="6161759" cy="4110480"/>
          </a:xfrm>
          <a:prstGeom prst="rect">
            <a:avLst/>
          </a:prstGeom>
        </p:spPr>
      </p:pic>
      <p:sp>
        <p:nvSpPr>
          <p:cNvPr id="51" name="pole tekstowe 50">
            <a:extLst>
              <a:ext uri="{FF2B5EF4-FFF2-40B4-BE49-F238E27FC236}">
                <a16:creationId xmlns:a16="http://schemas.microsoft.com/office/drawing/2014/main" id="{2655C6DD-8836-49F1-BA3B-748BB6A87664}"/>
              </a:ext>
            </a:extLst>
          </p:cNvPr>
          <p:cNvSpPr txBox="1"/>
          <p:nvPr/>
        </p:nvSpPr>
        <p:spPr>
          <a:xfrm>
            <a:off x="538813" y="7591419"/>
            <a:ext cx="6807201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Designed for use in places where </a:t>
            </a:r>
            <a:r>
              <a:rPr lang="en-US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there is no risk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of methane or coal dust explosion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dynamites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: ERGODYN, POLADYN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emulsion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(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cartridged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and 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bulk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): EMULINIT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768C8E36-5C42-42FF-B1C3-BBCE549A1567}"/>
              </a:ext>
            </a:extLst>
          </p:cNvPr>
          <p:cNvSpPr txBox="1"/>
          <p:nvPr/>
        </p:nvSpPr>
        <p:spPr>
          <a:xfrm>
            <a:off x="538814" y="9158102"/>
            <a:ext cx="647772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Designed for use in places where </a:t>
            </a:r>
            <a:r>
              <a:rPr lang="en-US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there is risk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of methane or coal dust explosion</a:t>
            </a:r>
            <a:endParaRPr lang="pl-PL" sz="1600" dirty="0">
              <a:solidFill>
                <a:schemeClr val="accent3"/>
              </a:solidFill>
              <a:latin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emulsion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: EMULINIT PM</a:t>
            </a:r>
          </a:p>
        </p:txBody>
      </p: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0E14B101-924E-4CA8-9E14-79A0D2F90C57}"/>
              </a:ext>
            </a:extLst>
          </p:cNvPr>
          <p:cNvCxnSpPr>
            <a:cxnSpLocks/>
          </p:cNvCxnSpPr>
          <p:nvPr/>
        </p:nvCxnSpPr>
        <p:spPr>
          <a:xfrm flipH="1">
            <a:off x="538814" y="8922972"/>
            <a:ext cx="6290999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a 53">
            <a:extLst>
              <a:ext uri="{FF2B5EF4-FFF2-40B4-BE49-F238E27FC236}">
                <a16:creationId xmlns:a16="http://schemas.microsoft.com/office/drawing/2014/main" id="{A95CFB29-417A-4872-812C-FCA3F03B4645}"/>
              </a:ext>
            </a:extLst>
          </p:cNvPr>
          <p:cNvGrpSpPr/>
          <p:nvPr/>
        </p:nvGrpSpPr>
        <p:grpSpPr>
          <a:xfrm>
            <a:off x="-1" y="-2582062"/>
            <a:ext cx="3529773" cy="742807"/>
            <a:chOff x="-1" y="-17"/>
            <a:chExt cx="7188201" cy="742807"/>
          </a:xfrm>
        </p:grpSpPr>
        <p:sp>
          <p:nvSpPr>
            <p:cNvPr id="56" name="Prostokąt: jeden zaokrąglony róg 55">
              <a:extLst>
                <a:ext uri="{FF2B5EF4-FFF2-40B4-BE49-F238E27FC236}">
                  <a16:creationId xmlns:a16="http://schemas.microsoft.com/office/drawing/2014/main" id="{EB41736B-25BF-4E04-9273-DD80E10DC7E0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Prostokąt: jeden zaokrąglony róg 56">
              <a:extLst>
                <a:ext uri="{FF2B5EF4-FFF2-40B4-BE49-F238E27FC236}">
                  <a16:creationId xmlns:a16="http://schemas.microsoft.com/office/drawing/2014/main" id="{BFB96977-E4C0-481D-9BC4-46DFD7006422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D5818385-090F-4811-9981-F522B60E6362}"/>
                </a:ext>
              </a:extLst>
            </p:cNvPr>
            <p:cNvSpPr txBox="1"/>
            <p:nvPr/>
          </p:nvSpPr>
          <p:spPr>
            <a:xfrm>
              <a:off x="197359" y="83729"/>
              <a:ext cx="330859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</a:p>
          </p:txBody>
        </p:sp>
      </p:grpSp>
      <p:pic>
        <p:nvPicPr>
          <p:cNvPr id="50" name="Grafika 49">
            <a:extLst>
              <a:ext uri="{FF2B5EF4-FFF2-40B4-BE49-F238E27FC236}">
                <a16:creationId xmlns:a16="http://schemas.microsoft.com/office/drawing/2014/main" id="{BE6D4470-F86C-41F6-95C8-F0042E7E3A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401609" y="-5493513"/>
            <a:ext cx="4911726" cy="4911716"/>
          </a:xfrm>
          <a:prstGeom prst="rect">
            <a:avLst/>
          </a:prstGeom>
          <a:effectLst>
            <a:outerShdw blurRad="254000" algn="ctr" rotWithShape="0">
              <a:schemeClr val="accent2">
                <a:lumMod val="40000"/>
                <a:lumOff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85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upa 104">
            <a:extLst>
              <a:ext uri="{FF2B5EF4-FFF2-40B4-BE49-F238E27FC236}">
                <a16:creationId xmlns:a16="http://schemas.microsoft.com/office/drawing/2014/main" id="{9289F6BF-152C-4AF4-81E4-4D10247DA115}"/>
              </a:ext>
            </a:extLst>
          </p:cNvPr>
          <p:cNvGrpSpPr/>
          <p:nvPr/>
        </p:nvGrpSpPr>
        <p:grpSpPr>
          <a:xfrm>
            <a:off x="21160074" y="0"/>
            <a:ext cx="12192000" cy="6858000"/>
            <a:chOff x="0" y="0"/>
            <a:chExt cx="12192000" cy="6858000"/>
          </a:xfrm>
        </p:grpSpPr>
        <p:pic>
          <p:nvPicPr>
            <p:cNvPr id="114" name="Obraz 113">
              <a:extLst>
                <a:ext uri="{FF2B5EF4-FFF2-40B4-BE49-F238E27FC236}">
                  <a16:creationId xmlns:a16="http://schemas.microsoft.com/office/drawing/2014/main" id="{1C8D6FC1-0AB1-406D-8E91-FB2E730D6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33" name="Prostokąt 132">
              <a:extLst>
                <a:ext uri="{FF2B5EF4-FFF2-40B4-BE49-F238E27FC236}">
                  <a16:creationId xmlns:a16="http://schemas.microsoft.com/office/drawing/2014/main" id="{3980F281-7C21-4B79-AB48-F21B24898858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63DF8F60-E642-4F92-BB01-1EFD94373210}"/>
              </a:ext>
            </a:extLst>
          </p:cNvPr>
          <p:cNvGrpSpPr/>
          <p:nvPr/>
        </p:nvGrpSpPr>
        <p:grpSpPr>
          <a:xfrm>
            <a:off x="-19180248" y="4438799"/>
            <a:ext cx="7592613" cy="1583905"/>
            <a:chOff x="-1320045" y="2593742"/>
            <a:chExt cx="7592613" cy="1583905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EB51086E-6AAA-4042-8207-001536E6D81A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37" name="Prostokąt: zaokrąglone rogi 136">
                <a:extLst>
                  <a:ext uri="{FF2B5EF4-FFF2-40B4-BE49-F238E27FC236}">
                    <a16:creationId xmlns:a16="http://schemas.microsoft.com/office/drawing/2014/main" id="{A44693C5-2D2E-40D0-B104-A135B736A94D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8" name="Prostokąt: zaokrąglone rogi 137">
                <a:extLst>
                  <a:ext uri="{FF2B5EF4-FFF2-40B4-BE49-F238E27FC236}">
                    <a16:creationId xmlns:a16="http://schemas.microsoft.com/office/drawing/2014/main" id="{A16EE0FD-DE2E-409F-87C0-AFB10C727957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36" name="pole tekstowe 135">
              <a:extLst>
                <a:ext uri="{FF2B5EF4-FFF2-40B4-BE49-F238E27FC236}">
                  <a16:creationId xmlns:a16="http://schemas.microsoft.com/office/drawing/2014/main" id="{D3CE4F0D-4BEA-4B05-858B-9C8B2FF864E1}"/>
                </a:ext>
              </a:extLst>
            </p:cNvPr>
            <p:cNvSpPr txBox="1"/>
            <p:nvPr/>
          </p:nvSpPr>
          <p:spPr>
            <a:xfrm>
              <a:off x="368165" y="2693200"/>
              <a:ext cx="3877665" cy="138499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40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</a:t>
              </a:r>
            </a:p>
            <a:p>
              <a:pPr>
                <a:lnSpc>
                  <a:spcPts val="5400"/>
                </a:lnSpc>
              </a:pPr>
              <a: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SYSTEMS</a:t>
              </a:r>
              <a:endParaRPr lang="pl-PL" sz="40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139" name="Grafika 138">
            <a:extLst>
              <a:ext uri="{FF2B5EF4-FFF2-40B4-BE49-F238E27FC236}">
                <a16:creationId xmlns:a16="http://schemas.microsoft.com/office/drawing/2014/main" id="{F7BF6968-E15A-4C7B-8708-B81C2CB69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7131481" y="898698"/>
            <a:ext cx="4365956" cy="2818963"/>
          </a:xfrm>
          <a:prstGeom prst="rect">
            <a:avLst/>
          </a:prstGeom>
          <a:effectLst>
            <a:outerShdw blurRad="76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5" name="Obraz 114" descr="Obraz zawierający wewnątrz&#10;&#10;Opis wygenerowany automatycznie">
            <a:extLst>
              <a:ext uri="{FF2B5EF4-FFF2-40B4-BE49-F238E27FC236}">
                <a16:creationId xmlns:a16="http://schemas.microsoft.com/office/drawing/2014/main" id="{1C100C91-6189-489E-9D58-BA16508CA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0976"/>
          <a:stretch>
            <a:fillRect/>
          </a:stretch>
        </p:blipFill>
        <p:spPr>
          <a:xfrm>
            <a:off x="6712671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541F1149-2640-4E29-AFBF-4053DA4E1C43}"/>
              </a:ext>
            </a:extLst>
          </p:cNvPr>
          <p:cNvGrpSpPr/>
          <p:nvPr/>
        </p:nvGrpSpPr>
        <p:grpSpPr>
          <a:xfrm>
            <a:off x="-13803" y="0"/>
            <a:ext cx="8239734" cy="6858000"/>
            <a:chOff x="-13803" y="0"/>
            <a:chExt cx="8239734" cy="6858000"/>
          </a:xfrm>
        </p:grpSpPr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203C8AFA-7758-4629-A229-78BD2ABCA2D1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01" name="Schemat blokowy: ręczne wprowadzanie danych 100">
                <a:extLst>
                  <a:ext uri="{FF2B5EF4-FFF2-40B4-BE49-F238E27FC236}">
                    <a16:creationId xmlns:a16="http://schemas.microsoft.com/office/drawing/2014/main" id="{BE2BA00F-9D0F-452C-8D48-11BED539D40C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Dowolny kształt: kształt 103">
                <a:extLst>
                  <a:ext uri="{FF2B5EF4-FFF2-40B4-BE49-F238E27FC236}">
                    <a16:creationId xmlns:a16="http://schemas.microsoft.com/office/drawing/2014/main" id="{AB3EBF95-3975-49D6-A210-4FBB05667C87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0BA41AD5-8E6C-4917-98EF-95E5EF0B9AE6}"/>
                </a:ext>
              </a:extLst>
            </p:cNvPr>
            <p:cNvGrpSpPr/>
            <p:nvPr/>
          </p:nvGrpSpPr>
          <p:grpSpPr>
            <a:xfrm>
              <a:off x="525759" y="1709576"/>
              <a:ext cx="5802471" cy="1096667"/>
              <a:chOff x="525759" y="2225197"/>
              <a:chExt cx="5802471" cy="1096667"/>
            </a:xfrm>
          </p:grpSpPr>
          <p:pic>
            <p:nvPicPr>
              <p:cNvPr id="68" name="Grafika 67">
                <a:extLst>
                  <a:ext uri="{FF2B5EF4-FFF2-40B4-BE49-F238E27FC236}">
                    <a16:creationId xmlns:a16="http://schemas.microsoft.com/office/drawing/2014/main" id="{0CC013AC-C0B0-48F8-B7C3-B2BD65F05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5759" y="22261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3" name="pole tekstowe 72">
                <a:extLst>
                  <a:ext uri="{FF2B5EF4-FFF2-40B4-BE49-F238E27FC236}">
                    <a16:creationId xmlns:a16="http://schemas.microsoft.com/office/drawing/2014/main" id="{5F782291-E21F-4E4B-A984-DB43C7792F78}"/>
                  </a:ext>
                </a:extLst>
              </p:cNvPr>
              <p:cNvSpPr txBox="1"/>
              <p:nvPr/>
            </p:nvSpPr>
            <p:spPr>
              <a:xfrm>
                <a:off x="1570902" y="2225197"/>
                <a:ext cx="1676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BROAD RANGE</a:t>
                </a:r>
              </a:p>
            </p:txBody>
          </p:sp>
          <p:sp>
            <p:nvSpPr>
              <p:cNvPr id="74" name="pole tekstowe 73">
                <a:extLst>
                  <a:ext uri="{FF2B5EF4-FFF2-40B4-BE49-F238E27FC236}">
                    <a16:creationId xmlns:a16="http://schemas.microsoft.com/office/drawing/2014/main" id="{F35F2E7E-A075-406F-A3B6-A8A87EC08717}"/>
                  </a:ext>
                </a:extLst>
              </p:cNvPr>
              <p:cNvSpPr txBox="1"/>
              <p:nvPr/>
            </p:nvSpPr>
            <p:spPr>
              <a:xfrm>
                <a:off x="1570902" y="2583200"/>
                <a:ext cx="47573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initiating systems for various conditions and applications, including reinforced, pressure and heat resistant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8357659A-33AC-4CBB-8667-189C630E4C65}"/>
                </a:ext>
              </a:extLst>
            </p:cNvPr>
            <p:cNvGrpSpPr/>
            <p:nvPr/>
          </p:nvGrpSpPr>
          <p:grpSpPr>
            <a:xfrm>
              <a:off x="525759" y="3260804"/>
              <a:ext cx="5132092" cy="1096667"/>
              <a:chOff x="525759" y="3684744"/>
              <a:chExt cx="5132092" cy="1096667"/>
            </a:xfrm>
          </p:grpSpPr>
          <p:pic>
            <p:nvPicPr>
              <p:cNvPr id="76" name="Grafika 75">
                <a:extLst>
                  <a:ext uri="{FF2B5EF4-FFF2-40B4-BE49-F238E27FC236}">
                    <a16:creationId xmlns:a16="http://schemas.microsoft.com/office/drawing/2014/main" id="{EE8BB8A9-78CE-4EE8-91DD-8FC24EF5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25759" y="3685674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8" name="pole tekstowe 77">
                <a:extLst>
                  <a:ext uri="{FF2B5EF4-FFF2-40B4-BE49-F238E27FC236}">
                    <a16:creationId xmlns:a16="http://schemas.microsoft.com/office/drawing/2014/main" id="{1DA552E6-F429-44F8-9582-C359819094CC}"/>
                  </a:ext>
                </a:extLst>
              </p:cNvPr>
              <p:cNvSpPr txBox="1"/>
              <p:nvPr/>
            </p:nvSpPr>
            <p:spPr>
              <a:xfrm>
                <a:off x="1570902" y="3684744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WIDE SELECTION </a:t>
                </a:r>
              </a:p>
            </p:txBody>
          </p:sp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FB07235A-9FC9-4AE4-B575-3D16D66775D2}"/>
                  </a:ext>
                </a:extLst>
              </p:cNvPr>
              <p:cNvSpPr txBox="1"/>
              <p:nvPr/>
            </p:nvSpPr>
            <p:spPr>
              <a:xfrm>
                <a:off x="1570903" y="4042747"/>
                <a:ext cx="408694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detonator types offered: electric, non-electric and electronic, tailored to customer requirements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E4B7B81-C810-49C6-AF01-85F9353D5670}"/>
                </a:ext>
              </a:extLst>
            </p:cNvPr>
            <p:cNvGrpSpPr/>
            <p:nvPr/>
          </p:nvGrpSpPr>
          <p:grpSpPr>
            <a:xfrm>
              <a:off x="525759" y="4812030"/>
              <a:ext cx="5829698" cy="1096670"/>
              <a:chOff x="525759" y="5144291"/>
              <a:chExt cx="5829698" cy="1096670"/>
            </a:xfrm>
          </p:grpSpPr>
          <p:pic>
            <p:nvPicPr>
              <p:cNvPr id="81" name="Grafika 80">
                <a:extLst>
                  <a:ext uri="{FF2B5EF4-FFF2-40B4-BE49-F238E27FC236}">
                    <a16:creationId xmlns:a16="http://schemas.microsoft.com/office/drawing/2014/main" id="{79D31A23-FCCA-4DCE-9976-9849AFB92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25759" y="5145223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3" name="pole tekstowe 82">
                <a:extLst>
                  <a:ext uri="{FF2B5EF4-FFF2-40B4-BE49-F238E27FC236}">
                    <a16:creationId xmlns:a16="http://schemas.microsoft.com/office/drawing/2014/main" id="{A82D9BB6-167F-40B5-BA6E-92EE41D2964A}"/>
                  </a:ext>
                </a:extLst>
              </p:cNvPr>
              <p:cNvSpPr txBox="1"/>
              <p:nvPr/>
            </p:nvSpPr>
            <p:spPr>
              <a:xfrm>
                <a:off x="1570902" y="5144291"/>
                <a:ext cx="34945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PRODUCTION TECHNOLOGIES </a:t>
                </a:r>
              </a:p>
            </p:txBody>
          </p:sp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490B73A1-58EF-4A91-A764-534242958841}"/>
                  </a:ext>
                </a:extLst>
              </p:cNvPr>
              <p:cNvSpPr txBox="1"/>
              <p:nvPr/>
            </p:nvSpPr>
            <p:spPr>
              <a:xfrm>
                <a:off x="1570902" y="5502297"/>
                <a:ext cx="478455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providing the possibility of production adapted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to the needs of customers, products available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in different transport classes (1.1 B, 1.4 B, 1.4 S)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D936317B-6EEC-4129-9286-C2DAE065190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305660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y 87">
              <a:extLst>
                <a:ext uri="{FF2B5EF4-FFF2-40B4-BE49-F238E27FC236}">
                  <a16:creationId xmlns:a16="http://schemas.microsoft.com/office/drawing/2014/main" id="{36947BF7-05A0-4E8C-A708-04EAF8FEC5C3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607834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id="{F9DCDFA1-8E86-4CDA-8280-20BBFCB5E73F}"/>
              </a:ext>
            </a:extLst>
          </p:cNvPr>
          <p:cNvGrpSpPr/>
          <p:nvPr/>
        </p:nvGrpSpPr>
        <p:grpSpPr>
          <a:xfrm>
            <a:off x="1" y="-2"/>
            <a:ext cx="6096000" cy="742807"/>
            <a:chOff x="-1" y="-19"/>
            <a:chExt cx="6800295" cy="742807"/>
          </a:xfrm>
        </p:grpSpPr>
        <p:sp>
          <p:nvSpPr>
            <p:cNvPr id="100" name="Prostokąt: jeden zaokrąglony róg 99">
              <a:extLst>
                <a:ext uri="{FF2B5EF4-FFF2-40B4-BE49-F238E27FC236}">
                  <a16:creationId xmlns:a16="http://schemas.microsoft.com/office/drawing/2014/main" id="{454FC29E-6DB1-444D-8480-6696D9CCACB4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Prostokąt: jeden zaokrąglony róg 101">
              <a:extLst>
                <a:ext uri="{FF2B5EF4-FFF2-40B4-BE49-F238E27FC236}">
                  <a16:creationId xmlns:a16="http://schemas.microsoft.com/office/drawing/2014/main" id="{B53D6DD7-E8F7-4B16-915C-4D9636262AF2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AD671B68-6FC4-4F78-A2A6-C2BE227CDB1E}"/>
                </a:ext>
              </a:extLst>
            </p:cNvPr>
            <p:cNvSpPr txBox="1"/>
            <p:nvPr/>
          </p:nvSpPr>
          <p:spPr>
            <a:xfrm>
              <a:off x="197359" y="83729"/>
              <a:ext cx="56730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SYSTEMS</a:t>
              </a:r>
            </a:p>
          </p:txBody>
        </p:sp>
      </p:grpSp>
      <p:sp>
        <p:nvSpPr>
          <p:cNvPr id="97" name="Prostokąt: zaokrąglone rogi 96">
            <a:extLst>
              <a:ext uri="{FF2B5EF4-FFF2-40B4-BE49-F238E27FC236}">
                <a16:creationId xmlns:a16="http://schemas.microsoft.com/office/drawing/2014/main" id="{B0F7318E-1691-4986-B8F8-C8D292F3BBF7}"/>
              </a:ext>
            </a:extLst>
          </p:cNvPr>
          <p:cNvSpPr/>
          <p:nvPr/>
        </p:nvSpPr>
        <p:spPr>
          <a:xfrm>
            <a:off x="6807762" y="5185045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8" name="Prostokąt: zaokrąglone rogi 97">
            <a:extLst>
              <a:ext uri="{FF2B5EF4-FFF2-40B4-BE49-F238E27FC236}">
                <a16:creationId xmlns:a16="http://schemas.microsoft.com/office/drawing/2014/main" id="{9CA21C62-3737-400D-8145-DF9A5A36D169}"/>
              </a:ext>
            </a:extLst>
          </p:cNvPr>
          <p:cNvSpPr/>
          <p:nvPr/>
        </p:nvSpPr>
        <p:spPr>
          <a:xfrm>
            <a:off x="6634790" y="5478731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9" name="Prostokąt: zaokrąglone rogi 98">
            <a:extLst>
              <a:ext uri="{FF2B5EF4-FFF2-40B4-BE49-F238E27FC236}">
                <a16:creationId xmlns:a16="http://schemas.microsoft.com/office/drawing/2014/main" id="{48ADFE37-B68C-4A08-B60F-D0CB030AF006}"/>
              </a:ext>
            </a:extLst>
          </p:cNvPr>
          <p:cNvSpPr/>
          <p:nvPr/>
        </p:nvSpPr>
        <p:spPr>
          <a:xfrm>
            <a:off x="6914123" y="5772417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9AFBE6AF-1FF4-4600-8E55-93F56F95E634}"/>
              </a:ext>
            </a:extLst>
          </p:cNvPr>
          <p:cNvGrpSpPr/>
          <p:nvPr/>
        </p:nvGrpSpPr>
        <p:grpSpPr>
          <a:xfrm>
            <a:off x="7170057" y="4942084"/>
            <a:ext cx="6426850" cy="1473230"/>
            <a:chOff x="7170057" y="1272875"/>
            <a:chExt cx="6426850" cy="1833182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6071E122-932D-4856-BE4D-E242F41CB8F3}"/>
                </a:ext>
              </a:extLst>
            </p:cNvPr>
            <p:cNvSpPr/>
            <p:nvPr/>
          </p:nvSpPr>
          <p:spPr>
            <a:xfrm>
              <a:off x="7170057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4" name="Prostokąt: zaokrąglone rogi 93">
              <a:extLst>
                <a:ext uri="{FF2B5EF4-FFF2-40B4-BE49-F238E27FC236}">
                  <a16:creationId xmlns:a16="http://schemas.microsoft.com/office/drawing/2014/main" id="{50C15D38-5B1E-46B7-8B86-E46F71652569}"/>
                </a:ext>
              </a:extLst>
            </p:cNvPr>
            <p:cNvSpPr/>
            <p:nvPr/>
          </p:nvSpPr>
          <p:spPr>
            <a:xfrm>
              <a:off x="7309180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A8A61F67-05A2-4AF7-BF36-9762FE37037E}"/>
                </a:ext>
              </a:extLst>
            </p:cNvPr>
            <p:cNvSpPr txBox="1"/>
            <p:nvPr/>
          </p:nvSpPr>
          <p:spPr>
            <a:xfrm>
              <a:off x="7502153" y="1551835"/>
              <a:ext cx="4483234" cy="12255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Our offer includes a wide range of initiating systems, designed for blasting works in underground and opencast mining, as well as in engineering works.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91" name="Grupa 90">
            <a:extLst>
              <a:ext uri="{FF2B5EF4-FFF2-40B4-BE49-F238E27FC236}">
                <a16:creationId xmlns:a16="http://schemas.microsoft.com/office/drawing/2014/main" id="{296FEBD8-41BA-4A46-BB68-680BF773F4F0}"/>
              </a:ext>
            </a:extLst>
          </p:cNvPr>
          <p:cNvGrpSpPr/>
          <p:nvPr/>
        </p:nvGrpSpPr>
        <p:grpSpPr>
          <a:xfrm>
            <a:off x="-14359628" y="929850"/>
            <a:ext cx="8955898" cy="2612574"/>
            <a:chOff x="1450381" y="1200995"/>
            <a:chExt cx="8955898" cy="2612574"/>
          </a:xfrm>
        </p:grpSpPr>
        <p:grpSp>
          <p:nvGrpSpPr>
            <p:cNvPr id="93" name="Grupa 92">
              <a:extLst>
                <a:ext uri="{FF2B5EF4-FFF2-40B4-BE49-F238E27FC236}">
                  <a16:creationId xmlns:a16="http://schemas.microsoft.com/office/drawing/2014/main" id="{8D2760A8-B4C0-4A18-A0AE-A65A4FD0ED6D}"/>
                </a:ext>
              </a:extLst>
            </p:cNvPr>
            <p:cNvGrpSpPr/>
            <p:nvPr/>
          </p:nvGrpSpPr>
          <p:grpSpPr>
            <a:xfrm>
              <a:off x="4292898" y="1771014"/>
              <a:ext cx="6113381" cy="1349425"/>
              <a:chOff x="4369261" y="1785997"/>
              <a:chExt cx="6113381" cy="1349425"/>
            </a:xfrm>
          </p:grpSpPr>
          <p:sp>
            <p:nvSpPr>
              <p:cNvPr id="111" name="pole tekstowe 110">
                <a:extLst>
                  <a:ext uri="{FF2B5EF4-FFF2-40B4-BE49-F238E27FC236}">
                    <a16:creationId xmlns:a16="http://schemas.microsoft.com/office/drawing/2014/main" id="{88D70A16-758D-44C2-AF96-85C820A657BE}"/>
                  </a:ext>
                </a:extLst>
              </p:cNvPr>
              <p:cNvSpPr txBox="1"/>
              <p:nvPr/>
            </p:nvSpPr>
            <p:spPr>
              <a:xfrm>
                <a:off x="4369262" y="2396758"/>
                <a:ext cx="61133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rock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detonators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W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safe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against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coal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dust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M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safe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against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methane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and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coal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dust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12" name="pole tekstowe 111">
                <a:extLst>
                  <a:ext uri="{FF2B5EF4-FFF2-40B4-BE49-F238E27FC236}">
                    <a16:creationId xmlns:a16="http://schemas.microsoft.com/office/drawing/2014/main" id="{11D4C51A-FCFD-488A-88AD-306D131DD698}"/>
                  </a:ext>
                </a:extLst>
              </p:cNvPr>
              <p:cNvSpPr txBox="1"/>
              <p:nvPr/>
            </p:nvSpPr>
            <p:spPr>
              <a:xfrm>
                <a:off x="4369261" y="1785997"/>
                <a:ext cx="43874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ERGODET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detonators</a:t>
                </a:r>
                <a:endParaRPr lang="pl-PL" sz="2400" dirty="0">
                  <a:solidFill>
                    <a:schemeClr val="accent3"/>
                  </a:solidFill>
                  <a:latin typeface="Inter Semi Bold" panose="02000703000000020004" pitchFamily="2" charset="0"/>
                </a:endParaRPr>
              </a:p>
            </p:txBody>
          </p:sp>
        </p:grpSp>
        <p:grpSp>
          <p:nvGrpSpPr>
            <p:cNvPr id="106" name="Grupa 105">
              <a:extLst>
                <a:ext uri="{FF2B5EF4-FFF2-40B4-BE49-F238E27FC236}">
                  <a16:creationId xmlns:a16="http://schemas.microsoft.com/office/drawing/2014/main" id="{137E4516-C35C-411D-88FD-584D2433BE3F}"/>
                </a:ext>
              </a:extLst>
            </p:cNvPr>
            <p:cNvGrpSpPr/>
            <p:nvPr/>
          </p:nvGrpSpPr>
          <p:grpSpPr>
            <a:xfrm>
              <a:off x="1450381" y="1200995"/>
              <a:ext cx="2612574" cy="2612574"/>
              <a:chOff x="273560" y="1126922"/>
              <a:chExt cx="3671100" cy="3671100"/>
            </a:xfrm>
          </p:grpSpPr>
          <p:grpSp>
            <p:nvGrpSpPr>
              <p:cNvPr id="107" name="Grupa 106">
                <a:extLst>
                  <a:ext uri="{FF2B5EF4-FFF2-40B4-BE49-F238E27FC236}">
                    <a16:creationId xmlns:a16="http://schemas.microsoft.com/office/drawing/2014/main" id="{BE027369-BE7A-48AF-A7D3-5CA93F242DE9}"/>
                  </a:ext>
                </a:extLst>
              </p:cNvPr>
              <p:cNvGrpSpPr/>
              <p:nvPr/>
            </p:nvGrpSpPr>
            <p:grpSpPr>
              <a:xfrm>
                <a:off x="273560" y="1126922"/>
                <a:ext cx="3671100" cy="3671100"/>
                <a:chOff x="-3796522" y="1134593"/>
                <a:chExt cx="3671100" cy="3671100"/>
              </a:xfrm>
            </p:grpSpPr>
            <p:sp>
              <p:nvSpPr>
                <p:cNvPr id="109" name="Owal 108">
                  <a:extLst>
                    <a:ext uri="{FF2B5EF4-FFF2-40B4-BE49-F238E27FC236}">
                      <a16:creationId xmlns:a16="http://schemas.microsoft.com/office/drawing/2014/main" id="{C0D0C29A-837B-4932-8726-847D16377270}"/>
                    </a:ext>
                  </a:extLst>
                </p:cNvPr>
                <p:cNvSpPr/>
                <p:nvPr/>
              </p:nvSpPr>
              <p:spPr>
                <a:xfrm>
                  <a:off x="-3796522" y="1134593"/>
                  <a:ext cx="3671100" cy="36711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110" name="Obraz 109">
                  <a:extLst>
                    <a:ext uri="{FF2B5EF4-FFF2-40B4-BE49-F238E27FC236}">
                      <a16:creationId xmlns:a16="http://schemas.microsoft.com/office/drawing/2014/main" id="{9A81153A-04B4-459B-9AEF-FBF39EB43B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73" b="2973"/>
                <a:stretch/>
              </p:blipFill>
              <p:spPr>
                <a:xfrm>
                  <a:off x="-3796522" y="1192923"/>
                  <a:ext cx="3671100" cy="3452841"/>
                </a:xfrm>
                <a:custGeom>
                  <a:avLst/>
                  <a:gdLst>
                    <a:gd name="connsiteX0" fmla="*/ 1313825 w 3671100"/>
                    <a:gd name="connsiteY0" fmla="*/ 0 h 3452841"/>
                    <a:gd name="connsiteX1" fmla="*/ 2357275 w 3671100"/>
                    <a:gd name="connsiteY1" fmla="*/ 0 h 3452841"/>
                    <a:gd name="connsiteX2" fmla="*/ 2381386 w 3671100"/>
                    <a:gd name="connsiteY2" fmla="*/ 6200 h 3452841"/>
                    <a:gd name="connsiteX3" fmla="*/ 3671100 w 3671100"/>
                    <a:gd name="connsiteY3" fmla="*/ 1759227 h 3452841"/>
                    <a:gd name="connsiteX4" fmla="*/ 2550029 w 3671100"/>
                    <a:gd name="connsiteY4" fmla="*/ 3450531 h 3452841"/>
                    <a:gd name="connsiteX5" fmla="*/ 2543716 w 3671100"/>
                    <a:gd name="connsiteY5" fmla="*/ 3452841 h 3452841"/>
                    <a:gd name="connsiteX6" fmla="*/ 1127384 w 3671100"/>
                    <a:gd name="connsiteY6" fmla="*/ 3452841 h 3452841"/>
                    <a:gd name="connsiteX7" fmla="*/ 1121071 w 3671100"/>
                    <a:gd name="connsiteY7" fmla="*/ 3450531 h 3452841"/>
                    <a:gd name="connsiteX8" fmla="*/ 0 w 3671100"/>
                    <a:gd name="connsiteY8" fmla="*/ 1759227 h 3452841"/>
                    <a:gd name="connsiteX9" fmla="*/ 1289714 w 3671100"/>
                    <a:gd name="connsiteY9" fmla="*/ 6200 h 345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1100" h="3452841">
                      <a:moveTo>
                        <a:pt x="1313825" y="0"/>
                      </a:moveTo>
                      <a:lnTo>
                        <a:pt x="2357275" y="0"/>
                      </a:lnTo>
                      <a:lnTo>
                        <a:pt x="2381386" y="6200"/>
                      </a:lnTo>
                      <a:cubicBezTo>
                        <a:pt x="3128581" y="238602"/>
                        <a:pt x="3671100" y="935559"/>
                        <a:pt x="3671100" y="1759227"/>
                      </a:cubicBezTo>
                      <a:cubicBezTo>
                        <a:pt x="3671100" y="2519537"/>
                        <a:pt x="3208835" y="3171879"/>
                        <a:pt x="2550029" y="3450531"/>
                      </a:cubicBezTo>
                      <a:lnTo>
                        <a:pt x="2543716" y="3452841"/>
                      </a:lnTo>
                      <a:lnTo>
                        <a:pt x="1127384" y="3452841"/>
                      </a:lnTo>
                      <a:lnTo>
                        <a:pt x="1121071" y="3450531"/>
                      </a:lnTo>
                      <a:cubicBezTo>
                        <a:pt x="462265" y="3171879"/>
                        <a:pt x="0" y="2519537"/>
                        <a:pt x="0" y="1759227"/>
                      </a:cubicBezTo>
                      <a:cubicBezTo>
                        <a:pt x="0" y="935559"/>
                        <a:pt x="542519" y="238602"/>
                        <a:pt x="1289714" y="6200"/>
                      </a:cubicBezTo>
                      <a:close/>
                    </a:path>
                  </a:pathLst>
                </a:custGeom>
                <a:effectLst>
                  <a:outerShdw blurRad="635000" algn="ctr" rotWithShape="0">
                    <a:prstClr val="black">
                      <a:alpha val="30000"/>
                    </a:prstClr>
                  </a:outerShdw>
                </a:effectLst>
              </p:spPr>
            </p:pic>
          </p:grpSp>
          <p:sp>
            <p:nvSpPr>
              <p:cNvPr id="108" name="Owal 107">
                <a:extLst>
                  <a:ext uri="{FF2B5EF4-FFF2-40B4-BE49-F238E27FC236}">
                    <a16:creationId xmlns:a16="http://schemas.microsoft.com/office/drawing/2014/main" id="{B80C54A4-5691-4837-8C32-D67424A2B211}"/>
                  </a:ext>
                </a:extLst>
              </p:cNvPr>
              <p:cNvSpPr/>
              <p:nvPr/>
            </p:nvSpPr>
            <p:spPr>
              <a:xfrm>
                <a:off x="273560" y="1126922"/>
                <a:ext cx="3671100" cy="3671100"/>
              </a:xfrm>
              <a:prstGeom prst="ellipse">
                <a:avLst/>
              </a:prstGeom>
              <a:noFill/>
              <a:ln w="88900">
                <a:solidFill>
                  <a:schemeClr val="bg2"/>
                </a:solidFill>
              </a:ln>
              <a:effectLst>
                <a:outerShdw blurRad="254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13" name="Grupa 112">
            <a:extLst>
              <a:ext uri="{FF2B5EF4-FFF2-40B4-BE49-F238E27FC236}">
                <a16:creationId xmlns:a16="http://schemas.microsoft.com/office/drawing/2014/main" id="{BE4A0BFE-2A96-474D-A3A6-AD691FC5C694}"/>
              </a:ext>
            </a:extLst>
          </p:cNvPr>
          <p:cNvGrpSpPr/>
          <p:nvPr/>
        </p:nvGrpSpPr>
        <p:grpSpPr>
          <a:xfrm>
            <a:off x="19177517" y="4043576"/>
            <a:ext cx="9449704" cy="2612574"/>
            <a:chOff x="1371148" y="4043576"/>
            <a:chExt cx="9449704" cy="2612574"/>
          </a:xfrm>
        </p:grpSpPr>
        <p:grpSp>
          <p:nvGrpSpPr>
            <p:cNvPr id="125" name="Grupa 124">
              <a:extLst>
                <a:ext uri="{FF2B5EF4-FFF2-40B4-BE49-F238E27FC236}">
                  <a16:creationId xmlns:a16="http://schemas.microsoft.com/office/drawing/2014/main" id="{10939434-0820-445F-A1BF-D126BC331FB6}"/>
                </a:ext>
              </a:extLst>
            </p:cNvPr>
            <p:cNvGrpSpPr/>
            <p:nvPr/>
          </p:nvGrpSpPr>
          <p:grpSpPr>
            <a:xfrm>
              <a:off x="1371148" y="4242992"/>
              <a:ext cx="6860882" cy="1599313"/>
              <a:chOff x="1542757" y="4665119"/>
              <a:chExt cx="6860882" cy="1599313"/>
            </a:xfrm>
          </p:grpSpPr>
          <p:sp>
            <p:nvSpPr>
              <p:cNvPr id="129" name="pole tekstowe 128">
                <a:extLst>
                  <a:ext uri="{FF2B5EF4-FFF2-40B4-BE49-F238E27FC236}">
                    <a16:creationId xmlns:a16="http://schemas.microsoft.com/office/drawing/2014/main" id="{CCB037F8-6058-45E3-B343-7C8483528B5C}"/>
                  </a:ext>
                </a:extLst>
              </p:cNvPr>
              <p:cNvSpPr txBox="1"/>
              <p:nvPr/>
            </p:nvSpPr>
            <p:spPr>
              <a:xfrm>
                <a:off x="1542757" y="4665119"/>
                <a:ext cx="54614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NITRONEL® non-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detonators</a:t>
                </a:r>
                <a:endParaRPr lang="pl-PL" sz="2400" dirty="0">
                  <a:solidFill>
                    <a:schemeClr val="accent3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0" name="pole tekstowe 129">
                <a:extLst>
                  <a:ext uri="{FF2B5EF4-FFF2-40B4-BE49-F238E27FC236}">
                    <a16:creationId xmlns:a16="http://schemas.microsoft.com/office/drawing/2014/main" id="{BB95BDE7-E2BD-4412-976A-27C9111D4215}"/>
                  </a:ext>
                </a:extLst>
              </p:cNvPr>
              <p:cNvSpPr txBox="1"/>
              <p:nvPr/>
            </p:nvSpPr>
            <p:spPr>
              <a:xfrm>
                <a:off x="1542757" y="5279547"/>
                <a:ext cx="6860882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NITRONEL MS, NITRONEL LP (for use in tunneling works and for rock-cutting in open-pit mines and in underground non-coal mines)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surface NITRONEL QS and borehole NITRONEL QH (for use in open-pit mines)</a:t>
                </a:r>
              </a:p>
            </p:txBody>
          </p:sp>
        </p:grpSp>
        <p:sp>
          <p:nvSpPr>
            <p:cNvPr id="126" name="Owal 125">
              <a:extLst>
                <a:ext uri="{FF2B5EF4-FFF2-40B4-BE49-F238E27FC236}">
                  <a16:creationId xmlns:a16="http://schemas.microsoft.com/office/drawing/2014/main" id="{0B9AA54D-A3DB-4AC5-B700-39E8801EA136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7" name="Obraz 126" descr="Obraz zawierający kabel, łącznik&#10;&#10;Opis wygenerowany automatycznie">
              <a:extLst>
                <a:ext uri="{FF2B5EF4-FFF2-40B4-BE49-F238E27FC236}">
                  <a16:creationId xmlns:a16="http://schemas.microsoft.com/office/drawing/2014/main" id="{7DD37E61-26C6-4BB4-9B97-D31E3FC93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986"/>
            <a:stretch>
              <a:fillRect/>
            </a:stretch>
          </p:blipFill>
          <p:spPr>
            <a:xfrm>
              <a:off x="8232030" y="4099598"/>
              <a:ext cx="2588822" cy="2500530"/>
            </a:xfrm>
            <a:custGeom>
              <a:avLst/>
              <a:gdLst>
                <a:gd name="connsiteX0" fmla="*/ 859810 w 2588822"/>
                <a:gd name="connsiteY0" fmla="*/ 0 h 2500530"/>
                <a:gd name="connsiteX1" fmla="*/ 1683929 w 2588822"/>
                <a:gd name="connsiteY1" fmla="*/ 0 h 2500530"/>
                <a:gd name="connsiteX2" fmla="*/ 1784487 w 2588822"/>
                <a:gd name="connsiteY2" fmla="*/ 36805 h 2500530"/>
                <a:gd name="connsiteX3" fmla="*/ 2588822 w 2588822"/>
                <a:gd name="connsiteY3" fmla="*/ 1250265 h 2500530"/>
                <a:gd name="connsiteX4" fmla="*/ 1784487 w 2588822"/>
                <a:gd name="connsiteY4" fmla="*/ 2463726 h 2500530"/>
                <a:gd name="connsiteX5" fmla="*/ 1683929 w 2588822"/>
                <a:gd name="connsiteY5" fmla="*/ 2500530 h 2500530"/>
                <a:gd name="connsiteX6" fmla="*/ 859810 w 2588822"/>
                <a:gd name="connsiteY6" fmla="*/ 2500530 h 2500530"/>
                <a:gd name="connsiteX7" fmla="*/ 759252 w 2588822"/>
                <a:gd name="connsiteY7" fmla="*/ 2463726 h 2500530"/>
                <a:gd name="connsiteX8" fmla="*/ 14124 w 2588822"/>
                <a:gd name="connsiteY8" fmla="*/ 1641887 h 2500530"/>
                <a:gd name="connsiteX9" fmla="*/ 0 w 2588822"/>
                <a:gd name="connsiteY9" fmla="*/ 1586958 h 2500530"/>
                <a:gd name="connsiteX10" fmla="*/ 0 w 2588822"/>
                <a:gd name="connsiteY10" fmla="*/ 913572 h 2500530"/>
                <a:gd name="connsiteX11" fmla="*/ 14124 w 2588822"/>
                <a:gd name="connsiteY11" fmla="*/ 858644 h 2500530"/>
                <a:gd name="connsiteX12" fmla="*/ 759252 w 2588822"/>
                <a:gd name="connsiteY12" fmla="*/ 36805 h 250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8822" h="2500530">
                  <a:moveTo>
                    <a:pt x="859810" y="0"/>
                  </a:moveTo>
                  <a:lnTo>
                    <a:pt x="1683929" y="0"/>
                  </a:lnTo>
                  <a:lnTo>
                    <a:pt x="1784487" y="36805"/>
                  </a:lnTo>
                  <a:cubicBezTo>
                    <a:pt x="2257161" y="236729"/>
                    <a:pt x="2588822" y="704765"/>
                    <a:pt x="2588822" y="1250265"/>
                  </a:cubicBezTo>
                  <a:cubicBezTo>
                    <a:pt x="2588822" y="1795765"/>
                    <a:pt x="2257161" y="2263801"/>
                    <a:pt x="1784487" y="2463726"/>
                  </a:cubicBezTo>
                  <a:lnTo>
                    <a:pt x="1683929" y="2500530"/>
                  </a:lnTo>
                  <a:lnTo>
                    <a:pt x="859810" y="2500530"/>
                  </a:lnTo>
                  <a:lnTo>
                    <a:pt x="759252" y="2463726"/>
                  </a:lnTo>
                  <a:cubicBezTo>
                    <a:pt x="404746" y="2313782"/>
                    <a:pt x="129560" y="2013026"/>
                    <a:pt x="14124" y="1641887"/>
                  </a:cubicBezTo>
                  <a:lnTo>
                    <a:pt x="0" y="1586958"/>
                  </a:lnTo>
                  <a:lnTo>
                    <a:pt x="0" y="913572"/>
                  </a:lnTo>
                  <a:lnTo>
                    <a:pt x="14124" y="858644"/>
                  </a:lnTo>
                  <a:cubicBezTo>
                    <a:pt x="129560" y="487504"/>
                    <a:pt x="404746" y="186748"/>
                    <a:pt x="759252" y="36805"/>
                  </a:cubicBezTo>
                  <a:close/>
                </a:path>
              </a:pathLst>
            </a:custGeom>
          </p:spPr>
        </p:pic>
        <p:sp>
          <p:nvSpPr>
            <p:cNvPr id="128" name="Owal 127">
              <a:extLst>
                <a:ext uri="{FF2B5EF4-FFF2-40B4-BE49-F238E27FC236}">
                  <a16:creationId xmlns:a16="http://schemas.microsoft.com/office/drawing/2014/main" id="{E18B18CE-5643-49A0-8599-06D512236116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noFill/>
            <a:ln w="88900">
              <a:solidFill>
                <a:schemeClr val="bg2"/>
              </a:solidFill>
            </a:ln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83410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upa 84">
            <a:extLst>
              <a:ext uri="{FF2B5EF4-FFF2-40B4-BE49-F238E27FC236}">
                <a16:creationId xmlns:a16="http://schemas.microsoft.com/office/drawing/2014/main" id="{3AA3C427-9940-4219-81F0-920967A86197}"/>
              </a:ext>
            </a:extLst>
          </p:cNvPr>
          <p:cNvGrpSpPr/>
          <p:nvPr/>
        </p:nvGrpSpPr>
        <p:grpSpPr>
          <a:xfrm>
            <a:off x="1618051" y="929850"/>
            <a:ext cx="8955898" cy="2612574"/>
            <a:chOff x="1450381" y="1200995"/>
            <a:chExt cx="8955898" cy="2612574"/>
          </a:xfrm>
        </p:grpSpPr>
        <p:grpSp>
          <p:nvGrpSpPr>
            <p:cNvPr id="89" name="Grupa 88">
              <a:extLst>
                <a:ext uri="{FF2B5EF4-FFF2-40B4-BE49-F238E27FC236}">
                  <a16:creationId xmlns:a16="http://schemas.microsoft.com/office/drawing/2014/main" id="{A9C63B34-3D10-4888-8A36-4DC82180770A}"/>
                </a:ext>
              </a:extLst>
            </p:cNvPr>
            <p:cNvGrpSpPr/>
            <p:nvPr/>
          </p:nvGrpSpPr>
          <p:grpSpPr>
            <a:xfrm>
              <a:off x="4292898" y="1771014"/>
              <a:ext cx="6113381" cy="1349425"/>
              <a:chOff x="4369261" y="1785997"/>
              <a:chExt cx="6113381" cy="1349425"/>
            </a:xfrm>
          </p:grpSpPr>
          <p:sp>
            <p:nvSpPr>
              <p:cNvPr id="132" name="pole tekstowe 131">
                <a:extLst>
                  <a:ext uri="{FF2B5EF4-FFF2-40B4-BE49-F238E27FC236}">
                    <a16:creationId xmlns:a16="http://schemas.microsoft.com/office/drawing/2014/main" id="{A356ED06-9F2B-42AE-BFF0-F5F75030D905}"/>
                  </a:ext>
                </a:extLst>
              </p:cNvPr>
              <p:cNvSpPr txBox="1"/>
              <p:nvPr/>
            </p:nvSpPr>
            <p:spPr>
              <a:xfrm>
                <a:off x="4369262" y="2396758"/>
                <a:ext cx="61133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rock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detonators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W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safe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against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coal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dust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M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safe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against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methane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and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coal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dust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CCAB4108-F15A-4DDE-A58E-F5054CBA9910}"/>
                  </a:ext>
                </a:extLst>
              </p:cNvPr>
              <p:cNvSpPr txBox="1"/>
              <p:nvPr/>
            </p:nvSpPr>
            <p:spPr>
              <a:xfrm>
                <a:off x="4369261" y="1785997"/>
                <a:ext cx="43874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ERGODET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detonators</a:t>
                </a:r>
                <a:endParaRPr lang="pl-PL" sz="2400" dirty="0">
                  <a:solidFill>
                    <a:schemeClr val="accent3"/>
                  </a:solidFill>
                  <a:latin typeface="Inter Semi Bold" panose="02000703000000020004" pitchFamily="2" charset="0"/>
                </a:endParaRPr>
              </a:p>
            </p:txBody>
          </p:sp>
        </p:grpSp>
        <p:grpSp>
          <p:nvGrpSpPr>
            <p:cNvPr id="90" name="Grupa 89">
              <a:extLst>
                <a:ext uri="{FF2B5EF4-FFF2-40B4-BE49-F238E27FC236}">
                  <a16:creationId xmlns:a16="http://schemas.microsoft.com/office/drawing/2014/main" id="{07D07B5D-6512-464C-A90B-5C8F806015A8}"/>
                </a:ext>
              </a:extLst>
            </p:cNvPr>
            <p:cNvGrpSpPr/>
            <p:nvPr/>
          </p:nvGrpSpPr>
          <p:grpSpPr>
            <a:xfrm>
              <a:off x="1450381" y="1200995"/>
              <a:ext cx="2612574" cy="2612574"/>
              <a:chOff x="273560" y="1126922"/>
              <a:chExt cx="3671100" cy="3671100"/>
            </a:xfrm>
          </p:grpSpPr>
          <p:grpSp>
            <p:nvGrpSpPr>
              <p:cNvPr id="128" name="Grupa 127">
                <a:extLst>
                  <a:ext uri="{FF2B5EF4-FFF2-40B4-BE49-F238E27FC236}">
                    <a16:creationId xmlns:a16="http://schemas.microsoft.com/office/drawing/2014/main" id="{EE658D26-59B9-40CB-BA33-91C761DD2143}"/>
                  </a:ext>
                </a:extLst>
              </p:cNvPr>
              <p:cNvGrpSpPr/>
              <p:nvPr/>
            </p:nvGrpSpPr>
            <p:grpSpPr>
              <a:xfrm>
                <a:off x="273560" y="1126922"/>
                <a:ext cx="3671100" cy="3671100"/>
                <a:chOff x="-3796522" y="1134593"/>
                <a:chExt cx="3671100" cy="3671100"/>
              </a:xfrm>
            </p:grpSpPr>
            <p:sp>
              <p:nvSpPr>
                <p:cNvPr id="130" name="Owal 129">
                  <a:extLst>
                    <a:ext uri="{FF2B5EF4-FFF2-40B4-BE49-F238E27FC236}">
                      <a16:creationId xmlns:a16="http://schemas.microsoft.com/office/drawing/2014/main" id="{ADAF7622-F760-4D50-BF6F-F1ED6F718EC8}"/>
                    </a:ext>
                  </a:extLst>
                </p:cNvPr>
                <p:cNvSpPr/>
                <p:nvPr/>
              </p:nvSpPr>
              <p:spPr>
                <a:xfrm>
                  <a:off x="-3796522" y="1134593"/>
                  <a:ext cx="3671100" cy="36711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131" name="Obraz 130">
                  <a:extLst>
                    <a:ext uri="{FF2B5EF4-FFF2-40B4-BE49-F238E27FC236}">
                      <a16:creationId xmlns:a16="http://schemas.microsoft.com/office/drawing/2014/main" id="{70EA88C6-2895-43F9-9419-0BC902B69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73" b="2973"/>
                <a:stretch/>
              </p:blipFill>
              <p:spPr>
                <a:xfrm>
                  <a:off x="-3796522" y="1192923"/>
                  <a:ext cx="3671100" cy="3452841"/>
                </a:xfrm>
                <a:custGeom>
                  <a:avLst/>
                  <a:gdLst>
                    <a:gd name="connsiteX0" fmla="*/ 1313825 w 3671100"/>
                    <a:gd name="connsiteY0" fmla="*/ 0 h 3452841"/>
                    <a:gd name="connsiteX1" fmla="*/ 2357275 w 3671100"/>
                    <a:gd name="connsiteY1" fmla="*/ 0 h 3452841"/>
                    <a:gd name="connsiteX2" fmla="*/ 2381386 w 3671100"/>
                    <a:gd name="connsiteY2" fmla="*/ 6200 h 3452841"/>
                    <a:gd name="connsiteX3" fmla="*/ 3671100 w 3671100"/>
                    <a:gd name="connsiteY3" fmla="*/ 1759227 h 3452841"/>
                    <a:gd name="connsiteX4" fmla="*/ 2550029 w 3671100"/>
                    <a:gd name="connsiteY4" fmla="*/ 3450531 h 3452841"/>
                    <a:gd name="connsiteX5" fmla="*/ 2543716 w 3671100"/>
                    <a:gd name="connsiteY5" fmla="*/ 3452841 h 3452841"/>
                    <a:gd name="connsiteX6" fmla="*/ 1127384 w 3671100"/>
                    <a:gd name="connsiteY6" fmla="*/ 3452841 h 3452841"/>
                    <a:gd name="connsiteX7" fmla="*/ 1121071 w 3671100"/>
                    <a:gd name="connsiteY7" fmla="*/ 3450531 h 3452841"/>
                    <a:gd name="connsiteX8" fmla="*/ 0 w 3671100"/>
                    <a:gd name="connsiteY8" fmla="*/ 1759227 h 3452841"/>
                    <a:gd name="connsiteX9" fmla="*/ 1289714 w 3671100"/>
                    <a:gd name="connsiteY9" fmla="*/ 6200 h 345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1100" h="3452841">
                      <a:moveTo>
                        <a:pt x="1313825" y="0"/>
                      </a:moveTo>
                      <a:lnTo>
                        <a:pt x="2357275" y="0"/>
                      </a:lnTo>
                      <a:lnTo>
                        <a:pt x="2381386" y="6200"/>
                      </a:lnTo>
                      <a:cubicBezTo>
                        <a:pt x="3128581" y="238602"/>
                        <a:pt x="3671100" y="935559"/>
                        <a:pt x="3671100" y="1759227"/>
                      </a:cubicBezTo>
                      <a:cubicBezTo>
                        <a:pt x="3671100" y="2519537"/>
                        <a:pt x="3208835" y="3171879"/>
                        <a:pt x="2550029" y="3450531"/>
                      </a:cubicBezTo>
                      <a:lnTo>
                        <a:pt x="2543716" y="3452841"/>
                      </a:lnTo>
                      <a:lnTo>
                        <a:pt x="1127384" y="3452841"/>
                      </a:lnTo>
                      <a:lnTo>
                        <a:pt x="1121071" y="3450531"/>
                      </a:lnTo>
                      <a:cubicBezTo>
                        <a:pt x="462265" y="3171879"/>
                        <a:pt x="0" y="2519537"/>
                        <a:pt x="0" y="1759227"/>
                      </a:cubicBezTo>
                      <a:cubicBezTo>
                        <a:pt x="0" y="935559"/>
                        <a:pt x="542519" y="238602"/>
                        <a:pt x="1289714" y="6200"/>
                      </a:cubicBezTo>
                      <a:close/>
                    </a:path>
                  </a:pathLst>
                </a:custGeom>
                <a:effectLst>
                  <a:outerShdw blurRad="635000" algn="ctr" rotWithShape="0">
                    <a:prstClr val="black">
                      <a:alpha val="30000"/>
                    </a:prstClr>
                  </a:outerShdw>
                </a:effectLst>
              </p:spPr>
            </p:pic>
          </p:grpSp>
          <p:sp>
            <p:nvSpPr>
              <p:cNvPr id="129" name="Owal 128">
                <a:extLst>
                  <a:ext uri="{FF2B5EF4-FFF2-40B4-BE49-F238E27FC236}">
                    <a16:creationId xmlns:a16="http://schemas.microsoft.com/office/drawing/2014/main" id="{FD45F44C-5926-43C7-B94E-D9FC6D70F464}"/>
                  </a:ext>
                </a:extLst>
              </p:cNvPr>
              <p:cNvSpPr/>
              <p:nvPr/>
            </p:nvSpPr>
            <p:spPr>
              <a:xfrm>
                <a:off x="273560" y="1126922"/>
                <a:ext cx="3671100" cy="3671100"/>
              </a:xfrm>
              <a:prstGeom prst="ellipse">
                <a:avLst/>
              </a:prstGeom>
              <a:noFill/>
              <a:ln w="88900">
                <a:solidFill>
                  <a:schemeClr val="bg2"/>
                </a:solidFill>
              </a:ln>
              <a:effectLst>
                <a:outerShdw blurRad="254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cxnSp>
        <p:nvCxnSpPr>
          <p:cNvPr id="142" name="Łącznik prosty 141">
            <a:extLst>
              <a:ext uri="{FF2B5EF4-FFF2-40B4-BE49-F238E27FC236}">
                <a16:creationId xmlns:a16="http://schemas.microsoft.com/office/drawing/2014/main" id="{ED6003D5-1BF5-45A3-B55C-BEFF006B4D16}"/>
              </a:ext>
            </a:extLst>
          </p:cNvPr>
          <p:cNvCxnSpPr>
            <a:cxnSpLocks/>
          </p:cNvCxnSpPr>
          <p:nvPr/>
        </p:nvCxnSpPr>
        <p:spPr>
          <a:xfrm flipH="1">
            <a:off x="787069" y="3793000"/>
            <a:ext cx="10617863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Obraz 59" descr="Obraz zawierający wewnątrz&#10;&#10;Opis wygenerowany automatycznie">
            <a:extLst>
              <a:ext uri="{FF2B5EF4-FFF2-40B4-BE49-F238E27FC236}">
                <a16:creationId xmlns:a16="http://schemas.microsoft.com/office/drawing/2014/main" id="{E6E9E517-B13C-4FD7-B46B-95C7B8741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30976"/>
          <a:stretch>
            <a:fillRect/>
          </a:stretch>
        </p:blipFill>
        <p:spPr>
          <a:xfrm>
            <a:off x="13874455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5" name="Prostokąt: zaokrąglone rogi 64">
            <a:extLst>
              <a:ext uri="{FF2B5EF4-FFF2-40B4-BE49-F238E27FC236}">
                <a16:creationId xmlns:a16="http://schemas.microsoft.com/office/drawing/2014/main" id="{11C7FF32-9D8A-49D9-96D9-838891356210}"/>
              </a:ext>
            </a:extLst>
          </p:cNvPr>
          <p:cNvSpPr/>
          <p:nvPr/>
        </p:nvSpPr>
        <p:spPr>
          <a:xfrm>
            <a:off x="16041428" y="479185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6" name="Prostokąt: zaokrąglone rogi 65">
            <a:extLst>
              <a:ext uri="{FF2B5EF4-FFF2-40B4-BE49-F238E27FC236}">
                <a16:creationId xmlns:a16="http://schemas.microsoft.com/office/drawing/2014/main" id="{3FA03709-7B01-45B8-88BC-605D997B495C}"/>
              </a:ext>
            </a:extLst>
          </p:cNvPr>
          <p:cNvSpPr/>
          <p:nvPr/>
        </p:nvSpPr>
        <p:spPr>
          <a:xfrm>
            <a:off x="16269639" y="508553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7" name="Prostokąt: zaokrąglone rogi 66">
            <a:extLst>
              <a:ext uri="{FF2B5EF4-FFF2-40B4-BE49-F238E27FC236}">
                <a16:creationId xmlns:a16="http://schemas.microsoft.com/office/drawing/2014/main" id="{FF72ABB9-CA2E-4B6A-99FC-55FAAE04A9B3}"/>
              </a:ext>
            </a:extLst>
          </p:cNvPr>
          <p:cNvSpPr/>
          <p:nvPr/>
        </p:nvSpPr>
        <p:spPr>
          <a:xfrm>
            <a:off x="17058808" y="537922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2E63C15A-160E-4602-886C-D42D6F5951F7}"/>
              </a:ext>
            </a:extLst>
          </p:cNvPr>
          <p:cNvGrpSpPr/>
          <p:nvPr/>
        </p:nvGrpSpPr>
        <p:grpSpPr>
          <a:xfrm>
            <a:off x="17314742" y="4316918"/>
            <a:ext cx="6426850" cy="1833182"/>
            <a:chOff x="7170057" y="1272875"/>
            <a:chExt cx="6426850" cy="1833182"/>
          </a:xfrm>
        </p:grpSpPr>
        <p:sp>
          <p:nvSpPr>
            <p:cNvPr id="70" name="Prostokąt: zaokrąglone rogi 69">
              <a:extLst>
                <a:ext uri="{FF2B5EF4-FFF2-40B4-BE49-F238E27FC236}">
                  <a16:creationId xmlns:a16="http://schemas.microsoft.com/office/drawing/2014/main" id="{F470C033-D494-418C-AB7A-2739A7202675}"/>
                </a:ext>
              </a:extLst>
            </p:cNvPr>
            <p:cNvSpPr/>
            <p:nvPr/>
          </p:nvSpPr>
          <p:spPr>
            <a:xfrm>
              <a:off x="7170057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71" name="Prostokąt: zaokrąglone rogi 70">
              <a:extLst>
                <a:ext uri="{FF2B5EF4-FFF2-40B4-BE49-F238E27FC236}">
                  <a16:creationId xmlns:a16="http://schemas.microsoft.com/office/drawing/2014/main" id="{8A018FD4-4A07-458E-9FE5-B602478B57B8}"/>
                </a:ext>
              </a:extLst>
            </p:cNvPr>
            <p:cNvSpPr/>
            <p:nvPr/>
          </p:nvSpPr>
          <p:spPr>
            <a:xfrm>
              <a:off x="7309180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2A92FBCB-874C-4733-A41A-48DF16028BF3}"/>
                </a:ext>
              </a:extLst>
            </p:cNvPr>
            <p:cNvSpPr txBox="1"/>
            <p:nvPr/>
          </p:nvSpPr>
          <p:spPr>
            <a:xfrm>
              <a:off x="7708361" y="1697024"/>
              <a:ext cx="416471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Our offer includes a wide range of initiating systems, designed for blasting works in underground and opencast mining, as well as in engineering works.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3" name="Grupa 142">
            <a:extLst>
              <a:ext uri="{FF2B5EF4-FFF2-40B4-BE49-F238E27FC236}">
                <a16:creationId xmlns:a16="http://schemas.microsoft.com/office/drawing/2014/main" id="{6D824654-A452-4F47-8DD3-06707662C3ED}"/>
              </a:ext>
            </a:extLst>
          </p:cNvPr>
          <p:cNvGrpSpPr/>
          <p:nvPr/>
        </p:nvGrpSpPr>
        <p:grpSpPr>
          <a:xfrm>
            <a:off x="0" y="-2"/>
            <a:ext cx="6371303" cy="742807"/>
            <a:chOff x="-1" y="-19"/>
            <a:chExt cx="6800295" cy="742807"/>
          </a:xfrm>
        </p:grpSpPr>
        <p:sp>
          <p:nvSpPr>
            <p:cNvPr id="144" name="Prostokąt: jeden zaokrąglony róg 143">
              <a:extLst>
                <a:ext uri="{FF2B5EF4-FFF2-40B4-BE49-F238E27FC236}">
                  <a16:creationId xmlns:a16="http://schemas.microsoft.com/office/drawing/2014/main" id="{80188F78-DCFA-4450-A6AF-8DA2D2228DA9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5" name="Prostokąt: jeden zaokrąglony róg 144">
              <a:extLst>
                <a:ext uri="{FF2B5EF4-FFF2-40B4-BE49-F238E27FC236}">
                  <a16:creationId xmlns:a16="http://schemas.microsoft.com/office/drawing/2014/main" id="{26C84C17-1ACA-4A0D-9CC0-542B07144C49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6" name="pole tekstowe 145">
              <a:extLst>
                <a:ext uri="{FF2B5EF4-FFF2-40B4-BE49-F238E27FC236}">
                  <a16:creationId xmlns:a16="http://schemas.microsoft.com/office/drawing/2014/main" id="{D686E78B-D0F7-4ED3-A9A3-B5BDAE2E9E75}"/>
                </a:ext>
              </a:extLst>
            </p:cNvPr>
            <p:cNvSpPr txBox="1"/>
            <p:nvPr/>
          </p:nvSpPr>
          <p:spPr>
            <a:xfrm>
              <a:off x="197359" y="83729"/>
              <a:ext cx="56730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SYSTEMS</a:t>
              </a: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A4F96F75-AD3E-44EA-860B-6602473BE05C}"/>
              </a:ext>
            </a:extLst>
          </p:cNvPr>
          <p:cNvGrpSpPr/>
          <p:nvPr/>
        </p:nvGrpSpPr>
        <p:grpSpPr>
          <a:xfrm>
            <a:off x="1371148" y="4043576"/>
            <a:ext cx="9449704" cy="2612574"/>
            <a:chOff x="1371148" y="4043576"/>
            <a:chExt cx="9449704" cy="2612574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1F497C77-5B1D-46A0-89AF-59DFCF15AE68}"/>
                </a:ext>
              </a:extLst>
            </p:cNvPr>
            <p:cNvGrpSpPr/>
            <p:nvPr/>
          </p:nvGrpSpPr>
          <p:grpSpPr>
            <a:xfrm>
              <a:off x="1371148" y="4242992"/>
              <a:ext cx="6860882" cy="1599313"/>
              <a:chOff x="1542757" y="4665119"/>
              <a:chExt cx="6860882" cy="1599313"/>
            </a:xfrm>
          </p:grpSpPr>
          <p:sp>
            <p:nvSpPr>
              <p:cNvPr id="140" name="pole tekstowe 139">
                <a:extLst>
                  <a:ext uri="{FF2B5EF4-FFF2-40B4-BE49-F238E27FC236}">
                    <a16:creationId xmlns:a16="http://schemas.microsoft.com/office/drawing/2014/main" id="{62D192FD-C90E-4E7D-9E16-D3EDE59C3946}"/>
                  </a:ext>
                </a:extLst>
              </p:cNvPr>
              <p:cNvSpPr txBox="1"/>
              <p:nvPr/>
            </p:nvSpPr>
            <p:spPr>
              <a:xfrm>
                <a:off x="1542757" y="4665119"/>
                <a:ext cx="54614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NITRONEL® non-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detonators</a:t>
                </a:r>
                <a:endParaRPr lang="pl-PL" sz="2400" dirty="0">
                  <a:solidFill>
                    <a:schemeClr val="accent3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41" name="pole tekstowe 140">
                <a:extLst>
                  <a:ext uri="{FF2B5EF4-FFF2-40B4-BE49-F238E27FC236}">
                    <a16:creationId xmlns:a16="http://schemas.microsoft.com/office/drawing/2014/main" id="{F22EDA9A-29DD-4F98-B016-6DC6DD15D032}"/>
                  </a:ext>
                </a:extLst>
              </p:cNvPr>
              <p:cNvSpPr txBox="1"/>
              <p:nvPr/>
            </p:nvSpPr>
            <p:spPr>
              <a:xfrm>
                <a:off x="1542757" y="5279547"/>
                <a:ext cx="6860882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NITRONEL MS, NITRONEL LP (for use in tunneling works and for rock-cutting in open-pit mines and in underground non-coal mines)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surface NITRONEL QS and borehole NITRONEL QH (for use in open-pit mines)</a:t>
                </a:r>
              </a:p>
            </p:txBody>
          </p:sp>
        </p:grpSp>
        <p:sp>
          <p:nvSpPr>
            <p:cNvPr id="137" name="Owal 136">
              <a:extLst>
                <a:ext uri="{FF2B5EF4-FFF2-40B4-BE49-F238E27FC236}">
                  <a16:creationId xmlns:a16="http://schemas.microsoft.com/office/drawing/2014/main" id="{D884EDDE-2740-4ACF-AF24-E76513287FC7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9" name="Obraz 98" descr="Obraz zawierający kabel, łącznik&#10;&#10;Opis wygenerowany automatycznie">
              <a:extLst>
                <a:ext uri="{FF2B5EF4-FFF2-40B4-BE49-F238E27FC236}">
                  <a16:creationId xmlns:a16="http://schemas.microsoft.com/office/drawing/2014/main" id="{BD06D1A5-4E9B-4967-B274-551CD4D96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986"/>
            <a:stretch>
              <a:fillRect/>
            </a:stretch>
          </p:blipFill>
          <p:spPr>
            <a:xfrm>
              <a:off x="8232030" y="4099598"/>
              <a:ext cx="2588822" cy="2500530"/>
            </a:xfrm>
            <a:custGeom>
              <a:avLst/>
              <a:gdLst>
                <a:gd name="connsiteX0" fmla="*/ 859810 w 2588822"/>
                <a:gd name="connsiteY0" fmla="*/ 0 h 2500530"/>
                <a:gd name="connsiteX1" fmla="*/ 1683929 w 2588822"/>
                <a:gd name="connsiteY1" fmla="*/ 0 h 2500530"/>
                <a:gd name="connsiteX2" fmla="*/ 1784487 w 2588822"/>
                <a:gd name="connsiteY2" fmla="*/ 36805 h 2500530"/>
                <a:gd name="connsiteX3" fmla="*/ 2588822 w 2588822"/>
                <a:gd name="connsiteY3" fmla="*/ 1250265 h 2500530"/>
                <a:gd name="connsiteX4" fmla="*/ 1784487 w 2588822"/>
                <a:gd name="connsiteY4" fmla="*/ 2463726 h 2500530"/>
                <a:gd name="connsiteX5" fmla="*/ 1683929 w 2588822"/>
                <a:gd name="connsiteY5" fmla="*/ 2500530 h 2500530"/>
                <a:gd name="connsiteX6" fmla="*/ 859810 w 2588822"/>
                <a:gd name="connsiteY6" fmla="*/ 2500530 h 2500530"/>
                <a:gd name="connsiteX7" fmla="*/ 759252 w 2588822"/>
                <a:gd name="connsiteY7" fmla="*/ 2463726 h 2500530"/>
                <a:gd name="connsiteX8" fmla="*/ 14124 w 2588822"/>
                <a:gd name="connsiteY8" fmla="*/ 1641887 h 2500530"/>
                <a:gd name="connsiteX9" fmla="*/ 0 w 2588822"/>
                <a:gd name="connsiteY9" fmla="*/ 1586958 h 2500530"/>
                <a:gd name="connsiteX10" fmla="*/ 0 w 2588822"/>
                <a:gd name="connsiteY10" fmla="*/ 913572 h 2500530"/>
                <a:gd name="connsiteX11" fmla="*/ 14124 w 2588822"/>
                <a:gd name="connsiteY11" fmla="*/ 858644 h 2500530"/>
                <a:gd name="connsiteX12" fmla="*/ 759252 w 2588822"/>
                <a:gd name="connsiteY12" fmla="*/ 36805 h 250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8822" h="2500530">
                  <a:moveTo>
                    <a:pt x="859810" y="0"/>
                  </a:moveTo>
                  <a:lnTo>
                    <a:pt x="1683929" y="0"/>
                  </a:lnTo>
                  <a:lnTo>
                    <a:pt x="1784487" y="36805"/>
                  </a:lnTo>
                  <a:cubicBezTo>
                    <a:pt x="2257161" y="236729"/>
                    <a:pt x="2588822" y="704765"/>
                    <a:pt x="2588822" y="1250265"/>
                  </a:cubicBezTo>
                  <a:cubicBezTo>
                    <a:pt x="2588822" y="1795765"/>
                    <a:pt x="2257161" y="2263801"/>
                    <a:pt x="1784487" y="2463726"/>
                  </a:cubicBezTo>
                  <a:lnTo>
                    <a:pt x="1683929" y="2500530"/>
                  </a:lnTo>
                  <a:lnTo>
                    <a:pt x="859810" y="2500530"/>
                  </a:lnTo>
                  <a:lnTo>
                    <a:pt x="759252" y="2463726"/>
                  </a:lnTo>
                  <a:cubicBezTo>
                    <a:pt x="404746" y="2313782"/>
                    <a:pt x="129560" y="2013026"/>
                    <a:pt x="14124" y="1641887"/>
                  </a:cubicBezTo>
                  <a:lnTo>
                    <a:pt x="0" y="1586958"/>
                  </a:lnTo>
                  <a:lnTo>
                    <a:pt x="0" y="913572"/>
                  </a:lnTo>
                  <a:lnTo>
                    <a:pt x="14124" y="858644"/>
                  </a:lnTo>
                  <a:cubicBezTo>
                    <a:pt x="129560" y="487504"/>
                    <a:pt x="404746" y="186748"/>
                    <a:pt x="759252" y="36805"/>
                  </a:cubicBezTo>
                  <a:close/>
                </a:path>
              </a:pathLst>
            </a:custGeom>
          </p:spPr>
        </p:pic>
        <p:sp>
          <p:nvSpPr>
            <p:cNvPr id="139" name="Owal 138">
              <a:extLst>
                <a:ext uri="{FF2B5EF4-FFF2-40B4-BE49-F238E27FC236}">
                  <a16:creationId xmlns:a16="http://schemas.microsoft.com/office/drawing/2014/main" id="{F901BAC1-DEBD-4B04-92CB-35CD320F65B6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noFill/>
            <a:ln w="88900">
              <a:solidFill>
                <a:schemeClr val="bg2"/>
              </a:solidFill>
            </a:ln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6" name="!!Grupa 13">
            <a:extLst>
              <a:ext uri="{FF2B5EF4-FFF2-40B4-BE49-F238E27FC236}">
                <a16:creationId xmlns:a16="http://schemas.microsoft.com/office/drawing/2014/main" id="{CA85461B-A452-40C3-B1DA-6967613B45AE}"/>
              </a:ext>
            </a:extLst>
          </p:cNvPr>
          <p:cNvGrpSpPr/>
          <p:nvPr/>
        </p:nvGrpSpPr>
        <p:grpSpPr>
          <a:xfrm>
            <a:off x="0" y="7383027"/>
            <a:ext cx="12273258" cy="5330533"/>
            <a:chOff x="0" y="1175382"/>
            <a:chExt cx="12273258" cy="5330533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DF20FE14-709F-41B7-A8D5-58EE535DC49C}"/>
                </a:ext>
              </a:extLst>
            </p:cNvPr>
            <p:cNvSpPr/>
            <p:nvPr/>
          </p:nvSpPr>
          <p:spPr>
            <a:xfrm>
              <a:off x="0" y="2119087"/>
              <a:ext cx="12191998" cy="390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A7873F26-6E54-4CF0-8617-D8005E9CF76B}"/>
                </a:ext>
              </a:extLst>
            </p:cNvPr>
            <p:cNvGrpSpPr/>
            <p:nvPr/>
          </p:nvGrpSpPr>
          <p:grpSpPr>
            <a:xfrm>
              <a:off x="2029031" y="2296521"/>
              <a:ext cx="7497410" cy="3116962"/>
              <a:chOff x="2347296" y="2472126"/>
              <a:chExt cx="7497410" cy="3116962"/>
            </a:xfrm>
          </p:grpSpPr>
          <p:sp>
            <p:nvSpPr>
              <p:cNvPr id="74" name="pole tekstowe 73">
                <a:extLst>
                  <a:ext uri="{FF2B5EF4-FFF2-40B4-BE49-F238E27FC236}">
                    <a16:creationId xmlns:a16="http://schemas.microsoft.com/office/drawing/2014/main" id="{513F3037-749C-40E5-B1C1-8FFD15465C8A}"/>
                  </a:ext>
                </a:extLst>
              </p:cNvPr>
              <p:cNvSpPr txBox="1"/>
              <p:nvPr/>
            </p:nvSpPr>
            <p:spPr>
              <a:xfrm>
                <a:off x="2347296" y="3108537"/>
                <a:ext cx="7497410" cy="24805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programmable delays in the range of 0-20000 </a:t>
                </a:r>
                <a:r>
                  <a:rPr lang="en-US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ms</a:t>
                </a: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with an interval of 1 </a:t>
                </a:r>
                <a:r>
                  <a:rPr lang="en-US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ms</a:t>
                </a:r>
                <a:endParaRPr lang="en-US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ability to program and detonate up to 1,000 detonators per logger/blaster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possibility to combine logger/blaster sets in order to increase the number of set-off detonators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remote (wireless) ignition of detonators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76" name="pole tekstowe 75">
                <a:extLst>
                  <a:ext uri="{FF2B5EF4-FFF2-40B4-BE49-F238E27FC236}">
                    <a16:creationId xmlns:a16="http://schemas.microsoft.com/office/drawing/2014/main" id="{8389D975-2684-4860-BDFB-36CF7D26783D}"/>
                  </a:ext>
                </a:extLst>
              </p:cNvPr>
              <p:cNvSpPr txBox="1"/>
              <p:nvPr/>
            </p:nvSpPr>
            <p:spPr>
              <a:xfrm>
                <a:off x="2569876" y="2472126"/>
                <a:ext cx="719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ERGONIC-II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electronic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initiating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system</a:t>
                </a:r>
              </a:p>
            </p:txBody>
          </p:sp>
        </p:grp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D371336-A159-4D6D-B7EF-09BDA9033F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8" t="9952" r="22584" b="10069"/>
            <a:stretch/>
          </p:blipFill>
          <p:spPr bwMode="auto">
            <a:xfrm>
              <a:off x="9368446" y="1175382"/>
              <a:ext cx="2904812" cy="507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Obraz 72">
              <a:extLst>
                <a:ext uri="{FF2B5EF4-FFF2-40B4-BE49-F238E27FC236}">
                  <a16:creationId xmlns:a16="http://schemas.microsoft.com/office/drawing/2014/main" id="{2B523285-9094-4AF6-9EDF-84241028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3" y="3841088"/>
              <a:ext cx="2046932" cy="2664827"/>
            </a:xfrm>
            <a:prstGeom prst="rect">
              <a:avLst/>
            </a:prstGeom>
          </p:spPr>
        </p:pic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58D753B2-CE45-4644-AEC3-50C6C206E036}"/>
              </a:ext>
            </a:extLst>
          </p:cNvPr>
          <p:cNvGrpSpPr/>
          <p:nvPr/>
        </p:nvGrpSpPr>
        <p:grpSpPr>
          <a:xfrm>
            <a:off x="11994640" y="-1273592"/>
            <a:ext cx="1451354" cy="1544662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79" name="Dowolny kształt: kształt 78">
              <a:extLst>
                <a:ext uri="{FF2B5EF4-FFF2-40B4-BE49-F238E27FC236}">
                  <a16:creationId xmlns:a16="http://schemas.microsoft.com/office/drawing/2014/main" id="{7BE113BD-599E-414E-ADFB-068FB3478CEA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9F90EB16-B4EF-4ACE-9DF5-40E81C0337FB}"/>
                </a:ext>
              </a:extLst>
            </p:cNvPr>
            <p:cNvSpPr txBox="1"/>
            <p:nvPr/>
          </p:nvSpPr>
          <p:spPr>
            <a:xfrm rot="2700000">
              <a:off x="9890036" y="832762"/>
              <a:ext cx="2438250" cy="54108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0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NOVELTY </a:t>
              </a:r>
              <a:endParaRPr lang="pl-PL" sz="20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83" name="Grupa 82">
            <a:extLst>
              <a:ext uri="{FF2B5EF4-FFF2-40B4-BE49-F238E27FC236}">
                <a16:creationId xmlns:a16="http://schemas.microsoft.com/office/drawing/2014/main" id="{12E9586A-1D8F-4C82-BE9E-74F4612CFC4E}"/>
              </a:ext>
            </a:extLst>
          </p:cNvPr>
          <p:cNvGrpSpPr/>
          <p:nvPr/>
        </p:nvGrpSpPr>
        <p:grpSpPr>
          <a:xfrm>
            <a:off x="-9491209" y="0"/>
            <a:ext cx="8239734" cy="6858000"/>
            <a:chOff x="-13803" y="0"/>
            <a:chExt cx="8239734" cy="6858000"/>
          </a:xfrm>
        </p:grpSpPr>
        <p:grpSp>
          <p:nvGrpSpPr>
            <p:cNvPr id="84" name="Grupa 83">
              <a:extLst>
                <a:ext uri="{FF2B5EF4-FFF2-40B4-BE49-F238E27FC236}">
                  <a16:creationId xmlns:a16="http://schemas.microsoft.com/office/drawing/2014/main" id="{1BC3EC22-CBF5-4E7D-99DF-487A6455CB4C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12" name="Schemat blokowy: ręczne wprowadzanie danych 111">
                <a:extLst>
                  <a:ext uri="{FF2B5EF4-FFF2-40B4-BE49-F238E27FC236}">
                    <a16:creationId xmlns:a16="http://schemas.microsoft.com/office/drawing/2014/main" id="{B29181B5-3092-4385-ACBC-13AF9C57B41D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3" name="Dowolny kształt: kształt 112">
                <a:extLst>
                  <a:ext uri="{FF2B5EF4-FFF2-40B4-BE49-F238E27FC236}">
                    <a16:creationId xmlns:a16="http://schemas.microsoft.com/office/drawing/2014/main" id="{C17299E8-EBA2-4B50-BDE9-F3234CB706BF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87" name="Grupa 86">
              <a:extLst>
                <a:ext uri="{FF2B5EF4-FFF2-40B4-BE49-F238E27FC236}">
                  <a16:creationId xmlns:a16="http://schemas.microsoft.com/office/drawing/2014/main" id="{C451333F-452F-4509-BEFD-9A7D5D30E63C}"/>
                </a:ext>
              </a:extLst>
            </p:cNvPr>
            <p:cNvGrpSpPr/>
            <p:nvPr/>
          </p:nvGrpSpPr>
          <p:grpSpPr>
            <a:xfrm>
              <a:off x="525759" y="1709576"/>
              <a:ext cx="5802471" cy="1096667"/>
              <a:chOff x="525759" y="2225197"/>
              <a:chExt cx="5802471" cy="1096667"/>
            </a:xfrm>
          </p:grpSpPr>
          <p:pic>
            <p:nvPicPr>
              <p:cNvPr id="109" name="Grafika 108">
                <a:extLst>
                  <a:ext uri="{FF2B5EF4-FFF2-40B4-BE49-F238E27FC236}">
                    <a16:creationId xmlns:a16="http://schemas.microsoft.com/office/drawing/2014/main" id="{684003EB-0E61-41DA-B76C-BCEFC8325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25759" y="22261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10" name="pole tekstowe 109">
                <a:extLst>
                  <a:ext uri="{FF2B5EF4-FFF2-40B4-BE49-F238E27FC236}">
                    <a16:creationId xmlns:a16="http://schemas.microsoft.com/office/drawing/2014/main" id="{816803F2-22DD-4669-9500-0629DD3B096C}"/>
                  </a:ext>
                </a:extLst>
              </p:cNvPr>
              <p:cNvSpPr txBox="1"/>
              <p:nvPr/>
            </p:nvSpPr>
            <p:spPr>
              <a:xfrm>
                <a:off x="1570902" y="2225197"/>
                <a:ext cx="1676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BROAD RANGE</a:t>
                </a:r>
              </a:p>
            </p:txBody>
          </p:sp>
          <p:sp>
            <p:nvSpPr>
              <p:cNvPr id="111" name="pole tekstowe 110">
                <a:extLst>
                  <a:ext uri="{FF2B5EF4-FFF2-40B4-BE49-F238E27FC236}">
                    <a16:creationId xmlns:a16="http://schemas.microsoft.com/office/drawing/2014/main" id="{F722690C-2FE0-4DD3-8831-77DD915AD65C}"/>
                  </a:ext>
                </a:extLst>
              </p:cNvPr>
              <p:cNvSpPr txBox="1"/>
              <p:nvPr/>
            </p:nvSpPr>
            <p:spPr>
              <a:xfrm>
                <a:off x="1570902" y="2583200"/>
                <a:ext cx="47573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initiating systems for various conditions and applications, including reinforced, pressure and heat resistant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88" name="Grupa 87">
              <a:extLst>
                <a:ext uri="{FF2B5EF4-FFF2-40B4-BE49-F238E27FC236}">
                  <a16:creationId xmlns:a16="http://schemas.microsoft.com/office/drawing/2014/main" id="{C73EC5BE-D4DA-4565-B750-0AD0683D83AE}"/>
                </a:ext>
              </a:extLst>
            </p:cNvPr>
            <p:cNvGrpSpPr/>
            <p:nvPr/>
          </p:nvGrpSpPr>
          <p:grpSpPr>
            <a:xfrm>
              <a:off x="525759" y="3260804"/>
              <a:ext cx="5132092" cy="1096667"/>
              <a:chOff x="525759" y="3684744"/>
              <a:chExt cx="5132092" cy="1096667"/>
            </a:xfrm>
          </p:grpSpPr>
          <p:pic>
            <p:nvPicPr>
              <p:cNvPr id="106" name="Grafika 105">
                <a:extLst>
                  <a:ext uri="{FF2B5EF4-FFF2-40B4-BE49-F238E27FC236}">
                    <a16:creationId xmlns:a16="http://schemas.microsoft.com/office/drawing/2014/main" id="{7901B8AE-D9D9-402A-BCD5-E091FCF07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25759" y="3685674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07" name="pole tekstowe 106">
                <a:extLst>
                  <a:ext uri="{FF2B5EF4-FFF2-40B4-BE49-F238E27FC236}">
                    <a16:creationId xmlns:a16="http://schemas.microsoft.com/office/drawing/2014/main" id="{0EE81BFF-71EC-476C-BEC6-C47DBBFDA176}"/>
                  </a:ext>
                </a:extLst>
              </p:cNvPr>
              <p:cNvSpPr txBox="1"/>
              <p:nvPr/>
            </p:nvSpPr>
            <p:spPr>
              <a:xfrm>
                <a:off x="1570902" y="3684744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WIDE SELECTION </a:t>
                </a:r>
              </a:p>
            </p:txBody>
          </p:sp>
          <p:sp>
            <p:nvSpPr>
              <p:cNvPr id="108" name="pole tekstowe 107">
                <a:extLst>
                  <a:ext uri="{FF2B5EF4-FFF2-40B4-BE49-F238E27FC236}">
                    <a16:creationId xmlns:a16="http://schemas.microsoft.com/office/drawing/2014/main" id="{5DE130CD-15BF-4441-8F7F-44584A6514B0}"/>
                  </a:ext>
                </a:extLst>
              </p:cNvPr>
              <p:cNvSpPr txBox="1"/>
              <p:nvPr/>
            </p:nvSpPr>
            <p:spPr>
              <a:xfrm>
                <a:off x="1570903" y="4042747"/>
                <a:ext cx="408694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detonator types offered: electric, non-electric and electronic, tailored to customer requirements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100" name="Grupa 99">
              <a:extLst>
                <a:ext uri="{FF2B5EF4-FFF2-40B4-BE49-F238E27FC236}">
                  <a16:creationId xmlns:a16="http://schemas.microsoft.com/office/drawing/2014/main" id="{FEA67A96-7EFB-4F9D-A103-AFCC167408F8}"/>
                </a:ext>
              </a:extLst>
            </p:cNvPr>
            <p:cNvGrpSpPr/>
            <p:nvPr/>
          </p:nvGrpSpPr>
          <p:grpSpPr>
            <a:xfrm>
              <a:off x="525759" y="4812030"/>
              <a:ext cx="5829698" cy="1096670"/>
              <a:chOff x="525759" y="5144291"/>
              <a:chExt cx="5829698" cy="1096670"/>
            </a:xfrm>
          </p:grpSpPr>
          <p:pic>
            <p:nvPicPr>
              <p:cNvPr id="103" name="Grafika 102">
                <a:extLst>
                  <a:ext uri="{FF2B5EF4-FFF2-40B4-BE49-F238E27FC236}">
                    <a16:creationId xmlns:a16="http://schemas.microsoft.com/office/drawing/2014/main" id="{58DBAC4D-40FD-44BE-B164-88F29E661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25759" y="5145223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04" name="pole tekstowe 103">
                <a:extLst>
                  <a:ext uri="{FF2B5EF4-FFF2-40B4-BE49-F238E27FC236}">
                    <a16:creationId xmlns:a16="http://schemas.microsoft.com/office/drawing/2014/main" id="{542D4D9A-3B95-436F-8590-DC6BEE7F1DBD}"/>
                  </a:ext>
                </a:extLst>
              </p:cNvPr>
              <p:cNvSpPr txBox="1"/>
              <p:nvPr/>
            </p:nvSpPr>
            <p:spPr>
              <a:xfrm>
                <a:off x="1570902" y="5144291"/>
                <a:ext cx="34945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PRODUCTION TECHNOLOGIES </a:t>
                </a:r>
              </a:p>
            </p:txBody>
          </p:sp>
          <p:sp>
            <p:nvSpPr>
              <p:cNvPr id="105" name="pole tekstowe 104">
                <a:extLst>
                  <a:ext uri="{FF2B5EF4-FFF2-40B4-BE49-F238E27FC236}">
                    <a16:creationId xmlns:a16="http://schemas.microsoft.com/office/drawing/2014/main" id="{1B248DA9-35AC-4605-87E8-A05FAED4CF67}"/>
                  </a:ext>
                </a:extLst>
              </p:cNvPr>
              <p:cNvSpPr txBox="1"/>
              <p:nvPr/>
            </p:nvSpPr>
            <p:spPr>
              <a:xfrm>
                <a:off x="1570902" y="5502297"/>
                <a:ext cx="478455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providing the possibility of production adapted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to the needs of customers, products available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in different transport classes (1.1 B, 1.4 B, 1.4 S)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101" name="Łącznik prosty 100">
              <a:extLst>
                <a:ext uri="{FF2B5EF4-FFF2-40B4-BE49-F238E27FC236}">
                  <a16:creationId xmlns:a16="http://schemas.microsoft.com/office/drawing/2014/main" id="{1D0765BA-5FF7-45C1-B60E-CCC5F7869484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305660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Łącznik prosty 101">
              <a:extLst>
                <a:ext uri="{FF2B5EF4-FFF2-40B4-BE49-F238E27FC236}">
                  <a16:creationId xmlns:a16="http://schemas.microsoft.com/office/drawing/2014/main" id="{2444E1C9-63BC-4AD3-B30A-5F79342597CD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607834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4032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a 70">
            <a:extLst>
              <a:ext uri="{FF2B5EF4-FFF2-40B4-BE49-F238E27FC236}">
                <a16:creationId xmlns:a16="http://schemas.microsoft.com/office/drawing/2014/main" id="{5529E1CC-8D77-4C00-AEEA-0E5DB8271A2B}"/>
              </a:ext>
            </a:extLst>
          </p:cNvPr>
          <p:cNvGrpSpPr/>
          <p:nvPr/>
        </p:nvGrpSpPr>
        <p:grpSpPr>
          <a:xfrm>
            <a:off x="-9026012" y="-1"/>
            <a:ext cx="5520749" cy="742807"/>
            <a:chOff x="0" y="-20"/>
            <a:chExt cx="6616464" cy="742807"/>
          </a:xfrm>
        </p:grpSpPr>
        <p:sp>
          <p:nvSpPr>
            <p:cNvPr id="72" name="Prostokąt: jeden zaokrąglony róg 71">
              <a:extLst>
                <a:ext uri="{FF2B5EF4-FFF2-40B4-BE49-F238E27FC236}">
                  <a16:creationId xmlns:a16="http://schemas.microsoft.com/office/drawing/2014/main" id="{D2ACBBF2-78A8-48B8-A095-08EBD1C896EC}"/>
                </a:ext>
              </a:extLst>
            </p:cNvPr>
            <p:cNvSpPr/>
            <p:nvPr/>
          </p:nvSpPr>
          <p:spPr>
            <a:xfrm flipV="1">
              <a:off x="0" y="-20"/>
              <a:ext cx="6616464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Prostokąt: jeden zaokrąglony róg 72">
              <a:extLst>
                <a:ext uri="{FF2B5EF4-FFF2-40B4-BE49-F238E27FC236}">
                  <a16:creationId xmlns:a16="http://schemas.microsoft.com/office/drawing/2014/main" id="{3D4AF85B-FE8E-436B-B6EE-3EEB6AFD4646}"/>
                </a:ext>
              </a:extLst>
            </p:cNvPr>
            <p:cNvSpPr/>
            <p:nvPr/>
          </p:nvSpPr>
          <p:spPr>
            <a:xfrm flipV="1">
              <a:off x="0" y="0"/>
              <a:ext cx="652145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ole tekstowe 73">
              <a:extLst>
                <a:ext uri="{FF2B5EF4-FFF2-40B4-BE49-F238E27FC236}">
                  <a16:creationId xmlns:a16="http://schemas.microsoft.com/office/drawing/2014/main" id="{9E3378F0-ABEE-4B8C-80B0-D366BF045F42}"/>
                </a:ext>
              </a:extLst>
            </p:cNvPr>
            <p:cNvSpPr txBox="1"/>
            <p:nvPr/>
          </p:nvSpPr>
          <p:spPr>
            <a:xfrm>
              <a:off x="197359" y="83729"/>
              <a:ext cx="487954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OTHER PRODUCTS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297BC38D-6D7B-4789-8AAD-1A93307FA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377" y="287663"/>
            <a:ext cx="4447539" cy="2329577"/>
          </a:xfrm>
          <a:prstGeom prst="rect">
            <a:avLst/>
          </a:prstGeom>
        </p:spPr>
      </p:pic>
      <p:grpSp>
        <p:nvGrpSpPr>
          <p:cNvPr id="14" name="!!Grupa 13">
            <a:extLst>
              <a:ext uri="{FF2B5EF4-FFF2-40B4-BE49-F238E27FC236}">
                <a16:creationId xmlns:a16="http://schemas.microsoft.com/office/drawing/2014/main" id="{8054128F-DC0E-43E7-9A21-FFCC695E7A9B}"/>
              </a:ext>
            </a:extLst>
          </p:cNvPr>
          <p:cNvGrpSpPr/>
          <p:nvPr/>
        </p:nvGrpSpPr>
        <p:grpSpPr>
          <a:xfrm>
            <a:off x="0" y="1279837"/>
            <a:ext cx="12218901" cy="5226078"/>
            <a:chOff x="0" y="1279837"/>
            <a:chExt cx="12218901" cy="5226078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3DF571B4-E1D1-465E-ADAE-C7CC0EB0DCEF}"/>
                </a:ext>
              </a:extLst>
            </p:cNvPr>
            <p:cNvSpPr/>
            <p:nvPr/>
          </p:nvSpPr>
          <p:spPr>
            <a:xfrm>
              <a:off x="0" y="2119087"/>
              <a:ext cx="12191998" cy="390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73609DB1-863E-4CB3-B49D-2732E99B6F58}"/>
                </a:ext>
              </a:extLst>
            </p:cNvPr>
            <p:cNvGrpSpPr/>
            <p:nvPr/>
          </p:nvGrpSpPr>
          <p:grpSpPr>
            <a:xfrm>
              <a:off x="2029031" y="2296521"/>
              <a:ext cx="7497410" cy="2568151"/>
              <a:chOff x="2347296" y="2472126"/>
              <a:chExt cx="7497410" cy="2568151"/>
            </a:xfrm>
          </p:grpSpPr>
          <p:sp>
            <p:nvSpPr>
              <p:cNvPr id="51" name="pole tekstowe 50">
                <a:extLst>
                  <a:ext uri="{FF2B5EF4-FFF2-40B4-BE49-F238E27FC236}">
                    <a16:creationId xmlns:a16="http://schemas.microsoft.com/office/drawing/2014/main" id="{C3278400-6608-40FC-8D75-1428B1C518AC}"/>
                  </a:ext>
                </a:extLst>
              </p:cNvPr>
              <p:cNvSpPr txBox="1"/>
              <p:nvPr/>
            </p:nvSpPr>
            <p:spPr>
              <a:xfrm>
                <a:off x="2347296" y="3006002"/>
                <a:ext cx="7497410" cy="2034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programmable delays in the range of 0-20000 </a:t>
                </a:r>
                <a:r>
                  <a:rPr lang="en-US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ms</a:t>
                </a: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with an interval of 1 </a:t>
                </a:r>
                <a:r>
                  <a:rPr lang="en-US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ms</a:t>
                </a:r>
                <a:endParaRPr lang="en-US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ability to program and detonate up to 1,000 detonators per logger/blaster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possibility to combine logger/blaster sets in order to increase the number of set-off detonators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remote (wireless) ignition of detonators</a:t>
                </a:r>
              </a:p>
            </p:txBody>
          </p:sp>
          <p:sp>
            <p:nvSpPr>
              <p:cNvPr id="52" name="pole tekstowe 51">
                <a:extLst>
                  <a:ext uri="{FF2B5EF4-FFF2-40B4-BE49-F238E27FC236}">
                    <a16:creationId xmlns:a16="http://schemas.microsoft.com/office/drawing/2014/main" id="{E973BEEE-04A8-4B30-B4FC-3EA168D31C81}"/>
                  </a:ext>
                </a:extLst>
              </p:cNvPr>
              <p:cNvSpPr txBox="1"/>
              <p:nvPr/>
            </p:nvSpPr>
            <p:spPr>
              <a:xfrm>
                <a:off x="2569876" y="2472126"/>
                <a:ext cx="719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ERGONIC-II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electronic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initiating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system</a:t>
                </a:r>
              </a:p>
            </p:txBody>
          </p:sp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C4B69D6-ABFF-40B2-BE97-D365B0707A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8" t="9952" r="22584" b="10069"/>
            <a:stretch/>
          </p:blipFill>
          <p:spPr bwMode="auto">
            <a:xfrm>
              <a:off x="9314089" y="1279837"/>
              <a:ext cx="2904812" cy="507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72E5C10B-A77F-4A3A-A655-E6F97E17A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3" y="3841088"/>
              <a:ext cx="2046932" cy="2664827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21D98B9F-0238-4118-9957-4954C1AE929B}"/>
              </a:ext>
            </a:extLst>
          </p:cNvPr>
          <p:cNvGrpSpPr/>
          <p:nvPr/>
        </p:nvGrpSpPr>
        <p:grpSpPr>
          <a:xfrm>
            <a:off x="10740644" y="-68802"/>
            <a:ext cx="1451354" cy="1544662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59F90B91-827E-4523-B2B5-90AAF1D3B381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A6F44379-2F4C-43CF-9274-8F1AA1590294}"/>
                </a:ext>
              </a:extLst>
            </p:cNvPr>
            <p:cNvSpPr txBox="1"/>
            <p:nvPr/>
          </p:nvSpPr>
          <p:spPr>
            <a:xfrm rot="2700000">
              <a:off x="9890036" y="832762"/>
              <a:ext cx="2438250" cy="54108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0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NOVELTY</a:t>
              </a:r>
              <a:endParaRPr lang="pl-PL" sz="20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75782201-C39D-4134-8930-24005B97C6E1}"/>
              </a:ext>
            </a:extLst>
          </p:cNvPr>
          <p:cNvGrpSpPr/>
          <p:nvPr/>
        </p:nvGrpSpPr>
        <p:grpSpPr>
          <a:xfrm>
            <a:off x="0" y="-2"/>
            <a:ext cx="6371303" cy="742807"/>
            <a:chOff x="-1" y="-19"/>
            <a:chExt cx="6800295" cy="742807"/>
          </a:xfrm>
        </p:grpSpPr>
        <p:sp>
          <p:nvSpPr>
            <p:cNvPr id="44" name="Prostokąt: jeden zaokrąglony róg 43">
              <a:extLst>
                <a:ext uri="{FF2B5EF4-FFF2-40B4-BE49-F238E27FC236}">
                  <a16:creationId xmlns:a16="http://schemas.microsoft.com/office/drawing/2014/main" id="{D2989231-96FE-4C10-B095-372446B629BF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Prostokąt: jeden zaokrąglony róg 44">
              <a:extLst>
                <a:ext uri="{FF2B5EF4-FFF2-40B4-BE49-F238E27FC236}">
                  <a16:creationId xmlns:a16="http://schemas.microsoft.com/office/drawing/2014/main" id="{C76F505C-A51F-42CC-95FD-EE30E06CD0BD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A8A1D2C6-B969-4E10-BD7D-E2A57154F758}"/>
                </a:ext>
              </a:extLst>
            </p:cNvPr>
            <p:cNvSpPr txBox="1"/>
            <p:nvPr/>
          </p:nvSpPr>
          <p:spPr>
            <a:xfrm>
              <a:off x="197359" y="83729"/>
              <a:ext cx="56730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SYSTEMS</a:t>
              </a:r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B20BF59F-592D-4218-94C3-8C7A7CAE80CF}"/>
              </a:ext>
            </a:extLst>
          </p:cNvPr>
          <p:cNvGrpSpPr/>
          <p:nvPr/>
        </p:nvGrpSpPr>
        <p:grpSpPr>
          <a:xfrm>
            <a:off x="1618051" y="7638722"/>
            <a:ext cx="8955898" cy="2612574"/>
            <a:chOff x="1450381" y="1200995"/>
            <a:chExt cx="8955898" cy="2612574"/>
          </a:xfrm>
        </p:grpSpPr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E1FFDB69-8599-43A1-8FC7-2E6F11DA69BF}"/>
                </a:ext>
              </a:extLst>
            </p:cNvPr>
            <p:cNvGrpSpPr/>
            <p:nvPr/>
          </p:nvGrpSpPr>
          <p:grpSpPr>
            <a:xfrm>
              <a:off x="4292898" y="1771014"/>
              <a:ext cx="6113381" cy="1349425"/>
              <a:chOff x="4369261" y="1785997"/>
              <a:chExt cx="6113381" cy="1349425"/>
            </a:xfrm>
          </p:grpSpPr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63615572-407A-42F5-835F-6F3D502E9421}"/>
                  </a:ext>
                </a:extLst>
              </p:cNvPr>
              <p:cNvSpPr txBox="1"/>
              <p:nvPr/>
            </p:nvSpPr>
            <p:spPr>
              <a:xfrm>
                <a:off x="4369262" y="2396758"/>
                <a:ext cx="61133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rock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detonators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W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safe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against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coal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dust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ERGODET M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safe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against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methane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and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coal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dust</a:t>
                </a:r>
                <a:endParaRPr lang="pl-PL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57" name="pole tekstowe 56">
                <a:extLst>
                  <a:ext uri="{FF2B5EF4-FFF2-40B4-BE49-F238E27FC236}">
                    <a16:creationId xmlns:a16="http://schemas.microsoft.com/office/drawing/2014/main" id="{B250123A-4551-426F-9055-AF6360DB4C41}"/>
                  </a:ext>
                </a:extLst>
              </p:cNvPr>
              <p:cNvSpPr txBox="1"/>
              <p:nvPr/>
            </p:nvSpPr>
            <p:spPr>
              <a:xfrm>
                <a:off x="4369261" y="1785997"/>
                <a:ext cx="43874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ERGODET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detonators</a:t>
                </a:r>
                <a:endParaRPr lang="pl-PL" sz="2400" dirty="0">
                  <a:solidFill>
                    <a:schemeClr val="accent3"/>
                  </a:solidFill>
                  <a:latin typeface="Inter Semi Bold" panose="02000703000000020004" pitchFamily="2" charset="0"/>
                </a:endParaRPr>
              </a:p>
            </p:txBody>
          </p:sp>
        </p:grp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E1212801-0C29-4A1C-B40F-C2F8F83445F8}"/>
                </a:ext>
              </a:extLst>
            </p:cNvPr>
            <p:cNvGrpSpPr/>
            <p:nvPr/>
          </p:nvGrpSpPr>
          <p:grpSpPr>
            <a:xfrm>
              <a:off x="1450381" y="1200995"/>
              <a:ext cx="2612574" cy="2612574"/>
              <a:chOff x="273560" y="1126922"/>
              <a:chExt cx="3671100" cy="3671100"/>
            </a:xfrm>
          </p:grpSpPr>
          <p:grpSp>
            <p:nvGrpSpPr>
              <p:cNvPr id="50" name="Grupa 49">
                <a:extLst>
                  <a:ext uri="{FF2B5EF4-FFF2-40B4-BE49-F238E27FC236}">
                    <a16:creationId xmlns:a16="http://schemas.microsoft.com/office/drawing/2014/main" id="{609FA32A-C2AE-4657-90FB-E777F018B087}"/>
                  </a:ext>
                </a:extLst>
              </p:cNvPr>
              <p:cNvGrpSpPr/>
              <p:nvPr/>
            </p:nvGrpSpPr>
            <p:grpSpPr>
              <a:xfrm>
                <a:off x="273560" y="1126922"/>
                <a:ext cx="3671100" cy="3671100"/>
                <a:chOff x="-3796522" y="1134593"/>
                <a:chExt cx="3671100" cy="3671100"/>
              </a:xfrm>
            </p:grpSpPr>
            <p:sp>
              <p:nvSpPr>
                <p:cNvPr id="54" name="Owal 53">
                  <a:extLst>
                    <a:ext uri="{FF2B5EF4-FFF2-40B4-BE49-F238E27FC236}">
                      <a16:creationId xmlns:a16="http://schemas.microsoft.com/office/drawing/2014/main" id="{218E7004-5186-4C38-B67B-5896B2D7EE03}"/>
                    </a:ext>
                  </a:extLst>
                </p:cNvPr>
                <p:cNvSpPr/>
                <p:nvPr/>
              </p:nvSpPr>
              <p:spPr>
                <a:xfrm>
                  <a:off x="-3796522" y="1134593"/>
                  <a:ext cx="3671100" cy="36711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55" name="Obraz 54">
                  <a:extLst>
                    <a:ext uri="{FF2B5EF4-FFF2-40B4-BE49-F238E27FC236}">
                      <a16:creationId xmlns:a16="http://schemas.microsoft.com/office/drawing/2014/main" id="{A58BCEF5-3629-40FD-A701-8A75CF47B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73" b="2973"/>
                <a:stretch/>
              </p:blipFill>
              <p:spPr>
                <a:xfrm>
                  <a:off x="-3796522" y="1192923"/>
                  <a:ext cx="3671100" cy="3452841"/>
                </a:xfrm>
                <a:custGeom>
                  <a:avLst/>
                  <a:gdLst>
                    <a:gd name="connsiteX0" fmla="*/ 1313825 w 3671100"/>
                    <a:gd name="connsiteY0" fmla="*/ 0 h 3452841"/>
                    <a:gd name="connsiteX1" fmla="*/ 2357275 w 3671100"/>
                    <a:gd name="connsiteY1" fmla="*/ 0 h 3452841"/>
                    <a:gd name="connsiteX2" fmla="*/ 2381386 w 3671100"/>
                    <a:gd name="connsiteY2" fmla="*/ 6200 h 3452841"/>
                    <a:gd name="connsiteX3" fmla="*/ 3671100 w 3671100"/>
                    <a:gd name="connsiteY3" fmla="*/ 1759227 h 3452841"/>
                    <a:gd name="connsiteX4" fmla="*/ 2550029 w 3671100"/>
                    <a:gd name="connsiteY4" fmla="*/ 3450531 h 3452841"/>
                    <a:gd name="connsiteX5" fmla="*/ 2543716 w 3671100"/>
                    <a:gd name="connsiteY5" fmla="*/ 3452841 h 3452841"/>
                    <a:gd name="connsiteX6" fmla="*/ 1127384 w 3671100"/>
                    <a:gd name="connsiteY6" fmla="*/ 3452841 h 3452841"/>
                    <a:gd name="connsiteX7" fmla="*/ 1121071 w 3671100"/>
                    <a:gd name="connsiteY7" fmla="*/ 3450531 h 3452841"/>
                    <a:gd name="connsiteX8" fmla="*/ 0 w 3671100"/>
                    <a:gd name="connsiteY8" fmla="*/ 1759227 h 3452841"/>
                    <a:gd name="connsiteX9" fmla="*/ 1289714 w 3671100"/>
                    <a:gd name="connsiteY9" fmla="*/ 6200 h 345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71100" h="3452841">
                      <a:moveTo>
                        <a:pt x="1313825" y="0"/>
                      </a:moveTo>
                      <a:lnTo>
                        <a:pt x="2357275" y="0"/>
                      </a:lnTo>
                      <a:lnTo>
                        <a:pt x="2381386" y="6200"/>
                      </a:lnTo>
                      <a:cubicBezTo>
                        <a:pt x="3128581" y="238602"/>
                        <a:pt x="3671100" y="935559"/>
                        <a:pt x="3671100" y="1759227"/>
                      </a:cubicBezTo>
                      <a:cubicBezTo>
                        <a:pt x="3671100" y="2519537"/>
                        <a:pt x="3208835" y="3171879"/>
                        <a:pt x="2550029" y="3450531"/>
                      </a:cubicBezTo>
                      <a:lnTo>
                        <a:pt x="2543716" y="3452841"/>
                      </a:lnTo>
                      <a:lnTo>
                        <a:pt x="1127384" y="3452841"/>
                      </a:lnTo>
                      <a:lnTo>
                        <a:pt x="1121071" y="3450531"/>
                      </a:lnTo>
                      <a:cubicBezTo>
                        <a:pt x="462265" y="3171879"/>
                        <a:pt x="0" y="2519537"/>
                        <a:pt x="0" y="1759227"/>
                      </a:cubicBezTo>
                      <a:cubicBezTo>
                        <a:pt x="0" y="935559"/>
                        <a:pt x="542519" y="238602"/>
                        <a:pt x="1289714" y="6200"/>
                      </a:cubicBezTo>
                      <a:close/>
                    </a:path>
                  </a:pathLst>
                </a:custGeom>
                <a:effectLst>
                  <a:outerShdw blurRad="635000" algn="ctr" rotWithShape="0">
                    <a:prstClr val="black">
                      <a:alpha val="30000"/>
                    </a:prstClr>
                  </a:outerShdw>
                </a:effectLst>
              </p:spPr>
            </p:pic>
          </p:grpSp>
          <p:sp>
            <p:nvSpPr>
              <p:cNvPr id="53" name="Owal 52">
                <a:extLst>
                  <a:ext uri="{FF2B5EF4-FFF2-40B4-BE49-F238E27FC236}">
                    <a16:creationId xmlns:a16="http://schemas.microsoft.com/office/drawing/2014/main" id="{85E9C3B3-474F-4548-A77B-0EA6B4E6B0F2}"/>
                  </a:ext>
                </a:extLst>
              </p:cNvPr>
              <p:cNvSpPr/>
              <p:nvPr/>
            </p:nvSpPr>
            <p:spPr>
              <a:xfrm>
                <a:off x="273560" y="1126922"/>
                <a:ext cx="3671100" cy="3671100"/>
              </a:xfrm>
              <a:prstGeom prst="ellipse">
                <a:avLst/>
              </a:prstGeom>
              <a:noFill/>
              <a:ln w="88900">
                <a:solidFill>
                  <a:schemeClr val="bg2"/>
                </a:solidFill>
              </a:ln>
              <a:effectLst>
                <a:outerShdw blurRad="254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40F853AF-BB4B-4AAC-BCA3-FFC2E862E5CB}"/>
              </a:ext>
            </a:extLst>
          </p:cNvPr>
          <p:cNvCxnSpPr>
            <a:cxnSpLocks/>
          </p:cNvCxnSpPr>
          <p:nvPr/>
        </p:nvCxnSpPr>
        <p:spPr>
          <a:xfrm flipH="1">
            <a:off x="787069" y="10501872"/>
            <a:ext cx="10617863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a 58">
            <a:extLst>
              <a:ext uri="{FF2B5EF4-FFF2-40B4-BE49-F238E27FC236}">
                <a16:creationId xmlns:a16="http://schemas.microsoft.com/office/drawing/2014/main" id="{8F7C1CCC-BBB4-4E2D-9DE5-D26B284EC0FB}"/>
              </a:ext>
            </a:extLst>
          </p:cNvPr>
          <p:cNvGrpSpPr/>
          <p:nvPr/>
        </p:nvGrpSpPr>
        <p:grpSpPr>
          <a:xfrm>
            <a:off x="1371148" y="10752448"/>
            <a:ext cx="9449704" cy="2612574"/>
            <a:chOff x="1371148" y="4043576"/>
            <a:chExt cx="9449704" cy="2612574"/>
          </a:xfrm>
        </p:grpSpPr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15A738C5-275A-46FE-A4B5-4536B233AF1D}"/>
                </a:ext>
              </a:extLst>
            </p:cNvPr>
            <p:cNvGrpSpPr/>
            <p:nvPr/>
          </p:nvGrpSpPr>
          <p:grpSpPr>
            <a:xfrm>
              <a:off x="1371148" y="4242992"/>
              <a:ext cx="6860882" cy="1599313"/>
              <a:chOff x="1542757" y="4665119"/>
              <a:chExt cx="6860882" cy="1599313"/>
            </a:xfrm>
          </p:grpSpPr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1388D19D-5990-4349-A007-133F5E1FFC21}"/>
                  </a:ext>
                </a:extLst>
              </p:cNvPr>
              <p:cNvSpPr txBox="1"/>
              <p:nvPr/>
            </p:nvSpPr>
            <p:spPr>
              <a:xfrm>
                <a:off x="1542757" y="4665119"/>
                <a:ext cx="54614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NITRONEL® non-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detonators</a:t>
                </a:r>
                <a:endParaRPr lang="pl-PL" sz="2400" dirty="0">
                  <a:solidFill>
                    <a:schemeClr val="accent3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85" name="pole tekstowe 84">
                <a:extLst>
                  <a:ext uri="{FF2B5EF4-FFF2-40B4-BE49-F238E27FC236}">
                    <a16:creationId xmlns:a16="http://schemas.microsoft.com/office/drawing/2014/main" id="{6862BAD1-A748-4E5D-821C-2AF04BF574C2}"/>
                  </a:ext>
                </a:extLst>
              </p:cNvPr>
              <p:cNvSpPr txBox="1"/>
              <p:nvPr/>
            </p:nvSpPr>
            <p:spPr>
              <a:xfrm>
                <a:off x="1542757" y="5279547"/>
                <a:ext cx="6860882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NITRONEL MS, NITRONEL LP (for use in tunneling works and for rock-cutting in open-pit mines and in underground non-coal mines)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surface NITRONEL QS and borehole NITRONEL QH (for use in open-pit mines)</a:t>
                </a:r>
              </a:p>
            </p:txBody>
          </p:sp>
        </p:grpSp>
        <p:sp>
          <p:nvSpPr>
            <p:cNvPr id="66" name="Owal 65">
              <a:extLst>
                <a:ext uri="{FF2B5EF4-FFF2-40B4-BE49-F238E27FC236}">
                  <a16:creationId xmlns:a16="http://schemas.microsoft.com/office/drawing/2014/main" id="{3B6B1570-BFDF-44DF-9059-3D12774765BE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82" name="Obraz 81" descr="Obraz zawierający kabel, łącznik&#10;&#10;Opis wygenerowany automatycznie">
              <a:extLst>
                <a:ext uri="{FF2B5EF4-FFF2-40B4-BE49-F238E27FC236}">
                  <a16:creationId xmlns:a16="http://schemas.microsoft.com/office/drawing/2014/main" id="{96DEEC48-DEB7-4945-A536-41D1B40F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986"/>
            <a:stretch>
              <a:fillRect/>
            </a:stretch>
          </p:blipFill>
          <p:spPr>
            <a:xfrm>
              <a:off x="8232030" y="4099598"/>
              <a:ext cx="2588822" cy="2500530"/>
            </a:xfrm>
            <a:custGeom>
              <a:avLst/>
              <a:gdLst>
                <a:gd name="connsiteX0" fmla="*/ 859810 w 2588822"/>
                <a:gd name="connsiteY0" fmla="*/ 0 h 2500530"/>
                <a:gd name="connsiteX1" fmla="*/ 1683929 w 2588822"/>
                <a:gd name="connsiteY1" fmla="*/ 0 h 2500530"/>
                <a:gd name="connsiteX2" fmla="*/ 1784487 w 2588822"/>
                <a:gd name="connsiteY2" fmla="*/ 36805 h 2500530"/>
                <a:gd name="connsiteX3" fmla="*/ 2588822 w 2588822"/>
                <a:gd name="connsiteY3" fmla="*/ 1250265 h 2500530"/>
                <a:gd name="connsiteX4" fmla="*/ 1784487 w 2588822"/>
                <a:gd name="connsiteY4" fmla="*/ 2463726 h 2500530"/>
                <a:gd name="connsiteX5" fmla="*/ 1683929 w 2588822"/>
                <a:gd name="connsiteY5" fmla="*/ 2500530 h 2500530"/>
                <a:gd name="connsiteX6" fmla="*/ 859810 w 2588822"/>
                <a:gd name="connsiteY6" fmla="*/ 2500530 h 2500530"/>
                <a:gd name="connsiteX7" fmla="*/ 759252 w 2588822"/>
                <a:gd name="connsiteY7" fmla="*/ 2463726 h 2500530"/>
                <a:gd name="connsiteX8" fmla="*/ 14124 w 2588822"/>
                <a:gd name="connsiteY8" fmla="*/ 1641887 h 2500530"/>
                <a:gd name="connsiteX9" fmla="*/ 0 w 2588822"/>
                <a:gd name="connsiteY9" fmla="*/ 1586958 h 2500530"/>
                <a:gd name="connsiteX10" fmla="*/ 0 w 2588822"/>
                <a:gd name="connsiteY10" fmla="*/ 913572 h 2500530"/>
                <a:gd name="connsiteX11" fmla="*/ 14124 w 2588822"/>
                <a:gd name="connsiteY11" fmla="*/ 858644 h 2500530"/>
                <a:gd name="connsiteX12" fmla="*/ 759252 w 2588822"/>
                <a:gd name="connsiteY12" fmla="*/ 36805 h 250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8822" h="2500530">
                  <a:moveTo>
                    <a:pt x="859810" y="0"/>
                  </a:moveTo>
                  <a:lnTo>
                    <a:pt x="1683929" y="0"/>
                  </a:lnTo>
                  <a:lnTo>
                    <a:pt x="1784487" y="36805"/>
                  </a:lnTo>
                  <a:cubicBezTo>
                    <a:pt x="2257161" y="236729"/>
                    <a:pt x="2588822" y="704765"/>
                    <a:pt x="2588822" y="1250265"/>
                  </a:cubicBezTo>
                  <a:cubicBezTo>
                    <a:pt x="2588822" y="1795765"/>
                    <a:pt x="2257161" y="2263801"/>
                    <a:pt x="1784487" y="2463726"/>
                  </a:cubicBezTo>
                  <a:lnTo>
                    <a:pt x="1683929" y="2500530"/>
                  </a:lnTo>
                  <a:lnTo>
                    <a:pt x="859810" y="2500530"/>
                  </a:lnTo>
                  <a:lnTo>
                    <a:pt x="759252" y="2463726"/>
                  </a:lnTo>
                  <a:cubicBezTo>
                    <a:pt x="404746" y="2313782"/>
                    <a:pt x="129560" y="2013026"/>
                    <a:pt x="14124" y="1641887"/>
                  </a:cubicBezTo>
                  <a:lnTo>
                    <a:pt x="0" y="1586958"/>
                  </a:lnTo>
                  <a:lnTo>
                    <a:pt x="0" y="913572"/>
                  </a:lnTo>
                  <a:lnTo>
                    <a:pt x="14124" y="858644"/>
                  </a:lnTo>
                  <a:cubicBezTo>
                    <a:pt x="129560" y="487504"/>
                    <a:pt x="404746" y="186748"/>
                    <a:pt x="759252" y="36805"/>
                  </a:cubicBezTo>
                  <a:close/>
                </a:path>
              </a:pathLst>
            </a:custGeom>
          </p:spPr>
        </p:pic>
        <p:sp>
          <p:nvSpPr>
            <p:cNvPr id="83" name="Owal 82">
              <a:extLst>
                <a:ext uri="{FF2B5EF4-FFF2-40B4-BE49-F238E27FC236}">
                  <a16:creationId xmlns:a16="http://schemas.microsoft.com/office/drawing/2014/main" id="{73DA17C8-D8BD-42A8-8CBE-E79112391A1B}"/>
                </a:ext>
              </a:extLst>
            </p:cNvPr>
            <p:cNvSpPr/>
            <p:nvPr/>
          </p:nvSpPr>
          <p:spPr>
            <a:xfrm>
              <a:off x="8208278" y="4043576"/>
              <a:ext cx="2612574" cy="2612574"/>
            </a:xfrm>
            <a:prstGeom prst="ellipse">
              <a:avLst/>
            </a:prstGeom>
            <a:noFill/>
            <a:ln w="88900">
              <a:solidFill>
                <a:schemeClr val="bg2"/>
              </a:solidFill>
            </a:ln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43557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98DA56-78E9-405B-AB76-BCB2A44E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945"/>
          <a:stretch/>
        </p:blipFill>
        <p:spPr>
          <a:xfrm>
            <a:off x="5807814" y="0"/>
            <a:ext cx="6384186" cy="6858000"/>
          </a:xfrm>
          <a:prstGeom prst="rect">
            <a:avLst/>
          </a:prstGeom>
        </p:spPr>
      </p:pic>
      <p:pic>
        <p:nvPicPr>
          <p:cNvPr id="5" name="Obraz 4" descr="Obraz zawierający osoba, czerwony, zamknąć&#10;&#10;Opis wygenerowany automatycznie">
            <a:extLst>
              <a:ext uri="{FF2B5EF4-FFF2-40B4-BE49-F238E27FC236}">
                <a16:creationId xmlns:a16="http://schemas.microsoft.com/office/drawing/2014/main" id="{27590BC9-4F05-4145-A74E-ACBC22C7D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71" y="0"/>
            <a:ext cx="10288029" cy="6858000"/>
          </a:xfrm>
          <a:prstGeom prst="rect">
            <a:avLst/>
          </a:prstGeom>
        </p:spPr>
      </p:pic>
      <p:pic>
        <p:nvPicPr>
          <p:cNvPr id="7" name="Obraz 6" descr="Obraz zawierający wewnątrz, organy, kilka&#10;&#10;Opis wygenerowany automatycznie">
            <a:extLst>
              <a:ext uri="{FF2B5EF4-FFF2-40B4-BE49-F238E27FC236}">
                <a16:creationId xmlns:a16="http://schemas.microsoft.com/office/drawing/2014/main" id="{B4872A6C-6AD0-441E-887F-BB7FF8E466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71" y="0"/>
            <a:ext cx="10288029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2AB2317-F969-41DA-887C-A2263B714A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0" b="10060"/>
          <a:stretch/>
        </p:blipFill>
        <p:spPr>
          <a:xfrm>
            <a:off x="6521451" y="0"/>
            <a:ext cx="5724741" cy="6858000"/>
          </a:xfrm>
          <a:prstGeom prst="rect">
            <a:avLst/>
          </a:prstGeom>
        </p:spPr>
      </p:pic>
      <p:grpSp>
        <p:nvGrpSpPr>
          <p:cNvPr id="50" name="Grupa 49">
            <a:extLst>
              <a:ext uri="{FF2B5EF4-FFF2-40B4-BE49-F238E27FC236}">
                <a16:creationId xmlns:a16="http://schemas.microsoft.com/office/drawing/2014/main" id="{CB5E1383-DA3A-4033-8DC6-4AED6CDCBBB9}"/>
              </a:ext>
            </a:extLst>
          </p:cNvPr>
          <p:cNvGrpSpPr/>
          <p:nvPr/>
        </p:nvGrpSpPr>
        <p:grpSpPr>
          <a:xfrm>
            <a:off x="-13803" y="0"/>
            <a:ext cx="8239734" cy="6858000"/>
            <a:chOff x="-13803" y="0"/>
            <a:chExt cx="8239734" cy="6858000"/>
          </a:xfrm>
        </p:grpSpPr>
        <p:sp>
          <p:nvSpPr>
            <p:cNvPr id="54" name="Schemat blokowy: ręczne wprowadzanie danych 53">
              <a:extLst>
                <a:ext uri="{FF2B5EF4-FFF2-40B4-BE49-F238E27FC236}">
                  <a16:creationId xmlns:a16="http://schemas.microsoft.com/office/drawing/2014/main" id="{B2C9633A-BEC2-47D1-823F-5C5CEAF13E58}"/>
                </a:ext>
              </a:extLst>
            </p:cNvPr>
            <p:cNvSpPr/>
            <p:nvPr/>
          </p:nvSpPr>
          <p:spPr>
            <a:xfrm rot="16200000" flipV="1">
              <a:off x="1393331" y="25400"/>
              <a:ext cx="6858000" cy="6807200"/>
            </a:xfrm>
            <a:prstGeom prst="flowChartManualInpu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Dowolny kształt: kształt 54">
              <a:extLst>
                <a:ext uri="{FF2B5EF4-FFF2-40B4-BE49-F238E27FC236}">
                  <a16:creationId xmlns:a16="http://schemas.microsoft.com/office/drawing/2014/main" id="{A665ECA4-A62E-4F01-8959-2A0D47EC932F}"/>
                </a:ext>
              </a:extLst>
            </p:cNvPr>
            <p:cNvSpPr/>
            <p:nvPr/>
          </p:nvSpPr>
          <p:spPr>
            <a:xfrm rot="16200000" flipV="1">
              <a:off x="594253" y="-608056"/>
              <a:ext cx="6858000" cy="8074112"/>
            </a:xfrm>
            <a:custGeom>
              <a:avLst/>
              <a:gdLst>
                <a:gd name="connsiteX0" fmla="*/ 6858000 w 6858000"/>
                <a:gd name="connsiteY0" fmla="*/ 8074112 h 8074112"/>
                <a:gd name="connsiteX1" fmla="*/ 6858000 w 6858000"/>
                <a:gd name="connsiteY1" fmla="*/ 6807200 h 8074112"/>
                <a:gd name="connsiteX2" fmla="*/ 6858000 w 6858000"/>
                <a:gd name="connsiteY2" fmla="*/ 6041009 h 8074112"/>
                <a:gd name="connsiteX3" fmla="*/ 6858000 w 6858000"/>
                <a:gd name="connsiteY3" fmla="*/ 0 h 8074112"/>
                <a:gd name="connsiteX4" fmla="*/ 0 w 6858000"/>
                <a:gd name="connsiteY4" fmla="*/ 1361440 h 8074112"/>
                <a:gd name="connsiteX5" fmla="*/ 0 w 6858000"/>
                <a:gd name="connsiteY5" fmla="*/ 6041009 h 8074112"/>
                <a:gd name="connsiteX6" fmla="*/ 0 w 6858000"/>
                <a:gd name="connsiteY6" fmla="*/ 6807200 h 8074112"/>
                <a:gd name="connsiteX7" fmla="*/ 0 w 6858000"/>
                <a:gd name="connsiteY7" fmla="*/ 8074112 h 807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8074112">
                  <a:moveTo>
                    <a:pt x="6858000" y="8074112"/>
                  </a:moveTo>
                  <a:lnTo>
                    <a:pt x="6858000" y="6807200"/>
                  </a:lnTo>
                  <a:lnTo>
                    <a:pt x="6858000" y="6041009"/>
                  </a:lnTo>
                  <a:lnTo>
                    <a:pt x="6858000" y="0"/>
                  </a:lnTo>
                  <a:lnTo>
                    <a:pt x="0" y="1361440"/>
                  </a:lnTo>
                  <a:lnTo>
                    <a:pt x="0" y="6041009"/>
                  </a:lnTo>
                  <a:lnTo>
                    <a:pt x="0" y="6807200"/>
                  </a:lnTo>
                  <a:lnTo>
                    <a:pt x="0" y="80741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5FF0EEC7-65D8-4FE2-822F-B5FDD479F1EB}"/>
              </a:ext>
            </a:extLst>
          </p:cNvPr>
          <p:cNvSpPr txBox="1"/>
          <p:nvPr/>
        </p:nvSpPr>
        <p:spPr>
          <a:xfrm>
            <a:off x="399079" y="1507525"/>
            <a:ext cx="6853259" cy="10772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Detonating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cord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– NITROCORD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Rock - for use in open-pit and underground non-coal mining, as well as for demolition and engineering 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Methane - for use in mining plants in conditions of threat of methane or coal dust explosion and when conducting blasting works.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DED20A4-8796-4446-BC89-33FBEFBC34BF}"/>
              </a:ext>
            </a:extLst>
          </p:cNvPr>
          <p:cNvSpPr txBox="1"/>
          <p:nvPr/>
        </p:nvSpPr>
        <p:spPr>
          <a:xfrm>
            <a:off x="399079" y="2848995"/>
            <a:ext cx="6853259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Shock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tube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– NITROTUBE</a:t>
            </a:r>
          </a:p>
          <a:p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Intended for production of non-electric detonators, and for application in blasting technology to extend the blasting line when using non-electric detonators.</a:t>
            </a:r>
            <a:endParaRPr lang="pl-PL" sz="1400" dirty="0">
              <a:solidFill>
                <a:schemeClr val="tx2"/>
              </a:solidFill>
              <a:latin typeface="Inter" panose="020B0502030000000004" pitchFamily="34" charset="0"/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15E751E0-A718-4EFF-A7E6-10949CC6101D}"/>
              </a:ext>
            </a:extLst>
          </p:cNvPr>
          <p:cNvSpPr txBox="1"/>
          <p:nvPr/>
        </p:nvSpPr>
        <p:spPr>
          <a:xfrm>
            <a:off x="399079" y="4591138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Explosive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boosters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- NITROBOOSTER 10M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12E6A185-F1D3-4DCC-8016-D918B14FBF37}"/>
              </a:ext>
            </a:extLst>
          </p:cNvPr>
          <p:cNvSpPr txBox="1"/>
          <p:nvPr/>
        </p:nvSpPr>
        <p:spPr>
          <a:xfrm>
            <a:off x="399079" y="5087737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Cord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boosters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- NITROCORD 20, 40, 80 Booster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66E194E5-1A26-4E63-9D13-82675107B79C}"/>
              </a:ext>
            </a:extLst>
          </p:cNvPr>
          <p:cNvSpPr txBox="1"/>
          <p:nvPr/>
        </p:nvSpPr>
        <p:spPr>
          <a:xfrm>
            <a:off x="399079" y="5584336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NITROCONNECTOR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1E518FDF-386B-4492-BFED-A824D3B289E5}"/>
              </a:ext>
            </a:extLst>
          </p:cNvPr>
          <p:cNvSpPr txBox="1"/>
          <p:nvPr/>
        </p:nvSpPr>
        <p:spPr>
          <a:xfrm>
            <a:off x="399079" y="6080934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NITROBUNCH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cord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set</a:t>
            </a:r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A5C94299-A475-4A0D-B122-714DD24BF3B6}"/>
              </a:ext>
            </a:extLst>
          </p:cNvPr>
          <p:cNvGrpSpPr/>
          <p:nvPr/>
        </p:nvGrpSpPr>
        <p:grpSpPr>
          <a:xfrm>
            <a:off x="1" y="-1"/>
            <a:ext cx="5295899" cy="742807"/>
            <a:chOff x="0" y="-20"/>
            <a:chExt cx="6616464" cy="742807"/>
          </a:xfrm>
        </p:grpSpPr>
        <p:sp>
          <p:nvSpPr>
            <p:cNvPr id="40" name="Prostokąt: jeden zaokrąglony róg 39">
              <a:extLst>
                <a:ext uri="{FF2B5EF4-FFF2-40B4-BE49-F238E27FC236}">
                  <a16:creationId xmlns:a16="http://schemas.microsoft.com/office/drawing/2014/main" id="{0EDC4D5D-1209-4654-9257-213169CF9D08}"/>
                </a:ext>
              </a:extLst>
            </p:cNvPr>
            <p:cNvSpPr/>
            <p:nvPr/>
          </p:nvSpPr>
          <p:spPr>
            <a:xfrm flipV="1">
              <a:off x="0" y="-20"/>
              <a:ext cx="6616464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: jeden zaokrąglony róg 40">
              <a:extLst>
                <a:ext uri="{FF2B5EF4-FFF2-40B4-BE49-F238E27FC236}">
                  <a16:creationId xmlns:a16="http://schemas.microsoft.com/office/drawing/2014/main" id="{24F746A8-2592-49AC-A528-9AD694A566F6}"/>
                </a:ext>
              </a:extLst>
            </p:cNvPr>
            <p:cNvSpPr/>
            <p:nvPr/>
          </p:nvSpPr>
          <p:spPr>
            <a:xfrm flipV="1">
              <a:off x="0" y="0"/>
              <a:ext cx="652145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6DA5E9D4-4AFA-40DE-B89A-3BE7F9F21D96}"/>
                </a:ext>
              </a:extLst>
            </p:cNvPr>
            <p:cNvSpPr txBox="1"/>
            <p:nvPr/>
          </p:nvSpPr>
          <p:spPr>
            <a:xfrm>
              <a:off x="197359" y="83729"/>
              <a:ext cx="487954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OTHER PRODUCTS</a:t>
              </a:r>
            </a:p>
          </p:txBody>
        </p:sp>
      </p:grp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75410E1-1410-4D3F-8DD8-75C003905647}"/>
              </a:ext>
            </a:extLst>
          </p:cNvPr>
          <p:cNvSpPr txBox="1"/>
          <p:nvPr/>
        </p:nvSpPr>
        <p:spPr>
          <a:xfrm>
            <a:off x="399079" y="3879096"/>
            <a:ext cx="6853259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Booster cap</a:t>
            </a:r>
          </a:p>
          <a:p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Immediate, millisecond delay, half-second delay, </a:t>
            </a:r>
            <a:r>
              <a:rPr lang="en-US" sz="1400" dirty="0" err="1">
                <a:solidFill>
                  <a:schemeClr val="tx2"/>
                </a:solidFill>
                <a:latin typeface="Inter" panose="020B0502030000000004" pitchFamily="34" charset="0"/>
              </a:rPr>
              <a:t>deci</a:t>
            </a:r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-second delay</a:t>
            </a:r>
            <a:endParaRPr lang="pl-PL" sz="1400" dirty="0">
              <a:solidFill>
                <a:schemeClr val="tx2"/>
              </a:solidFill>
              <a:latin typeface="Inter" panose="020B0502030000000004" pitchFamily="34" charset="0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08C7CD1F-2C39-4EDE-8060-29BFF2F2C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98" y="-2971136"/>
            <a:ext cx="4447539" cy="2329578"/>
          </a:xfrm>
          <a:prstGeom prst="rect">
            <a:avLst/>
          </a:prstGeom>
        </p:spPr>
      </p:pic>
      <p:grpSp>
        <p:nvGrpSpPr>
          <p:cNvPr id="34" name="!!Grupa 13">
            <a:extLst>
              <a:ext uri="{FF2B5EF4-FFF2-40B4-BE49-F238E27FC236}">
                <a16:creationId xmlns:a16="http://schemas.microsoft.com/office/drawing/2014/main" id="{0AB66EFF-F046-4478-B6D6-6C5EA275756A}"/>
              </a:ext>
            </a:extLst>
          </p:cNvPr>
          <p:cNvGrpSpPr/>
          <p:nvPr/>
        </p:nvGrpSpPr>
        <p:grpSpPr>
          <a:xfrm>
            <a:off x="0" y="-5818111"/>
            <a:ext cx="12218901" cy="5226078"/>
            <a:chOff x="0" y="1279837"/>
            <a:chExt cx="12218901" cy="5226078"/>
          </a:xfrm>
        </p:grpSpPr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49E1BB42-FE51-493E-A844-B3BC372EAC80}"/>
                </a:ext>
              </a:extLst>
            </p:cNvPr>
            <p:cNvSpPr/>
            <p:nvPr/>
          </p:nvSpPr>
          <p:spPr>
            <a:xfrm>
              <a:off x="0" y="2119087"/>
              <a:ext cx="12191998" cy="3909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8526F024-2F19-4C6F-BB5D-7358AEA14B1F}"/>
                </a:ext>
              </a:extLst>
            </p:cNvPr>
            <p:cNvGrpSpPr/>
            <p:nvPr/>
          </p:nvGrpSpPr>
          <p:grpSpPr>
            <a:xfrm>
              <a:off x="2029031" y="2296521"/>
              <a:ext cx="7497410" cy="2568151"/>
              <a:chOff x="2347296" y="2472126"/>
              <a:chExt cx="7497410" cy="2568151"/>
            </a:xfrm>
          </p:grpSpPr>
          <p:sp>
            <p:nvSpPr>
              <p:cNvPr id="53" name="pole tekstowe 52">
                <a:extLst>
                  <a:ext uri="{FF2B5EF4-FFF2-40B4-BE49-F238E27FC236}">
                    <a16:creationId xmlns:a16="http://schemas.microsoft.com/office/drawing/2014/main" id="{D9BFF038-0A17-4A24-B8B4-15CE73D31B10}"/>
                  </a:ext>
                </a:extLst>
              </p:cNvPr>
              <p:cNvSpPr txBox="1"/>
              <p:nvPr/>
            </p:nvSpPr>
            <p:spPr>
              <a:xfrm>
                <a:off x="2347296" y="3006002"/>
                <a:ext cx="7497410" cy="2034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programmable delays in the range of 0-20000 </a:t>
                </a:r>
                <a:r>
                  <a:rPr lang="en-US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ms</a:t>
                </a: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with an interval of 1 </a:t>
                </a:r>
                <a:r>
                  <a:rPr lang="en-US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ms</a:t>
                </a:r>
                <a:endParaRPr lang="en-US" sz="1600" dirty="0">
                  <a:solidFill>
                    <a:schemeClr val="accent3"/>
                  </a:solidFill>
                  <a:latin typeface="Inter" panose="020B05020300000000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ability to program and detonate up to 1,000 detonators per logger/blaster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possibility to combine logger/blaster sets in order to increase the number of set-off detonators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remote (wireless) ignition of detonators</a:t>
                </a:r>
              </a:p>
            </p:txBody>
          </p:sp>
          <p:sp>
            <p:nvSpPr>
              <p:cNvPr id="58" name="pole tekstowe 57">
                <a:extLst>
                  <a:ext uri="{FF2B5EF4-FFF2-40B4-BE49-F238E27FC236}">
                    <a16:creationId xmlns:a16="http://schemas.microsoft.com/office/drawing/2014/main" id="{6A94DD67-35B6-4986-BCBD-0EE8D7C014BC}"/>
                  </a:ext>
                </a:extLst>
              </p:cNvPr>
              <p:cNvSpPr txBox="1"/>
              <p:nvPr/>
            </p:nvSpPr>
            <p:spPr>
              <a:xfrm>
                <a:off x="2569876" y="2472126"/>
                <a:ext cx="719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ERGONIC-II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electronic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initiating</a:t>
                </a:r>
                <a:r>
                  <a:rPr lang="pl-PL" sz="2400" dirty="0">
                    <a:solidFill>
                      <a:schemeClr val="accent3"/>
                    </a:solidFill>
                    <a:latin typeface="Inter Semi Bold" panose="02000703000000020004" pitchFamily="2" charset="0"/>
                  </a:rPr>
                  <a:t> system</a:t>
                </a:r>
              </a:p>
            </p:txBody>
          </p:sp>
        </p:grp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13998557-9583-409E-A4A4-F86D6A4F2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8" t="9952" r="22584" b="10069"/>
            <a:stretch/>
          </p:blipFill>
          <p:spPr bwMode="auto">
            <a:xfrm>
              <a:off x="9314089" y="1279837"/>
              <a:ext cx="2904812" cy="507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Obraz 44">
              <a:extLst>
                <a:ext uri="{FF2B5EF4-FFF2-40B4-BE49-F238E27FC236}">
                  <a16:creationId xmlns:a16="http://schemas.microsoft.com/office/drawing/2014/main" id="{7691E6A1-C3D8-47FD-B389-A118DEEE3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3" y="3841088"/>
              <a:ext cx="2046932" cy="2664827"/>
            </a:xfrm>
            <a:prstGeom prst="rect">
              <a:avLst/>
            </a:prstGeom>
          </p:spPr>
        </p:pic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553C3BDC-6B60-47A1-B0CC-86A392442F2C}"/>
              </a:ext>
            </a:extLst>
          </p:cNvPr>
          <p:cNvGrpSpPr/>
          <p:nvPr/>
        </p:nvGrpSpPr>
        <p:grpSpPr>
          <a:xfrm>
            <a:off x="13082585" y="-1173260"/>
            <a:ext cx="1451354" cy="1544662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64" name="Dowolny kształt: kształt 63">
              <a:extLst>
                <a:ext uri="{FF2B5EF4-FFF2-40B4-BE49-F238E27FC236}">
                  <a16:creationId xmlns:a16="http://schemas.microsoft.com/office/drawing/2014/main" id="{1423077C-4ECC-4D35-BBBA-C3B351DD19B4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2640D578-7960-406D-BDCE-976F463FC064}"/>
                </a:ext>
              </a:extLst>
            </p:cNvPr>
            <p:cNvSpPr txBox="1"/>
            <p:nvPr/>
          </p:nvSpPr>
          <p:spPr>
            <a:xfrm rot="2700000">
              <a:off x="9890036" y="832762"/>
              <a:ext cx="2438250" cy="54108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0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NOVELTY</a:t>
              </a:r>
              <a:endParaRPr lang="pl-PL" sz="20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4EECF98D-8EC5-4F42-B27D-0FD0B86B58E5}"/>
              </a:ext>
            </a:extLst>
          </p:cNvPr>
          <p:cNvGrpSpPr/>
          <p:nvPr/>
        </p:nvGrpSpPr>
        <p:grpSpPr>
          <a:xfrm>
            <a:off x="42607" y="-6107426"/>
            <a:ext cx="6371303" cy="742807"/>
            <a:chOff x="-1" y="-19"/>
            <a:chExt cx="6800295" cy="742807"/>
          </a:xfrm>
        </p:grpSpPr>
        <p:sp>
          <p:nvSpPr>
            <p:cNvPr id="67" name="Prostokąt: jeden zaokrąglony róg 66">
              <a:extLst>
                <a:ext uri="{FF2B5EF4-FFF2-40B4-BE49-F238E27FC236}">
                  <a16:creationId xmlns:a16="http://schemas.microsoft.com/office/drawing/2014/main" id="{A91D9C20-B8B4-4792-A8F5-700BE7495C17}"/>
                </a:ext>
              </a:extLst>
            </p:cNvPr>
            <p:cNvSpPr/>
            <p:nvPr/>
          </p:nvSpPr>
          <p:spPr>
            <a:xfrm flipV="1">
              <a:off x="-1" y="-19"/>
              <a:ext cx="680029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8" name="Prostokąt: jeden zaokrąglony róg 67">
              <a:extLst>
                <a:ext uri="{FF2B5EF4-FFF2-40B4-BE49-F238E27FC236}">
                  <a16:creationId xmlns:a16="http://schemas.microsoft.com/office/drawing/2014/main" id="{B46D6FCB-6434-40EB-A630-3581F3B0EF0C}"/>
                </a:ext>
              </a:extLst>
            </p:cNvPr>
            <p:cNvSpPr/>
            <p:nvPr/>
          </p:nvSpPr>
          <p:spPr>
            <a:xfrm flipV="1">
              <a:off x="-1" y="0"/>
              <a:ext cx="670264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1D9DA9AE-D0F1-410A-84C7-79C967A7FAB0}"/>
                </a:ext>
              </a:extLst>
            </p:cNvPr>
            <p:cNvSpPr txBox="1"/>
            <p:nvPr/>
          </p:nvSpPr>
          <p:spPr>
            <a:xfrm>
              <a:off x="197359" y="83729"/>
              <a:ext cx="567302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SYSTEMS</a:t>
              </a:r>
            </a:p>
          </p:txBody>
        </p:sp>
      </p:grpSp>
      <p:pic>
        <p:nvPicPr>
          <p:cNvPr id="70" name="Obraz 69">
            <a:extLst>
              <a:ext uri="{FF2B5EF4-FFF2-40B4-BE49-F238E27FC236}">
                <a16:creationId xmlns:a16="http://schemas.microsoft.com/office/drawing/2014/main" id="{3C170DE2-CF8E-494E-9618-59B0A78C3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69" y="-6549665"/>
            <a:ext cx="4447539" cy="23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7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9" grpId="0"/>
      <p:bldP spid="60" grpId="0"/>
      <p:bldP spid="61" grpId="0"/>
      <p:bldP spid="62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az 35" descr="Obraz zawierający tekst, zewnętrzne, trawa, niebo&#10;&#10;Opis wygenerowany automatycznie">
            <a:extLst>
              <a:ext uri="{FF2B5EF4-FFF2-40B4-BE49-F238E27FC236}">
                <a16:creationId xmlns:a16="http://schemas.microsoft.com/office/drawing/2014/main" id="{83E367FC-224D-4607-BC25-87FC7FD24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0795" r="2979" b="5517"/>
          <a:stretch/>
        </p:blipFill>
        <p:spPr>
          <a:xfrm>
            <a:off x="-7794962" y="1208127"/>
            <a:ext cx="5003254" cy="5003254"/>
          </a:xfrm>
          <a:custGeom>
            <a:avLst/>
            <a:gdLst>
              <a:gd name="connsiteX0" fmla="*/ 2501627 w 5003254"/>
              <a:gd name="connsiteY0" fmla="*/ 0 h 5003254"/>
              <a:gd name="connsiteX1" fmla="*/ 5003254 w 5003254"/>
              <a:gd name="connsiteY1" fmla="*/ 2501627 h 5003254"/>
              <a:gd name="connsiteX2" fmla="*/ 2501627 w 5003254"/>
              <a:gd name="connsiteY2" fmla="*/ 5003254 h 5003254"/>
              <a:gd name="connsiteX3" fmla="*/ 0 w 5003254"/>
              <a:gd name="connsiteY3" fmla="*/ 2501627 h 5003254"/>
              <a:gd name="connsiteX4" fmla="*/ 2501627 w 5003254"/>
              <a:gd name="connsiteY4" fmla="*/ 0 h 500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254" h="5003254">
                <a:moveTo>
                  <a:pt x="2501627" y="0"/>
                </a:moveTo>
                <a:cubicBezTo>
                  <a:pt x="3883237" y="0"/>
                  <a:pt x="5003254" y="1120017"/>
                  <a:pt x="5003254" y="2501627"/>
                </a:cubicBezTo>
                <a:cubicBezTo>
                  <a:pt x="5003254" y="3883237"/>
                  <a:pt x="3883237" y="5003254"/>
                  <a:pt x="2501627" y="5003254"/>
                </a:cubicBezTo>
                <a:cubicBezTo>
                  <a:pt x="1120017" y="5003254"/>
                  <a:pt x="0" y="3883237"/>
                  <a:pt x="0" y="2501627"/>
                </a:cubicBezTo>
                <a:cubicBezTo>
                  <a:pt x="0" y="1120017"/>
                  <a:pt x="1120017" y="0"/>
                  <a:pt x="2501627" y="0"/>
                </a:cubicBezTo>
                <a:close/>
              </a:path>
            </a:pathLst>
          </a:custGeom>
          <a:ln w="190500">
            <a:solidFill>
              <a:schemeClr val="accent5"/>
            </a:solidFill>
          </a:ln>
        </p:spPr>
      </p:pic>
      <p:pic>
        <p:nvPicPr>
          <p:cNvPr id="84" name="Obraz 83">
            <a:extLst>
              <a:ext uri="{FF2B5EF4-FFF2-40B4-BE49-F238E27FC236}">
                <a16:creationId xmlns:a16="http://schemas.microsoft.com/office/drawing/2014/main" id="{DFC700A2-6437-46DC-8729-05F5B787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b="2747"/>
          <a:stretch/>
        </p:blipFill>
        <p:spPr>
          <a:xfrm>
            <a:off x="19539273" y="0"/>
            <a:ext cx="5724741" cy="685800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9486055E-2F37-4221-9448-804FC147195D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4" name="Grupa 223">
            <a:extLst>
              <a:ext uri="{FF2B5EF4-FFF2-40B4-BE49-F238E27FC236}">
                <a16:creationId xmlns:a16="http://schemas.microsoft.com/office/drawing/2014/main" id="{1CE156D5-ECB1-42CC-A5F9-F8E8B52DC446}"/>
              </a:ext>
            </a:extLst>
          </p:cNvPr>
          <p:cNvGrpSpPr/>
          <p:nvPr/>
        </p:nvGrpSpPr>
        <p:grpSpPr>
          <a:xfrm>
            <a:off x="3702786" y="0"/>
            <a:ext cx="8489212" cy="6858000"/>
            <a:chOff x="3702786" y="0"/>
            <a:chExt cx="8489212" cy="685800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C1CC722B-B63F-4138-AB59-041AC1B3D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20"/>
            <a:stretch/>
          </p:blipFill>
          <p:spPr>
            <a:xfrm>
              <a:off x="3702786" y="0"/>
              <a:ext cx="8489212" cy="6858000"/>
            </a:xfrm>
            <a:prstGeom prst="rect">
              <a:avLst/>
            </a:prstGeom>
          </p:spPr>
        </p:pic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17E6AE6E-2C36-4DF5-9F40-DCE88BD49F00}"/>
                </a:ext>
              </a:extLst>
            </p:cNvPr>
            <p:cNvSpPr/>
            <p:nvPr/>
          </p:nvSpPr>
          <p:spPr>
            <a:xfrm>
              <a:off x="3702786" y="0"/>
              <a:ext cx="8489212" cy="6858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12C76790-791F-425A-89AB-A46FC2EC32FA}"/>
              </a:ext>
            </a:extLst>
          </p:cNvPr>
          <p:cNvGrpSpPr/>
          <p:nvPr/>
        </p:nvGrpSpPr>
        <p:grpSpPr>
          <a:xfrm>
            <a:off x="-1218447" y="4438799"/>
            <a:ext cx="10551348" cy="1583905"/>
            <a:chOff x="-1320045" y="2593742"/>
            <a:chExt cx="10551348" cy="1583905"/>
          </a:xfrm>
        </p:grpSpPr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5B1F788F-303B-4B5D-89FA-10C73C7BFB23}"/>
                </a:ext>
              </a:extLst>
            </p:cNvPr>
            <p:cNvGrpSpPr/>
            <p:nvPr/>
          </p:nvGrpSpPr>
          <p:grpSpPr>
            <a:xfrm>
              <a:off x="-1320045" y="2593742"/>
              <a:ext cx="10551348" cy="1583905"/>
              <a:chOff x="3572337" y="360333"/>
              <a:chExt cx="4700121" cy="624530"/>
            </a:xfrm>
          </p:grpSpPr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2FEF5FEA-0AE7-441E-9BD3-FE4D56BF4652}"/>
                  </a:ext>
                </a:extLst>
              </p:cNvPr>
              <p:cNvSpPr/>
              <p:nvPr/>
            </p:nvSpPr>
            <p:spPr>
              <a:xfrm>
                <a:off x="3572337" y="360333"/>
                <a:ext cx="4700121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F9D4EB25-DA3D-4DF0-8888-762E2BA794CE}"/>
                  </a:ext>
                </a:extLst>
              </p:cNvPr>
              <p:cNvSpPr/>
              <p:nvPr/>
            </p:nvSpPr>
            <p:spPr>
              <a:xfrm>
                <a:off x="3619101" y="394972"/>
                <a:ext cx="4606597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id="{29DF239C-1EF7-488B-89D6-036A35320584}"/>
                </a:ext>
              </a:extLst>
            </p:cNvPr>
            <p:cNvSpPr txBox="1"/>
            <p:nvPr/>
          </p:nvSpPr>
          <p:spPr>
            <a:xfrm>
              <a:off x="368165" y="2724490"/>
              <a:ext cx="5007781" cy="132241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DIESEL</a:t>
              </a: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 </a:t>
              </a:r>
            </a:p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FUEL ADDITIVES </a:t>
              </a:r>
              <a:endParaRPr lang="pl-PL" sz="52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19" name="Grafika 18">
            <a:extLst>
              <a:ext uri="{FF2B5EF4-FFF2-40B4-BE49-F238E27FC236}">
                <a16:creationId xmlns:a16="http://schemas.microsoft.com/office/drawing/2014/main" id="{15CCAA44-26BA-4E5E-9106-5F5CA5CDB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927" y="609674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89" name="Grupa 88">
            <a:extLst>
              <a:ext uri="{FF2B5EF4-FFF2-40B4-BE49-F238E27FC236}">
                <a16:creationId xmlns:a16="http://schemas.microsoft.com/office/drawing/2014/main" id="{83E4B992-2A4F-4557-8121-F1150729D42C}"/>
              </a:ext>
            </a:extLst>
          </p:cNvPr>
          <p:cNvGrpSpPr/>
          <p:nvPr/>
        </p:nvGrpSpPr>
        <p:grpSpPr>
          <a:xfrm>
            <a:off x="-7708688" y="1819469"/>
            <a:ext cx="2179996" cy="5091048"/>
            <a:chOff x="2842854" y="1819469"/>
            <a:chExt cx="2179996" cy="5091048"/>
          </a:xfrm>
        </p:grpSpPr>
        <p:sp>
          <p:nvSpPr>
            <p:cNvPr id="90" name="Owal 89">
              <a:extLst>
                <a:ext uri="{FF2B5EF4-FFF2-40B4-BE49-F238E27FC236}">
                  <a16:creationId xmlns:a16="http://schemas.microsoft.com/office/drawing/2014/main" id="{DFA31B81-B675-41CC-BE97-2E48AA8579F8}"/>
                </a:ext>
              </a:extLst>
            </p:cNvPr>
            <p:cNvSpPr/>
            <p:nvPr/>
          </p:nvSpPr>
          <p:spPr>
            <a:xfrm>
              <a:off x="2842854" y="6070600"/>
              <a:ext cx="2179996" cy="83991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A70E6CB4-8E9C-4776-9F04-FCB849F9B8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8" t="11820" r="24595" b="9552"/>
            <a:stretch/>
          </p:blipFill>
          <p:spPr bwMode="auto">
            <a:xfrm>
              <a:off x="2911150" y="1819469"/>
              <a:ext cx="2043405" cy="4851236"/>
            </a:xfrm>
            <a:prstGeom prst="rect">
              <a:avLst/>
            </a:prstGeom>
            <a:noFill/>
            <a:effectLst>
              <a:outerShdw blurRad="254000" algn="ctr" rotWithShape="0">
                <a:schemeClr val="bg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399EA123-711E-4F5C-87F9-BA2C3EEA7592}"/>
              </a:ext>
            </a:extLst>
          </p:cNvPr>
          <p:cNvGrpSpPr/>
          <p:nvPr/>
        </p:nvGrpSpPr>
        <p:grpSpPr>
          <a:xfrm>
            <a:off x="-6605131" y="-3"/>
            <a:ext cx="4200525" cy="742807"/>
            <a:chOff x="-1" y="-12"/>
            <a:chExt cx="4200525" cy="742807"/>
          </a:xfrm>
        </p:grpSpPr>
        <p:sp>
          <p:nvSpPr>
            <p:cNvPr id="58" name="Prostokąt: jeden zaokrąglony róg 57">
              <a:extLst>
                <a:ext uri="{FF2B5EF4-FFF2-40B4-BE49-F238E27FC236}">
                  <a16:creationId xmlns:a16="http://schemas.microsoft.com/office/drawing/2014/main" id="{CF3E3CEB-DDDC-44C0-A860-4CEDE1D6BCBA}"/>
                </a:ext>
              </a:extLst>
            </p:cNvPr>
            <p:cNvSpPr/>
            <p:nvPr/>
          </p:nvSpPr>
          <p:spPr>
            <a:xfrm flipV="1">
              <a:off x="-1" y="-12"/>
              <a:ext cx="420052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: jeden zaokrąglony róg 59">
              <a:extLst>
                <a:ext uri="{FF2B5EF4-FFF2-40B4-BE49-F238E27FC236}">
                  <a16:creationId xmlns:a16="http://schemas.microsoft.com/office/drawing/2014/main" id="{4A85BC98-BF6B-4518-A053-53D396DC1657}"/>
                </a:ext>
              </a:extLst>
            </p:cNvPr>
            <p:cNvSpPr/>
            <p:nvPr/>
          </p:nvSpPr>
          <p:spPr>
            <a:xfrm flipV="1">
              <a:off x="1" y="0"/>
              <a:ext cx="412359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EF28A2FA-3599-4984-B64F-2156C477EA04}"/>
                </a:ext>
              </a:extLst>
            </p:cNvPr>
            <p:cNvSpPr txBox="1"/>
            <p:nvPr/>
          </p:nvSpPr>
          <p:spPr>
            <a:xfrm>
              <a:off x="157123" y="83729"/>
              <a:ext cx="393056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NITROCET 50®</a:t>
              </a:r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8EAA3C21-87D1-460A-B3E8-658045AF025A}"/>
              </a:ext>
            </a:extLst>
          </p:cNvPr>
          <p:cNvGrpSpPr/>
          <p:nvPr/>
        </p:nvGrpSpPr>
        <p:grpSpPr>
          <a:xfrm>
            <a:off x="16217237" y="0"/>
            <a:ext cx="8239734" cy="6858000"/>
            <a:chOff x="-13803" y="0"/>
            <a:chExt cx="8239734" cy="6858000"/>
          </a:xfrm>
        </p:grpSpPr>
        <p:sp>
          <p:nvSpPr>
            <p:cNvPr id="64" name="Schemat blokowy: ręczne wprowadzanie danych 63">
              <a:extLst>
                <a:ext uri="{FF2B5EF4-FFF2-40B4-BE49-F238E27FC236}">
                  <a16:creationId xmlns:a16="http://schemas.microsoft.com/office/drawing/2014/main" id="{E935A857-F8DE-4872-A24E-C5E1ECB6E670}"/>
                </a:ext>
              </a:extLst>
            </p:cNvPr>
            <p:cNvSpPr/>
            <p:nvPr/>
          </p:nvSpPr>
          <p:spPr>
            <a:xfrm rot="16200000" flipV="1">
              <a:off x="1393331" y="25400"/>
              <a:ext cx="6858000" cy="6807200"/>
            </a:xfrm>
            <a:prstGeom prst="flowChartManualInpu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5" name="Dowolny kształt: kształt 64">
              <a:extLst>
                <a:ext uri="{FF2B5EF4-FFF2-40B4-BE49-F238E27FC236}">
                  <a16:creationId xmlns:a16="http://schemas.microsoft.com/office/drawing/2014/main" id="{961905DD-BCB6-4C96-9C40-7DB3B48FB624}"/>
                </a:ext>
              </a:extLst>
            </p:cNvPr>
            <p:cNvSpPr/>
            <p:nvPr/>
          </p:nvSpPr>
          <p:spPr>
            <a:xfrm rot="16200000" flipV="1">
              <a:off x="594253" y="-608056"/>
              <a:ext cx="6858000" cy="8074112"/>
            </a:xfrm>
            <a:custGeom>
              <a:avLst/>
              <a:gdLst>
                <a:gd name="connsiteX0" fmla="*/ 6858000 w 6858000"/>
                <a:gd name="connsiteY0" fmla="*/ 8074112 h 8074112"/>
                <a:gd name="connsiteX1" fmla="*/ 6858000 w 6858000"/>
                <a:gd name="connsiteY1" fmla="*/ 6807200 h 8074112"/>
                <a:gd name="connsiteX2" fmla="*/ 6858000 w 6858000"/>
                <a:gd name="connsiteY2" fmla="*/ 6041009 h 8074112"/>
                <a:gd name="connsiteX3" fmla="*/ 6858000 w 6858000"/>
                <a:gd name="connsiteY3" fmla="*/ 0 h 8074112"/>
                <a:gd name="connsiteX4" fmla="*/ 0 w 6858000"/>
                <a:gd name="connsiteY4" fmla="*/ 1361440 h 8074112"/>
                <a:gd name="connsiteX5" fmla="*/ 0 w 6858000"/>
                <a:gd name="connsiteY5" fmla="*/ 6041009 h 8074112"/>
                <a:gd name="connsiteX6" fmla="*/ 0 w 6858000"/>
                <a:gd name="connsiteY6" fmla="*/ 6807200 h 8074112"/>
                <a:gd name="connsiteX7" fmla="*/ 0 w 6858000"/>
                <a:gd name="connsiteY7" fmla="*/ 8074112 h 807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8074112">
                  <a:moveTo>
                    <a:pt x="6858000" y="8074112"/>
                  </a:moveTo>
                  <a:lnTo>
                    <a:pt x="6858000" y="6807200"/>
                  </a:lnTo>
                  <a:lnTo>
                    <a:pt x="6858000" y="6041009"/>
                  </a:lnTo>
                  <a:lnTo>
                    <a:pt x="6858000" y="0"/>
                  </a:lnTo>
                  <a:lnTo>
                    <a:pt x="0" y="1361440"/>
                  </a:lnTo>
                  <a:lnTo>
                    <a:pt x="0" y="6041009"/>
                  </a:lnTo>
                  <a:lnTo>
                    <a:pt x="0" y="6807200"/>
                  </a:lnTo>
                  <a:lnTo>
                    <a:pt x="0" y="80741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FD027648-0228-4A41-A885-70006D0FC634}"/>
              </a:ext>
            </a:extLst>
          </p:cNvPr>
          <p:cNvSpPr txBox="1"/>
          <p:nvPr/>
        </p:nvSpPr>
        <p:spPr>
          <a:xfrm>
            <a:off x="16773902" y="1507525"/>
            <a:ext cx="6853259" cy="10772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Detonating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cord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– NITROCORD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Rock - for use in open-pit and underground non-coal mining, as well as for demolition and engineering 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Methane - for use in mining plants in conditions of threat of methane or coal dust explosion and when conducting blasting works.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B1B95766-0FB9-4D95-B1DD-B12686B33692}"/>
              </a:ext>
            </a:extLst>
          </p:cNvPr>
          <p:cNvSpPr txBox="1"/>
          <p:nvPr/>
        </p:nvSpPr>
        <p:spPr>
          <a:xfrm>
            <a:off x="16773902" y="2848995"/>
            <a:ext cx="6853259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Shock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tube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– NITROTUBE</a:t>
            </a:r>
          </a:p>
          <a:p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Intended for production of non-electric detonators, and for application in blasting technology to extend the blasting line when using non-electric detonators.</a:t>
            </a:r>
            <a:endParaRPr lang="pl-PL" sz="1400" dirty="0">
              <a:solidFill>
                <a:schemeClr val="tx2"/>
              </a:solidFill>
              <a:latin typeface="Inter" panose="020B0502030000000004" pitchFamily="34" charset="0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1888D62-CD46-43C9-B889-FED80BD05C55}"/>
              </a:ext>
            </a:extLst>
          </p:cNvPr>
          <p:cNvSpPr txBox="1"/>
          <p:nvPr/>
        </p:nvSpPr>
        <p:spPr>
          <a:xfrm>
            <a:off x="16773902" y="4591138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Explosive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boosters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- NITROBOOSTER 10M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C6ECE32B-2AF8-49A0-8CA4-DAE712E2BA56}"/>
              </a:ext>
            </a:extLst>
          </p:cNvPr>
          <p:cNvSpPr txBox="1"/>
          <p:nvPr/>
        </p:nvSpPr>
        <p:spPr>
          <a:xfrm>
            <a:off x="16773902" y="5087737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Cord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boosters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- NITROCORD 20, 40, 80 Booster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9FEBBFA-6123-4C15-9D14-7A7D7E92362D}"/>
              </a:ext>
            </a:extLst>
          </p:cNvPr>
          <p:cNvSpPr txBox="1"/>
          <p:nvPr/>
        </p:nvSpPr>
        <p:spPr>
          <a:xfrm>
            <a:off x="16773902" y="5584336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NITROCONNECTOR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6AAD9146-6F6F-4931-BF7D-E7E31C8E1ACD}"/>
              </a:ext>
            </a:extLst>
          </p:cNvPr>
          <p:cNvSpPr txBox="1"/>
          <p:nvPr/>
        </p:nvSpPr>
        <p:spPr>
          <a:xfrm>
            <a:off x="16773902" y="6080934"/>
            <a:ext cx="6853259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NITROBUNCH </a:t>
            </a:r>
            <a:r>
              <a:rPr lang="pl-PL" sz="1400" dirty="0" err="1">
                <a:solidFill>
                  <a:schemeClr val="tx2"/>
                </a:solidFill>
                <a:latin typeface="Inter Semi Bold" panose="02000703000000020004" pitchFamily="2" charset="0"/>
              </a:rPr>
              <a:t>cord</a:t>
            </a:r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 set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2545064C-F7E8-4D20-BF81-695754D1366D}"/>
              </a:ext>
            </a:extLst>
          </p:cNvPr>
          <p:cNvSpPr txBox="1"/>
          <p:nvPr/>
        </p:nvSpPr>
        <p:spPr>
          <a:xfrm>
            <a:off x="16773902" y="3879096"/>
            <a:ext cx="6853259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  <a:latin typeface="Inter Semi Bold" panose="02000703000000020004" pitchFamily="2" charset="0"/>
              </a:rPr>
              <a:t>Booster cap</a:t>
            </a:r>
          </a:p>
          <a:p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Immediate, millisecond delay, half-second delay, </a:t>
            </a:r>
            <a:r>
              <a:rPr lang="en-US" sz="1400" dirty="0" err="1">
                <a:solidFill>
                  <a:schemeClr val="tx2"/>
                </a:solidFill>
                <a:latin typeface="Inter" panose="020B0502030000000004" pitchFamily="34" charset="0"/>
              </a:rPr>
              <a:t>deci</a:t>
            </a:r>
            <a:r>
              <a:rPr lang="en-US" sz="1400" dirty="0">
                <a:solidFill>
                  <a:schemeClr val="tx2"/>
                </a:solidFill>
                <a:latin typeface="Inter" panose="020B0502030000000004" pitchFamily="34" charset="0"/>
              </a:rPr>
              <a:t>-second delay</a:t>
            </a:r>
            <a:endParaRPr lang="pl-PL" sz="1400" dirty="0">
              <a:solidFill>
                <a:schemeClr val="tx2"/>
              </a:solidFill>
              <a:latin typeface="Inter" panose="020B0502030000000004" pitchFamily="34" charset="0"/>
            </a:endParaRP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570C2DD6-4C04-4360-AC0B-BE86C9553E58}"/>
              </a:ext>
            </a:extLst>
          </p:cNvPr>
          <p:cNvGrpSpPr/>
          <p:nvPr/>
        </p:nvGrpSpPr>
        <p:grpSpPr>
          <a:xfrm>
            <a:off x="1" y="-4098128"/>
            <a:ext cx="5295899" cy="742807"/>
            <a:chOff x="0" y="-20"/>
            <a:chExt cx="6616464" cy="742807"/>
          </a:xfrm>
        </p:grpSpPr>
        <p:sp>
          <p:nvSpPr>
            <p:cNvPr id="46" name="Prostokąt: jeden zaokrąglony róg 45">
              <a:extLst>
                <a:ext uri="{FF2B5EF4-FFF2-40B4-BE49-F238E27FC236}">
                  <a16:creationId xmlns:a16="http://schemas.microsoft.com/office/drawing/2014/main" id="{148A8132-F4DB-4C4F-961C-148EC21CF657}"/>
                </a:ext>
              </a:extLst>
            </p:cNvPr>
            <p:cNvSpPr/>
            <p:nvPr/>
          </p:nvSpPr>
          <p:spPr>
            <a:xfrm flipV="1">
              <a:off x="0" y="-20"/>
              <a:ext cx="6616464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: jeden zaokrąglony róg 46">
              <a:extLst>
                <a:ext uri="{FF2B5EF4-FFF2-40B4-BE49-F238E27FC236}">
                  <a16:creationId xmlns:a16="http://schemas.microsoft.com/office/drawing/2014/main" id="{C5DBB88E-CEE6-4EB4-8462-7088069ECA48}"/>
                </a:ext>
              </a:extLst>
            </p:cNvPr>
            <p:cNvSpPr/>
            <p:nvPr/>
          </p:nvSpPr>
          <p:spPr>
            <a:xfrm flipV="1">
              <a:off x="0" y="0"/>
              <a:ext cx="652145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16A47E58-0F9D-4FAD-9DBE-5F5F1F0F8B5C}"/>
                </a:ext>
              </a:extLst>
            </p:cNvPr>
            <p:cNvSpPr txBox="1"/>
            <p:nvPr/>
          </p:nvSpPr>
          <p:spPr>
            <a:xfrm>
              <a:off x="197359" y="83729"/>
              <a:ext cx="487954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OTHER PRODUCTS</a:t>
              </a:r>
            </a:p>
          </p:txBody>
        </p:sp>
      </p:grp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1B02E3E1-4F25-4A8E-A702-C72C2B93067C}"/>
              </a:ext>
            </a:extLst>
          </p:cNvPr>
          <p:cNvSpPr txBox="1"/>
          <p:nvPr/>
        </p:nvSpPr>
        <p:spPr>
          <a:xfrm>
            <a:off x="14034427" y="939810"/>
            <a:ext cx="520434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-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2-ethylhexyl nitrate (2-EHN) is used as a diesel additive to increase the cetane number.</a:t>
            </a:r>
            <a:endParaRPr lang="pl-PL" sz="1600" dirty="0">
              <a:solidFill>
                <a:schemeClr val="accent3"/>
              </a:solidFill>
              <a:latin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upa 223">
            <a:extLst>
              <a:ext uri="{FF2B5EF4-FFF2-40B4-BE49-F238E27FC236}">
                <a16:creationId xmlns:a16="http://schemas.microsoft.com/office/drawing/2014/main" id="{1CE156D5-ECB1-42CC-A5F9-F8E8B52DC446}"/>
              </a:ext>
            </a:extLst>
          </p:cNvPr>
          <p:cNvGrpSpPr/>
          <p:nvPr/>
        </p:nvGrpSpPr>
        <p:grpSpPr>
          <a:xfrm>
            <a:off x="13028005" y="0"/>
            <a:ext cx="8489212" cy="6858000"/>
            <a:chOff x="3702786" y="0"/>
            <a:chExt cx="8489212" cy="685800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C1CC722B-B63F-4138-AB59-041AC1B3D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420"/>
            <a:stretch/>
          </p:blipFill>
          <p:spPr>
            <a:xfrm>
              <a:off x="3702786" y="0"/>
              <a:ext cx="8489212" cy="6858000"/>
            </a:xfrm>
            <a:prstGeom prst="rect">
              <a:avLst/>
            </a:prstGeom>
          </p:spPr>
        </p:pic>
        <p:sp>
          <p:nvSpPr>
            <p:cNvPr id="87" name="Prostokąt 86">
              <a:extLst>
                <a:ext uri="{FF2B5EF4-FFF2-40B4-BE49-F238E27FC236}">
                  <a16:creationId xmlns:a16="http://schemas.microsoft.com/office/drawing/2014/main" id="{17E6AE6E-2C36-4DF5-9F40-DCE88BD49F00}"/>
                </a:ext>
              </a:extLst>
            </p:cNvPr>
            <p:cNvSpPr/>
            <p:nvPr/>
          </p:nvSpPr>
          <p:spPr>
            <a:xfrm>
              <a:off x="3702786" y="0"/>
              <a:ext cx="8489212" cy="6858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9" name="Grafika 18">
            <a:extLst>
              <a:ext uri="{FF2B5EF4-FFF2-40B4-BE49-F238E27FC236}">
                <a16:creationId xmlns:a16="http://schemas.microsoft.com/office/drawing/2014/main" id="{15CCAA44-26BA-4E5E-9106-5F5CA5CDB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927" y="-10672245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sp>
        <p:nvSpPr>
          <p:cNvPr id="53" name="pole tekstowe 52">
            <a:extLst>
              <a:ext uri="{FF2B5EF4-FFF2-40B4-BE49-F238E27FC236}">
                <a16:creationId xmlns:a16="http://schemas.microsoft.com/office/drawing/2014/main" id="{E457BD38-D37A-4533-B0D4-933F35C0E26C}"/>
              </a:ext>
            </a:extLst>
          </p:cNvPr>
          <p:cNvSpPr txBox="1"/>
          <p:nvPr/>
        </p:nvSpPr>
        <p:spPr>
          <a:xfrm>
            <a:off x="6301852" y="939810"/>
            <a:ext cx="520434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-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2-ethylhexyl nitrate (2-EHN) is used as a diesel additive to increase the cetane number.</a:t>
            </a:r>
            <a:endParaRPr lang="pl-PL" sz="1600" dirty="0">
              <a:solidFill>
                <a:schemeClr val="accent3"/>
              </a:solidFill>
              <a:latin typeface="Inter" panose="020B0502030000000004" pitchFamily="34" charset="0"/>
            </a:endParaRP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52C98A98-13FA-4AA8-8ED7-8E0F8B7979B4}"/>
              </a:ext>
            </a:extLst>
          </p:cNvPr>
          <p:cNvSpPr txBox="1"/>
          <p:nvPr/>
        </p:nvSpPr>
        <p:spPr>
          <a:xfrm>
            <a:off x="5730552" y="2034263"/>
            <a:ext cx="636969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Benefits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of 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using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</a:t>
            </a: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</a:t>
            </a:r>
            <a:r>
              <a:rPr lang="pl-PL" sz="1600" dirty="0">
                <a:solidFill>
                  <a:schemeClr val="tx2"/>
                </a:solidFill>
                <a:latin typeface="Inter" panose="020B0502030000000004" pitchFamily="34" charset="0"/>
              </a:rPr>
              <a:t>:</a:t>
            </a:r>
          </a:p>
        </p:txBody>
      </p:sp>
      <p:grpSp>
        <p:nvGrpSpPr>
          <p:cNvPr id="225" name="Grupa 224">
            <a:extLst>
              <a:ext uri="{FF2B5EF4-FFF2-40B4-BE49-F238E27FC236}">
                <a16:creationId xmlns:a16="http://schemas.microsoft.com/office/drawing/2014/main" id="{3EB92F5D-1E4E-4D17-A187-9CC96C2374DD}"/>
              </a:ext>
            </a:extLst>
          </p:cNvPr>
          <p:cNvGrpSpPr/>
          <p:nvPr/>
        </p:nvGrpSpPr>
        <p:grpSpPr>
          <a:xfrm>
            <a:off x="5734250" y="2656631"/>
            <a:ext cx="5669849" cy="1031051"/>
            <a:chOff x="5749800" y="3010571"/>
            <a:chExt cx="5669849" cy="1031051"/>
          </a:xfrm>
        </p:grpSpPr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8856E793-FF8D-478E-A5C3-5BAD0F208C19}"/>
                </a:ext>
              </a:extLst>
            </p:cNvPr>
            <p:cNvSpPr txBox="1"/>
            <p:nvPr/>
          </p:nvSpPr>
          <p:spPr>
            <a:xfrm>
              <a:off x="6552564" y="3087515"/>
              <a:ext cx="4867085" cy="95410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MARKET BENEFITS: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enables production of high quality diesel oils recommended by engine manufacturers,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makes it possible to extend the product portfolio with special fuels - diesel premium.</a:t>
              </a:r>
            </a:p>
          </p:txBody>
        </p:sp>
        <p:pic>
          <p:nvPicPr>
            <p:cNvPr id="61" name="Grafika 60">
              <a:extLst>
                <a:ext uri="{FF2B5EF4-FFF2-40B4-BE49-F238E27FC236}">
                  <a16:creationId xmlns:a16="http://schemas.microsoft.com/office/drawing/2014/main" id="{21D2F0B6-B9CE-42D4-A431-C9339509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49800" y="3010571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226" name="Grupa 225">
            <a:extLst>
              <a:ext uri="{FF2B5EF4-FFF2-40B4-BE49-F238E27FC236}">
                <a16:creationId xmlns:a16="http://schemas.microsoft.com/office/drawing/2014/main" id="{4FF0FA3A-156D-419F-A85A-E9A196D6EEF8}"/>
              </a:ext>
            </a:extLst>
          </p:cNvPr>
          <p:cNvGrpSpPr/>
          <p:nvPr/>
        </p:nvGrpSpPr>
        <p:grpSpPr>
          <a:xfrm>
            <a:off x="5734250" y="3923740"/>
            <a:ext cx="5937375" cy="1138773"/>
            <a:chOff x="5749800" y="4277680"/>
            <a:chExt cx="5937375" cy="1138773"/>
          </a:xfrm>
        </p:grpSpPr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84BDF1E7-D2F3-4AD5-96C0-AB346DF64542}"/>
                </a:ext>
              </a:extLst>
            </p:cNvPr>
            <p:cNvSpPr txBox="1"/>
            <p:nvPr/>
          </p:nvSpPr>
          <p:spPr>
            <a:xfrm>
              <a:off x="6552564" y="4277680"/>
              <a:ext cx="5134611" cy="113877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TECHNICAL BENEFITS: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ensures faster ignition when the engine is cold,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has a positive effect on engine power,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positively impacts the efficiency of diesel fuel combustion,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preserves the engine and keeps it running smoothly at lower pressures.</a:t>
              </a:r>
            </a:p>
          </p:txBody>
        </p:sp>
        <p:pic>
          <p:nvPicPr>
            <p:cNvPr id="64" name="Grafika 63">
              <a:extLst>
                <a:ext uri="{FF2B5EF4-FFF2-40B4-BE49-F238E27FC236}">
                  <a16:creationId xmlns:a16="http://schemas.microsoft.com/office/drawing/2014/main" id="{47C59CEE-00AE-4C5A-9D22-6089FAC8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749800" y="4293068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227" name="Grupa 226">
            <a:extLst>
              <a:ext uri="{FF2B5EF4-FFF2-40B4-BE49-F238E27FC236}">
                <a16:creationId xmlns:a16="http://schemas.microsoft.com/office/drawing/2014/main" id="{CE307AF9-5589-4076-8F19-BB136031834A}"/>
              </a:ext>
            </a:extLst>
          </p:cNvPr>
          <p:cNvGrpSpPr/>
          <p:nvPr/>
        </p:nvGrpSpPr>
        <p:grpSpPr>
          <a:xfrm>
            <a:off x="5734250" y="5221626"/>
            <a:ext cx="6075168" cy="830996"/>
            <a:chOff x="5749800" y="5575566"/>
            <a:chExt cx="6075168" cy="830996"/>
          </a:xfrm>
        </p:grpSpPr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53860EB1-0BD6-4EE4-BC29-DFCF5249206E}"/>
                </a:ext>
              </a:extLst>
            </p:cNvPr>
            <p:cNvSpPr txBox="1"/>
            <p:nvPr/>
          </p:nvSpPr>
          <p:spPr>
            <a:xfrm>
              <a:off x="6552564" y="5637121"/>
              <a:ext cx="5272404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ENVIRONMENTAL BENEFITS: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reduces toxic exhaust emissions (such as NOx, CO) and noise emissions,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eliminates carbon deposits on injector nozzles.</a:t>
              </a:r>
            </a:p>
          </p:txBody>
        </p:sp>
        <p:pic>
          <p:nvPicPr>
            <p:cNvPr id="65" name="Grafika 64">
              <a:extLst>
                <a:ext uri="{FF2B5EF4-FFF2-40B4-BE49-F238E27FC236}">
                  <a16:creationId xmlns:a16="http://schemas.microsoft.com/office/drawing/2014/main" id="{3CECC19F-FB2D-404B-8537-DC3F102D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749800" y="5575566"/>
              <a:ext cx="720000" cy="720000"/>
            </a:xfrm>
            <a:prstGeom prst="rect">
              <a:avLst/>
            </a:prstGeom>
            <a:effectLst/>
          </p:spPr>
        </p:pic>
      </p:grpSp>
      <p:pic>
        <p:nvPicPr>
          <p:cNvPr id="74" name="Grafika 73">
            <a:extLst>
              <a:ext uri="{FF2B5EF4-FFF2-40B4-BE49-F238E27FC236}">
                <a16:creationId xmlns:a16="http://schemas.microsoft.com/office/drawing/2014/main" id="{CD8A0518-4028-4808-B6DD-50B87E71E1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93342" y="-1905664"/>
            <a:ext cx="3205316" cy="1239952"/>
          </a:xfrm>
          <a:prstGeom prst="rect">
            <a:avLst/>
          </a:prstGeom>
        </p:spPr>
      </p:pic>
      <p:grpSp>
        <p:nvGrpSpPr>
          <p:cNvPr id="75" name="Grupa 74">
            <a:extLst>
              <a:ext uri="{FF2B5EF4-FFF2-40B4-BE49-F238E27FC236}">
                <a16:creationId xmlns:a16="http://schemas.microsoft.com/office/drawing/2014/main" id="{414EEA46-64E3-4AA4-B67B-88FCAE480C97}"/>
              </a:ext>
            </a:extLst>
          </p:cNvPr>
          <p:cNvGrpSpPr/>
          <p:nvPr/>
        </p:nvGrpSpPr>
        <p:grpSpPr>
          <a:xfrm>
            <a:off x="12192000" y="-1905663"/>
            <a:ext cx="1785721" cy="1900526"/>
            <a:chOff x="9640455" y="-115820"/>
            <a:chExt cx="2551545" cy="2715586"/>
          </a:xfrm>
          <a:effectLst/>
        </p:grpSpPr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C0CF99E8-EFC7-427D-BCEE-B0007C9CE2EA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6C474290-26A1-4542-A6B4-7A9A319489D2}"/>
                </a:ext>
              </a:extLst>
            </p:cNvPr>
            <p:cNvSpPr txBox="1"/>
            <p:nvPr/>
          </p:nvSpPr>
          <p:spPr>
            <a:xfrm rot="2700000">
              <a:off x="9890035" y="795466"/>
              <a:ext cx="2438250" cy="6156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8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NOVELTY</a:t>
              </a:r>
              <a:endParaRPr lang="pl-PL" sz="28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040D07E-B250-4DDA-976E-9FC4EB09CF35}"/>
              </a:ext>
            </a:extLst>
          </p:cNvPr>
          <p:cNvGrpSpPr/>
          <p:nvPr/>
        </p:nvGrpSpPr>
        <p:grpSpPr>
          <a:xfrm>
            <a:off x="-1" y="-3"/>
            <a:ext cx="4200525" cy="742807"/>
            <a:chOff x="-1" y="-12"/>
            <a:chExt cx="4200525" cy="742807"/>
          </a:xfrm>
        </p:grpSpPr>
        <p:sp>
          <p:nvSpPr>
            <p:cNvPr id="41" name="Prostokąt: jeden zaokrąglony róg 40">
              <a:extLst>
                <a:ext uri="{FF2B5EF4-FFF2-40B4-BE49-F238E27FC236}">
                  <a16:creationId xmlns:a16="http://schemas.microsoft.com/office/drawing/2014/main" id="{870B2D8C-3C1A-4D65-BBBC-297C43D5FBC2}"/>
                </a:ext>
              </a:extLst>
            </p:cNvPr>
            <p:cNvSpPr/>
            <p:nvPr/>
          </p:nvSpPr>
          <p:spPr>
            <a:xfrm flipV="1">
              <a:off x="-1" y="-12"/>
              <a:ext cx="420052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: jeden zaokrąglony róg 41">
              <a:extLst>
                <a:ext uri="{FF2B5EF4-FFF2-40B4-BE49-F238E27FC236}">
                  <a16:creationId xmlns:a16="http://schemas.microsoft.com/office/drawing/2014/main" id="{E1E50C1F-69DB-458E-9288-06CB12BF1309}"/>
                </a:ext>
              </a:extLst>
            </p:cNvPr>
            <p:cNvSpPr/>
            <p:nvPr/>
          </p:nvSpPr>
          <p:spPr>
            <a:xfrm flipV="1">
              <a:off x="1" y="0"/>
              <a:ext cx="412359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38D1F556-2B69-4226-B916-6B161ADF80C9}"/>
                </a:ext>
              </a:extLst>
            </p:cNvPr>
            <p:cNvSpPr txBox="1"/>
            <p:nvPr/>
          </p:nvSpPr>
          <p:spPr>
            <a:xfrm>
              <a:off x="157123" y="83729"/>
              <a:ext cx="393056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NITROCET 50®</a:t>
              </a:r>
            </a:p>
          </p:txBody>
        </p:sp>
      </p:grpSp>
      <p:pic>
        <p:nvPicPr>
          <p:cNvPr id="52" name="Obraz 51" descr="Obraz zawierający tekst, zewnętrzne, trawa, niebo&#10;&#10;Opis wygenerowany automatycznie">
            <a:extLst>
              <a:ext uri="{FF2B5EF4-FFF2-40B4-BE49-F238E27FC236}">
                <a16:creationId xmlns:a16="http://schemas.microsoft.com/office/drawing/2014/main" id="{C0C1573A-C7F7-4C12-9012-B4AB9671F3C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0795" r="2979" b="5517"/>
          <a:stretch/>
        </p:blipFill>
        <p:spPr>
          <a:xfrm>
            <a:off x="315173" y="1208127"/>
            <a:ext cx="5003254" cy="5003254"/>
          </a:xfrm>
          <a:custGeom>
            <a:avLst/>
            <a:gdLst>
              <a:gd name="connsiteX0" fmla="*/ 2501627 w 5003254"/>
              <a:gd name="connsiteY0" fmla="*/ 0 h 5003254"/>
              <a:gd name="connsiteX1" fmla="*/ 5003254 w 5003254"/>
              <a:gd name="connsiteY1" fmla="*/ 2501627 h 5003254"/>
              <a:gd name="connsiteX2" fmla="*/ 2501627 w 5003254"/>
              <a:gd name="connsiteY2" fmla="*/ 5003254 h 5003254"/>
              <a:gd name="connsiteX3" fmla="*/ 0 w 5003254"/>
              <a:gd name="connsiteY3" fmla="*/ 2501627 h 5003254"/>
              <a:gd name="connsiteX4" fmla="*/ 2501627 w 5003254"/>
              <a:gd name="connsiteY4" fmla="*/ 0 h 500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254" h="5003254">
                <a:moveTo>
                  <a:pt x="2501627" y="0"/>
                </a:moveTo>
                <a:cubicBezTo>
                  <a:pt x="3883237" y="0"/>
                  <a:pt x="5003254" y="1120017"/>
                  <a:pt x="5003254" y="2501627"/>
                </a:cubicBezTo>
                <a:cubicBezTo>
                  <a:pt x="5003254" y="3883237"/>
                  <a:pt x="3883237" y="5003254"/>
                  <a:pt x="2501627" y="5003254"/>
                </a:cubicBezTo>
                <a:cubicBezTo>
                  <a:pt x="1120017" y="5003254"/>
                  <a:pt x="0" y="3883237"/>
                  <a:pt x="0" y="2501627"/>
                </a:cubicBezTo>
                <a:cubicBezTo>
                  <a:pt x="0" y="1120017"/>
                  <a:pt x="1120017" y="0"/>
                  <a:pt x="2501627" y="0"/>
                </a:cubicBezTo>
                <a:close/>
              </a:path>
            </a:pathLst>
          </a:custGeom>
          <a:ln w="190500">
            <a:solidFill>
              <a:schemeClr val="accent5"/>
            </a:solidFill>
          </a:ln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F3E5E756-A531-41BD-97E2-16009075CC45}"/>
              </a:ext>
            </a:extLst>
          </p:cNvPr>
          <p:cNvGrpSpPr/>
          <p:nvPr/>
        </p:nvGrpSpPr>
        <p:grpSpPr>
          <a:xfrm>
            <a:off x="1032406" y="1819469"/>
            <a:ext cx="2179996" cy="5091048"/>
            <a:chOff x="2842854" y="1819469"/>
            <a:chExt cx="2179996" cy="5091048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E6CB52D-F75C-4C82-A90C-75B84E81BF5A}"/>
                </a:ext>
              </a:extLst>
            </p:cNvPr>
            <p:cNvSpPr/>
            <p:nvPr/>
          </p:nvSpPr>
          <p:spPr>
            <a:xfrm>
              <a:off x="2842854" y="6070600"/>
              <a:ext cx="2179996" cy="83991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980816F-5539-423C-80F0-8A6CEE08F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8" t="11820" r="24595" b="9552"/>
            <a:stretch/>
          </p:blipFill>
          <p:spPr bwMode="auto">
            <a:xfrm>
              <a:off x="2911150" y="1819469"/>
              <a:ext cx="2043405" cy="4851236"/>
            </a:xfrm>
            <a:prstGeom prst="rect">
              <a:avLst/>
            </a:prstGeom>
            <a:noFill/>
            <a:effectLst>
              <a:outerShdw blurRad="254000" algn="ctr" rotWithShape="0">
                <a:schemeClr val="bg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1A9DA25A-6D2C-4662-A6E4-B87232F89612}"/>
              </a:ext>
            </a:extLst>
          </p:cNvPr>
          <p:cNvGrpSpPr/>
          <p:nvPr/>
        </p:nvGrpSpPr>
        <p:grpSpPr>
          <a:xfrm>
            <a:off x="-1218447" y="-6535178"/>
            <a:ext cx="10551348" cy="1583905"/>
            <a:chOff x="-1320045" y="2593742"/>
            <a:chExt cx="10551348" cy="1583905"/>
          </a:xfrm>
        </p:grpSpPr>
        <p:grpSp>
          <p:nvGrpSpPr>
            <p:cNvPr id="44" name="Grupa 43">
              <a:extLst>
                <a:ext uri="{FF2B5EF4-FFF2-40B4-BE49-F238E27FC236}">
                  <a16:creationId xmlns:a16="http://schemas.microsoft.com/office/drawing/2014/main" id="{145FE754-9248-40B5-BA6D-31C02084F723}"/>
                </a:ext>
              </a:extLst>
            </p:cNvPr>
            <p:cNvGrpSpPr/>
            <p:nvPr/>
          </p:nvGrpSpPr>
          <p:grpSpPr>
            <a:xfrm>
              <a:off x="-1320045" y="2593742"/>
              <a:ext cx="10551348" cy="1583905"/>
              <a:chOff x="3572337" y="360333"/>
              <a:chExt cx="4700121" cy="624530"/>
            </a:xfrm>
          </p:grpSpPr>
          <p:sp>
            <p:nvSpPr>
              <p:cNvPr id="46" name="Prostokąt: zaokrąglone rogi 45">
                <a:extLst>
                  <a:ext uri="{FF2B5EF4-FFF2-40B4-BE49-F238E27FC236}">
                    <a16:creationId xmlns:a16="http://schemas.microsoft.com/office/drawing/2014/main" id="{230E7E22-4780-4869-9D9D-FFEA6B8DF6ED}"/>
                  </a:ext>
                </a:extLst>
              </p:cNvPr>
              <p:cNvSpPr/>
              <p:nvPr/>
            </p:nvSpPr>
            <p:spPr>
              <a:xfrm>
                <a:off x="3572337" y="360333"/>
                <a:ext cx="4700121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Prostokąt: zaokrąglone rogi 46">
                <a:extLst>
                  <a:ext uri="{FF2B5EF4-FFF2-40B4-BE49-F238E27FC236}">
                    <a16:creationId xmlns:a16="http://schemas.microsoft.com/office/drawing/2014/main" id="{8293AED1-A1E4-4156-AF68-B25E0DC23802}"/>
                  </a:ext>
                </a:extLst>
              </p:cNvPr>
              <p:cNvSpPr/>
              <p:nvPr/>
            </p:nvSpPr>
            <p:spPr>
              <a:xfrm>
                <a:off x="3619101" y="394972"/>
                <a:ext cx="4606597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0413D077-6E98-4406-B386-B2C851EF4F8D}"/>
                </a:ext>
              </a:extLst>
            </p:cNvPr>
            <p:cNvSpPr txBox="1"/>
            <p:nvPr/>
          </p:nvSpPr>
          <p:spPr>
            <a:xfrm>
              <a:off x="368165" y="2724490"/>
              <a:ext cx="5007781" cy="132241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54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DIESEL</a:t>
              </a: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 </a:t>
              </a:r>
            </a:p>
            <a:p>
              <a:pPr>
                <a:lnSpc>
                  <a:spcPts val="5400"/>
                </a:lnSpc>
              </a:pPr>
              <a:r>
                <a:rPr lang="pl-PL" sz="36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FUEL ADDITIVES </a:t>
              </a:r>
              <a:endParaRPr lang="pl-PL" sz="52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835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tekst, zewnętrzne, trawa, niebo&#10;&#10;Opis wygenerowany automatycznie">
            <a:extLst>
              <a:ext uri="{FF2B5EF4-FFF2-40B4-BE49-F238E27FC236}">
                <a16:creationId xmlns:a16="http://schemas.microsoft.com/office/drawing/2014/main" id="{606BAC2A-F40E-4E01-95AC-2638B2DCF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0795" r="2979" b="5517"/>
          <a:stretch/>
        </p:blipFill>
        <p:spPr>
          <a:xfrm>
            <a:off x="-7381267" y="1208127"/>
            <a:ext cx="5003254" cy="5003254"/>
          </a:xfrm>
          <a:custGeom>
            <a:avLst/>
            <a:gdLst>
              <a:gd name="connsiteX0" fmla="*/ 2501627 w 5003254"/>
              <a:gd name="connsiteY0" fmla="*/ 0 h 5003254"/>
              <a:gd name="connsiteX1" fmla="*/ 5003254 w 5003254"/>
              <a:gd name="connsiteY1" fmla="*/ 2501627 h 5003254"/>
              <a:gd name="connsiteX2" fmla="*/ 2501627 w 5003254"/>
              <a:gd name="connsiteY2" fmla="*/ 5003254 h 5003254"/>
              <a:gd name="connsiteX3" fmla="*/ 0 w 5003254"/>
              <a:gd name="connsiteY3" fmla="*/ 2501627 h 5003254"/>
              <a:gd name="connsiteX4" fmla="*/ 2501627 w 5003254"/>
              <a:gd name="connsiteY4" fmla="*/ 0 h 500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254" h="5003254">
                <a:moveTo>
                  <a:pt x="2501627" y="0"/>
                </a:moveTo>
                <a:cubicBezTo>
                  <a:pt x="3883237" y="0"/>
                  <a:pt x="5003254" y="1120017"/>
                  <a:pt x="5003254" y="2501627"/>
                </a:cubicBezTo>
                <a:cubicBezTo>
                  <a:pt x="5003254" y="3883237"/>
                  <a:pt x="3883237" y="5003254"/>
                  <a:pt x="2501627" y="5003254"/>
                </a:cubicBezTo>
                <a:cubicBezTo>
                  <a:pt x="1120017" y="5003254"/>
                  <a:pt x="0" y="3883237"/>
                  <a:pt x="0" y="2501627"/>
                </a:cubicBezTo>
                <a:cubicBezTo>
                  <a:pt x="0" y="1120017"/>
                  <a:pt x="1120017" y="0"/>
                  <a:pt x="2501627" y="0"/>
                </a:cubicBezTo>
                <a:close/>
              </a:path>
            </a:pathLst>
          </a:custGeom>
          <a:ln w="190500">
            <a:solidFill>
              <a:schemeClr val="accent5"/>
            </a:solidFill>
          </a:ln>
        </p:spPr>
      </p:pic>
      <p:pic>
        <p:nvPicPr>
          <p:cNvPr id="88" name="Grafika 87">
            <a:extLst>
              <a:ext uri="{FF2B5EF4-FFF2-40B4-BE49-F238E27FC236}">
                <a16:creationId xmlns:a16="http://schemas.microsoft.com/office/drawing/2014/main" id="{43559348-6C25-4878-AD80-76A6C2FAC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206865" y="2050957"/>
            <a:ext cx="5541499" cy="5541499"/>
          </a:xfrm>
          <a:prstGeom prst="rect">
            <a:avLst/>
          </a:prstGeom>
          <a:effectLst/>
        </p:spPr>
      </p:pic>
      <p:sp>
        <p:nvSpPr>
          <p:cNvPr id="54" name="Prostokąt 53">
            <a:extLst>
              <a:ext uri="{FF2B5EF4-FFF2-40B4-BE49-F238E27FC236}">
                <a16:creationId xmlns:a16="http://schemas.microsoft.com/office/drawing/2014/main" id="{12C9FE9E-090F-41D9-8A8F-4BC672992DD1}"/>
              </a:ext>
            </a:extLst>
          </p:cNvPr>
          <p:cNvSpPr/>
          <p:nvPr/>
        </p:nvSpPr>
        <p:spPr>
          <a:xfrm>
            <a:off x="1" y="2787735"/>
            <a:ext cx="12192000" cy="4087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80A91F59-4032-49AD-A367-C970D4C75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3342" y="352989"/>
            <a:ext cx="3205316" cy="123995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1773D90-B576-43D9-928A-FB48F4381985}"/>
              </a:ext>
            </a:extLst>
          </p:cNvPr>
          <p:cNvGrpSpPr/>
          <p:nvPr/>
        </p:nvGrpSpPr>
        <p:grpSpPr>
          <a:xfrm>
            <a:off x="10406279" y="-81057"/>
            <a:ext cx="1785721" cy="1900526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1C8B872A-7AAD-4D5F-BDF7-13CE1D5651AD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3AC9DBD5-08E0-4AF0-9E7A-C60FEB76E630}"/>
                </a:ext>
              </a:extLst>
            </p:cNvPr>
            <p:cNvSpPr txBox="1"/>
            <p:nvPr/>
          </p:nvSpPr>
          <p:spPr>
            <a:xfrm rot="2700000">
              <a:off x="9890035" y="795466"/>
              <a:ext cx="2438250" cy="6156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8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NOVELTY</a:t>
              </a:r>
              <a:endParaRPr lang="pl-PL" sz="28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E35FF3F-F48A-4B22-A3C8-ADE9325E372A}"/>
              </a:ext>
            </a:extLst>
          </p:cNvPr>
          <p:cNvSpPr txBox="1"/>
          <p:nvPr/>
        </p:nvSpPr>
        <p:spPr>
          <a:xfrm>
            <a:off x="498360" y="1986339"/>
            <a:ext cx="10906240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/>
            <a:r>
              <a:rPr lang="en-US" sz="1400" dirty="0">
                <a:solidFill>
                  <a:schemeClr val="accent3"/>
                </a:solidFill>
                <a:latin typeface="Inter" panose="020B0502030000000004" pitchFamily="34" charset="0"/>
              </a:rPr>
              <a:t>The </a:t>
            </a:r>
            <a:r>
              <a:rPr lang="en-US" sz="1400" b="1" dirty="0" err="1">
                <a:solidFill>
                  <a:srgbClr val="C00000"/>
                </a:solidFill>
                <a:latin typeface="Inter" panose="020B0502030000000004" pitchFamily="34" charset="0"/>
              </a:rPr>
              <a:t>nitr</a:t>
            </a:r>
            <a:r>
              <a:rPr lang="en-US" sz="1400" b="1" dirty="0" err="1">
                <a:latin typeface="Inter" panose="020B0502030000000004" pitchFamily="34" charset="0"/>
              </a:rPr>
              <a:t>ON</a:t>
            </a:r>
            <a:r>
              <a:rPr lang="en-US" sz="1400" dirty="0">
                <a:solidFill>
                  <a:schemeClr val="accent3"/>
                </a:solidFill>
                <a:latin typeface="Inter" panose="020B0502030000000004" pitchFamily="34" charset="0"/>
              </a:rPr>
              <a:t> package is an innovative, multifunctional cetane-detergent package with properties of a diesel oil combustion process modifier in compression ignition engines used in machines in areas such as </a:t>
            </a:r>
            <a:r>
              <a:rPr lang="en-US" sz="1400" b="1" dirty="0">
                <a:latin typeface="Inter" panose="020B0502030000000004" pitchFamily="34" charset="0"/>
              </a:rPr>
              <a:t>mining, railway transport or agriculture.</a:t>
            </a:r>
            <a:endParaRPr lang="pl-PL" sz="1400" b="1" dirty="0">
              <a:latin typeface="Inter" panose="020B0502030000000004" pitchFamily="34" charset="0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F3E5E756-A531-41BD-97E2-16009075CC45}"/>
              </a:ext>
            </a:extLst>
          </p:cNvPr>
          <p:cNvGrpSpPr/>
          <p:nvPr/>
        </p:nvGrpSpPr>
        <p:grpSpPr>
          <a:xfrm>
            <a:off x="-5969048" y="1819469"/>
            <a:ext cx="2179996" cy="5091048"/>
            <a:chOff x="2842854" y="1819469"/>
            <a:chExt cx="2179996" cy="5091048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E6CB52D-F75C-4C82-A90C-75B84E81BF5A}"/>
                </a:ext>
              </a:extLst>
            </p:cNvPr>
            <p:cNvSpPr/>
            <p:nvPr/>
          </p:nvSpPr>
          <p:spPr>
            <a:xfrm>
              <a:off x="2842854" y="6070600"/>
              <a:ext cx="2179996" cy="839917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980816F-5539-423C-80F0-8A6CEE08F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8" t="11820" r="24595" b="9552"/>
            <a:stretch/>
          </p:blipFill>
          <p:spPr bwMode="auto">
            <a:xfrm>
              <a:off x="2911150" y="1819469"/>
              <a:ext cx="2043405" cy="4851236"/>
            </a:xfrm>
            <a:prstGeom prst="rect">
              <a:avLst/>
            </a:prstGeom>
            <a:noFill/>
            <a:effectLst>
              <a:outerShdw blurRad="254000" algn="ctr" rotWithShape="0">
                <a:schemeClr val="bg1">
                  <a:alpha val="2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9AA69467-9159-46BF-B17F-8B2D4B8EDCF8}"/>
              </a:ext>
            </a:extLst>
          </p:cNvPr>
          <p:cNvGrpSpPr/>
          <p:nvPr/>
        </p:nvGrpSpPr>
        <p:grpSpPr>
          <a:xfrm>
            <a:off x="-1" y="-3097164"/>
            <a:ext cx="4200525" cy="742807"/>
            <a:chOff x="-1" y="-12"/>
            <a:chExt cx="4200525" cy="742807"/>
          </a:xfrm>
        </p:grpSpPr>
        <p:sp>
          <p:nvSpPr>
            <p:cNvPr id="83" name="Prostokąt: jeden zaokrąglony róg 82">
              <a:extLst>
                <a:ext uri="{FF2B5EF4-FFF2-40B4-BE49-F238E27FC236}">
                  <a16:creationId xmlns:a16="http://schemas.microsoft.com/office/drawing/2014/main" id="{1F770268-CC14-455D-908B-479696FCB4C9}"/>
                </a:ext>
              </a:extLst>
            </p:cNvPr>
            <p:cNvSpPr/>
            <p:nvPr/>
          </p:nvSpPr>
          <p:spPr>
            <a:xfrm flipV="1">
              <a:off x="-1" y="-12"/>
              <a:ext cx="420052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Prostokąt: jeden zaokrąglony róg 83">
              <a:extLst>
                <a:ext uri="{FF2B5EF4-FFF2-40B4-BE49-F238E27FC236}">
                  <a16:creationId xmlns:a16="http://schemas.microsoft.com/office/drawing/2014/main" id="{E1E8B124-C66F-4757-A513-DE23D4E05679}"/>
                </a:ext>
              </a:extLst>
            </p:cNvPr>
            <p:cNvSpPr/>
            <p:nvPr/>
          </p:nvSpPr>
          <p:spPr>
            <a:xfrm flipV="1">
              <a:off x="1" y="0"/>
              <a:ext cx="412359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pole tekstowe 84">
              <a:extLst>
                <a:ext uri="{FF2B5EF4-FFF2-40B4-BE49-F238E27FC236}">
                  <a16:creationId xmlns:a16="http://schemas.microsoft.com/office/drawing/2014/main" id="{4FA527B9-6B7E-40C7-B340-6E819D11105F}"/>
                </a:ext>
              </a:extLst>
            </p:cNvPr>
            <p:cNvSpPr txBox="1"/>
            <p:nvPr/>
          </p:nvSpPr>
          <p:spPr>
            <a:xfrm>
              <a:off x="157123" y="83729"/>
              <a:ext cx="393056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NITROCET 50®</a:t>
              </a:r>
            </a:p>
          </p:txBody>
        </p:sp>
      </p:grpSp>
      <p:grpSp>
        <p:nvGrpSpPr>
          <p:cNvPr id="89" name="Grupa 88">
            <a:extLst>
              <a:ext uri="{FF2B5EF4-FFF2-40B4-BE49-F238E27FC236}">
                <a16:creationId xmlns:a16="http://schemas.microsoft.com/office/drawing/2014/main" id="{92356E9B-FC96-4FFC-9F1A-4B9C4993AFC8}"/>
              </a:ext>
            </a:extLst>
          </p:cNvPr>
          <p:cNvGrpSpPr/>
          <p:nvPr/>
        </p:nvGrpSpPr>
        <p:grpSpPr>
          <a:xfrm>
            <a:off x="-12115800" y="-10"/>
            <a:ext cx="9855200" cy="742807"/>
            <a:chOff x="-1" y="-10"/>
            <a:chExt cx="9855200" cy="742807"/>
          </a:xfrm>
        </p:grpSpPr>
        <p:sp>
          <p:nvSpPr>
            <p:cNvPr id="90" name="Prostokąt: jeden zaokrąglony róg 89">
              <a:extLst>
                <a:ext uri="{FF2B5EF4-FFF2-40B4-BE49-F238E27FC236}">
                  <a16:creationId xmlns:a16="http://schemas.microsoft.com/office/drawing/2014/main" id="{06DB3543-200A-4AA6-9EEB-2076364F107C}"/>
                </a:ext>
              </a:extLst>
            </p:cNvPr>
            <p:cNvSpPr/>
            <p:nvPr/>
          </p:nvSpPr>
          <p:spPr>
            <a:xfrm flipV="1">
              <a:off x="-1" y="-10"/>
              <a:ext cx="98552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1" name="Prostokąt: jeden zaokrąglony róg 90">
              <a:extLst>
                <a:ext uri="{FF2B5EF4-FFF2-40B4-BE49-F238E27FC236}">
                  <a16:creationId xmlns:a16="http://schemas.microsoft.com/office/drawing/2014/main" id="{DA353071-EB1B-49BE-9819-E71E1A4D0011}"/>
                </a:ext>
              </a:extLst>
            </p:cNvPr>
            <p:cNvSpPr/>
            <p:nvPr/>
          </p:nvSpPr>
          <p:spPr>
            <a:xfrm flipV="1">
              <a:off x="-1" y="0"/>
              <a:ext cx="977333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792062FF-BCEB-4705-AF46-4E5D723C0FB1}"/>
                </a:ext>
              </a:extLst>
            </p:cNvPr>
            <p:cNvSpPr txBox="1"/>
            <p:nvPr/>
          </p:nvSpPr>
          <p:spPr>
            <a:xfrm>
              <a:off x="197359" y="83729"/>
              <a:ext cx="956351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NASZE MOŻLIWOŚCI PRODUKCYJNE</a:t>
              </a:r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33E754C3-524E-40E9-B18E-3B65BDC9CFDB}"/>
              </a:ext>
            </a:extLst>
          </p:cNvPr>
          <p:cNvGrpSpPr/>
          <p:nvPr/>
        </p:nvGrpSpPr>
        <p:grpSpPr>
          <a:xfrm>
            <a:off x="3452048" y="8385334"/>
            <a:ext cx="5287904" cy="1725928"/>
            <a:chOff x="3452048" y="2566036"/>
            <a:chExt cx="5287904" cy="1725928"/>
          </a:xfrm>
        </p:grpSpPr>
        <p:sp>
          <p:nvSpPr>
            <p:cNvPr id="44" name="Prostokąt: zaokrąglone rogi 43">
              <a:extLst>
                <a:ext uri="{FF2B5EF4-FFF2-40B4-BE49-F238E27FC236}">
                  <a16:creationId xmlns:a16="http://schemas.microsoft.com/office/drawing/2014/main" id="{57815A68-D106-4AFB-ADE6-4008E1802EDC}"/>
                </a:ext>
              </a:extLst>
            </p:cNvPr>
            <p:cNvSpPr/>
            <p:nvPr/>
          </p:nvSpPr>
          <p:spPr>
            <a:xfrm>
              <a:off x="3452048" y="2566036"/>
              <a:ext cx="5287904" cy="17259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1D3F9297-56FF-46E7-ABDA-781542C87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958512" y="2994377"/>
              <a:ext cx="4274976" cy="869245"/>
            </a:xfrm>
            <a:prstGeom prst="rect">
              <a:avLst/>
            </a:prstGeom>
          </p:spPr>
        </p:pic>
      </p:grp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AEA89076-6A9D-425F-A917-67918B0A4174}"/>
              </a:ext>
            </a:extLst>
          </p:cNvPr>
          <p:cNvCxnSpPr>
            <a:cxnSpLocks/>
          </p:cNvCxnSpPr>
          <p:nvPr/>
        </p:nvCxnSpPr>
        <p:spPr>
          <a:xfrm flipH="1">
            <a:off x="-22256" y="2787735"/>
            <a:ext cx="12236513" cy="0"/>
          </a:xfrm>
          <a:prstGeom prst="line">
            <a:avLst/>
          </a:prstGeom>
          <a:ln w="38100" cap="rnd">
            <a:solidFill>
              <a:schemeClr val="accent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42">
            <a:extLst>
              <a:ext uri="{FF2B5EF4-FFF2-40B4-BE49-F238E27FC236}">
                <a16:creationId xmlns:a16="http://schemas.microsoft.com/office/drawing/2014/main" id="{A93FADB7-54FF-42FD-9CB4-B3D600A97983}"/>
              </a:ext>
            </a:extLst>
          </p:cNvPr>
          <p:cNvSpPr txBox="1"/>
          <p:nvPr/>
        </p:nvSpPr>
        <p:spPr>
          <a:xfrm>
            <a:off x="4554376" y="2975525"/>
            <a:ext cx="7358224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2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2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200" dirty="0">
                <a:solidFill>
                  <a:srgbClr val="BF2E38"/>
                </a:solidFill>
                <a:latin typeface="Inter Semi Bold" panose="02000703000000020004" pitchFamily="2" charset="0"/>
              </a:rPr>
              <a:t> </a:t>
            </a: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comprehensively affects the dynamics of the fuel combustion process through:</a:t>
            </a:r>
            <a:endParaRPr lang="pl-PL" sz="1200" dirty="0">
              <a:solidFill>
                <a:srgbClr val="414042"/>
              </a:solidFill>
              <a:latin typeface="Inter" panose="020B0502030000000004" pitchFamily="34" charset="0"/>
            </a:endParaRP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improvement of fuel ignition properties,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improved engine starting regardless of the ambient temperature,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increasing the efficiency of the combustion process,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increased service life of engine and fuel system components,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prevention of injector coking phenomenon,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prevention of corrosion,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reducing engine noise.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378C30A1-A6D4-44F3-B926-CAC307B1C643}"/>
              </a:ext>
            </a:extLst>
          </p:cNvPr>
          <p:cNvGrpSpPr/>
          <p:nvPr/>
        </p:nvGrpSpPr>
        <p:grpSpPr>
          <a:xfrm>
            <a:off x="-22256" y="2787731"/>
            <a:ext cx="4689645" cy="4086849"/>
            <a:chOff x="-22256" y="2787731"/>
            <a:chExt cx="4689645" cy="4086849"/>
          </a:xfrm>
        </p:grpSpPr>
        <p:pic>
          <p:nvPicPr>
            <p:cNvPr id="47" name="Obraz 46" descr="Obraz zawierający wewnątrz&#10;&#10;Opis wygenerowany automatycznie">
              <a:extLst>
                <a:ext uri="{FF2B5EF4-FFF2-40B4-BE49-F238E27FC236}">
                  <a16:creationId xmlns:a16="http://schemas.microsoft.com/office/drawing/2014/main" id="{CD2B1DE1-96AC-410E-A73D-391D559A7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t="-1" r="3580" b="16"/>
            <a:stretch/>
          </p:blipFill>
          <p:spPr>
            <a:xfrm>
              <a:off x="-22256" y="2807954"/>
              <a:ext cx="4566570" cy="4045791"/>
            </a:xfrm>
            <a:custGeom>
              <a:avLst/>
              <a:gdLst>
                <a:gd name="connsiteX0" fmla="*/ 0 w 11216371"/>
                <a:gd name="connsiteY0" fmla="*/ 0 h 8715600"/>
                <a:gd name="connsiteX1" fmla="*/ 9459821 w 11216371"/>
                <a:gd name="connsiteY1" fmla="*/ 0 h 8715600"/>
                <a:gd name="connsiteX2" fmla="*/ 11216371 w 11216371"/>
                <a:gd name="connsiteY2" fmla="*/ 8715600 h 8715600"/>
                <a:gd name="connsiteX3" fmla="*/ 0 w 11216371"/>
                <a:gd name="connsiteY3" fmla="*/ 8715600 h 871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6371" h="8715600">
                  <a:moveTo>
                    <a:pt x="0" y="0"/>
                  </a:moveTo>
                  <a:lnTo>
                    <a:pt x="9459821" y="0"/>
                  </a:lnTo>
                  <a:lnTo>
                    <a:pt x="11216371" y="8715600"/>
                  </a:lnTo>
                  <a:lnTo>
                    <a:pt x="0" y="8715600"/>
                  </a:lnTo>
                  <a:close/>
                </a:path>
              </a:pathLst>
            </a:custGeom>
          </p:spPr>
        </p:pic>
        <p:sp>
          <p:nvSpPr>
            <p:cNvPr id="68" name="Równoległobok 67">
              <a:extLst>
                <a:ext uri="{FF2B5EF4-FFF2-40B4-BE49-F238E27FC236}">
                  <a16:creationId xmlns:a16="http://schemas.microsoft.com/office/drawing/2014/main" id="{ADFA1D18-AE93-4ADD-9EFD-BFFE9C8A48D9}"/>
                </a:ext>
              </a:extLst>
            </p:cNvPr>
            <p:cNvSpPr/>
            <p:nvPr/>
          </p:nvSpPr>
          <p:spPr>
            <a:xfrm flipH="1">
              <a:off x="3628676" y="2787731"/>
              <a:ext cx="1038713" cy="4086849"/>
            </a:xfrm>
            <a:prstGeom prst="parallelogram">
              <a:avLst>
                <a:gd name="adj" fmla="val 79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EEDEAC90-5366-453E-BBBE-F04553BEB980}"/>
              </a:ext>
            </a:extLst>
          </p:cNvPr>
          <p:cNvGrpSpPr/>
          <p:nvPr/>
        </p:nvGrpSpPr>
        <p:grpSpPr>
          <a:xfrm>
            <a:off x="4526534" y="5264837"/>
            <a:ext cx="1464632" cy="966802"/>
            <a:chOff x="4750154" y="5461460"/>
            <a:chExt cx="1464632" cy="966802"/>
          </a:xfrm>
        </p:grpSpPr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EF014555-9A6D-48F4-9186-B5B82F4BE2DB}"/>
                </a:ext>
              </a:extLst>
            </p:cNvPr>
            <p:cNvSpPr txBox="1"/>
            <p:nvPr/>
          </p:nvSpPr>
          <p:spPr>
            <a:xfrm>
              <a:off x="5012567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>
                  <a:solidFill>
                    <a:srgbClr val="000000"/>
                  </a:solidFill>
                  <a:latin typeface="Inter Semi Bold" panose="02000703000000020004" pitchFamily="2" charset="0"/>
                </a:rPr>
                <a:t>12%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E7D52230-C2D7-41BB-937F-22942E21AE45}"/>
                </a:ext>
              </a:extLst>
            </p:cNvPr>
            <p:cNvSpPr/>
            <p:nvPr/>
          </p:nvSpPr>
          <p:spPr>
            <a:xfrm>
              <a:off x="4750154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fuel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consumption</a:t>
              </a:r>
              <a:endParaRPr lang="pl-PL" sz="14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F1969902-404A-43BA-AA0F-FC6D57F31000}"/>
              </a:ext>
            </a:extLst>
          </p:cNvPr>
          <p:cNvGrpSpPr/>
          <p:nvPr/>
        </p:nvGrpSpPr>
        <p:grpSpPr>
          <a:xfrm>
            <a:off x="5766265" y="5264837"/>
            <a:ext cx="1464632" cy="966802"/>
            <a:chOff x="5998789" y="5461460"/>
            <a:chExt cx="1464632" cy="966802"/>
          </a:xfrm>
        </p:grpSpPr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B6C7EAC8-C4DB-4F19-8F4E-67378B15CCB1}"/>
                </a:ext>
              </a:extLst>
            </p:cNvPr>
            <p:cNvSpPr txBox="1"/>
            <p:nvPr/>
          </p:nvSpPr>
          <p:spPr>
            <a:xfrm>
              <a:off x="62612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26C3AE04-F7FF-4AD8-9FCF-5A68B33F9628}"/>
                </a:ext>
              </a:extLst>
            </p:cNvPr>
            <p:cNvSpPr/>
            <p:nvPr/>
          </p:nvSpPr>
          <p:spPr>
            <a:xfrm>
              <a:off x="59987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CO</a:t>
              </a:r>
              <a:r>
                <a:rPr lang="pl-PL" sz="1400" baseline="-250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2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28E75075-AEC6-47B3-B0F3-406EFBEC3BEA}"/>
              </a:ext>
            </a:extLst>
          </p:cNvPr>
          <p:cNvGrpSpPr/>
          <p:nvPr/>
        </p:nvGrpSpPr>
        <p:grpSpPr>
          <a:xfrm>
            <a:off x="7005996" y="5264837"/>
            <a:ext cx="1464632" cy="966802"/>
            <a:chOff x="7170183" y="5461460"/>
            <a:chExt cx="1464632" cy="966802"/>
          </a:xfrm>
        </p:grpSpPr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id="{B86A80C9-8CC0-427C-A450-4BDC000974B0}"/>
                </a:ext>
              </a:extLst>
            </p:cNvPr>
            <p:cNvSpPr txBox="1"/>
            <p:nvPr/>
          </p:nvSpPr>
          <p:spPr>
            <a:xfrm>
              <a:off x="7432596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2" name="Prostokąt 71">
              <a:extLst>
                <a:ext uri="{FF2B5EF4-FFF2-40B4-BE49-F238E27FC236}">
                  <a16:creationId xmlns:a16="http://schemas.microsoft.com/office/drawing/2014/main" id="{EF17D057-AB1A-4912-9F3A-4D95F36537E4}"/>
                </a:ext>
              </a:extLst>
            </p:cNvPr>
            <p:cNvSpPr/>
            <p:nvPr/>
          </p:nvSpPr>
          <p:spPr>
            <a:xfrm>
              <a:off x="7170183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CO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8A78AD8-8946-4A33-8B5C-4BD2FFD8D238}"/>
              </a:ext>
            </a:extLst>
          </p:cNvPr>
          <p:cNvGrpSpPr/>
          <p:nvPr/>
        </p:nvGrpSpPr>
        <p:grpSpPr>
          <a:xfrm>
            <a:off x="8245727" y="5264837"/>
            <a:ext cx="1464632" cy="966802"/>
            <a:chOff x="8361989" y="5461460"/>
            <a:chExt cx="1464632" cy="966802"/>
          </a:xfrm>
        </p:grpSpPr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998B8FA6-98E8-4166-8885-AB05867B3226}"/>
                </a:ext>
              </a:extLst>
            </p:cNvPr>
            <p:cNvSpPr txBox="1"/>
            <p:nvPr/>
          </p:nvSpPr>
          <p:spPr>
            <a:xfrm>
              <a:off x="86244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15%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3" name="Prostokąt 72">
              <a:extLst>
                <a:ext uri="{FF2B5EF4-FFF2-40B4-BE49-F238E27FC236}">
                  <a16:creationId xmlns:a16="http://schemas.microsoft.com/office/drawing/2014/main" id="{EBA5B6A6-B87E-4ED4-B061-067EAA3ADED1}"/>
                </a:ext>
              </a:extLst>
            </p:cNvPr>
            <p:cNvSpPr/>
            <p:nvPr/>
          </p:nvSpPr>
          <p:spPr>
            <a:xfrm>
              <a:off x="83619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NO</a:t>
              </a:r>
              <a:r>
                <a:rPr lang="pl-PL" sz="1400" baseline="-250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x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63EF85F-C84E-41DE-94E5-58EFDBEAE6BD}"/>
              </a:ext>
            </a:extLst>
          </p:cNvPr>
          <p:cNvGrpSpPr/>
          <p:nvPr/>
        </p:nvGrpSpPr>
        <p:grpSpPr>
          <a:xfrm>
            <a:off x="9485458" y="5264837"/>
            <a:ext cx="1464632" cy="966802"/>
            <a:chOff x="9543796" y="5461460"/>
            <a:chExt cx="1464632" cy="966802"/>
          </a:xfrm>
        </p:grpSpPr>
        <p:sp>
          <p:nvSpPr>
            <p:cNvPr id="63" name="pole tekstowe 62">
              <a:extLst>
                <a:ext uri="{FF2B5EF4-FFF2-40B4-BE49-F238E27FC236}">
                  <a16:creationId xmlns:a16="http://schemas.microsoft.com/office/drawing/2014/main" id="{2332DFA4-F395-499F-9D5E-63ED8ADBAF51}"/>
                </a:ext>
              </a:extLst>
            </p:cNvPr>
            <p:cNvSpPr txBox="1"/>
            <p:nvPr/>
          </p:nvSpPr>
          <p:spPr>
            <a:xfrm>
              <a:off x="9806209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16%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4" name="Prostokąt 73">
              <a:extLst>
                <a:ext uri="{FF2B5EF4-FFF2-40B4-BE49-F238E27FC236}">
                  <a16:creationId xmlns:a16="http://schemas.microsoft.com/office/drawing/2014/main" id="{A16C3DA9-B41F-46E7-8CF1-425451C53319}"/>
                </a:ext>
              </a:extLst>
            </p:cNvPr>
            <p:cNvSpPr/>
            <p:nvPr/>
          </p:nvSpPr>
          <p:spPr>
            <a:xfrm>
              <a:off x="9543796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HC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EC699DF-8D48-4F65-A0D0-77C06AF08755}"/>
              </a:ext>
            </a:extLst>
          </p:cNvPr>
          <p:cNvGrpSpPr/>
          <p:nvPr/>
        </p:nvGrpSpPr>
        <p:grpSpPr>
          <a:xfrm>
            <a:off x="10725189" y="5264837"/>
            <a:ext cx="1464632" cy="966802"/>
            <a:chOff x="10725189" y="5461460"/>
            <a:chExt cx="1464632" cy="966802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CAADCB8D-D139-45C7-AB3D-245FC6DBE121}"/>
                </a:ext>
              </a:extLst>
            </p:cNvPr>
            <p:cNvSpPr txBox="1"/>
            <p:nvPr/>
          </p:nvSpPr>
          <p:spPr>
            <a:xfrm>
              <a:off x="109876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5%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75" name="Prostokąt 74">
              <a:extLst>
                <a:ext uri="{FF2B5EF4-FFF2-40B4-BE49-F238E27FC236}">
                  <a16:creationId xmlns:a16="http://schemas.microsoft.com/office/drawing/2014/main" id="{1EEBB7D7-2DC2-484C-AFCD-6D5411A55EF9}"/>
                </a:ext>
              </a:extLst>
            </p:cNvPr>
            <p:cNvSpPr/>
            <p:nvPr/>
          </p:nvSpPr>
          <p:spPr>
            <a:xfrm>
              <a:off x="107251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PM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69198AA1-2B20-40AA-9B3F-CAE579B59E6D}"/>
              </a:ext>
            </a:extLst>
          </p:cNvPr>
          <p:cNvSpPr txBox="1"/>
          <p:nvPr/>
        </p:nvSpPr>
        <p:spPr>
          <a:xfrm>
            <a:off x="5871925" y="4769858"/>
            <a:ext cx="4723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414042"/>
                </a:solidFill>
                <a:latin typeface="Inter" panose="020B0502030000000004" pitchFamily="34" charset="0"/>
              </a:rPr>
              <a:t>Studies conducted show that </a:t>
            </a:r>
            <a:r>
              <a:rPr lang="pl-PL" sz="14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4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400" dirty="0">
                <a:solidFill>
                  <a:srgbClr val="000000"/>
                </a:solidFill>
                <a:latin typeface="Inter Semi Bold" panose="02000703000000020004" pitchFamily="2" charset="0"/>
              </a:rPr>
              <a:t> </a:t>
            </a:r>
            <a:r>
              <a:rPr lang="en-US" sz="1400" dirty="0">
                <a:solidFill>
                  <a:srgbClr val="414042"/>
                </a:solidFill>
                <a:latin typeface="Inter" panose="020B0502030000000004" pitchFamily="34" charset="0"/>
              </a:rPr>
              <a:t>provides up to:</a:t>
            </a:r>
            <a:endParaRPr lang="pl-PL" sz="1400" dirty="0">
              <a:solidFill>
                <a:srgbClr val="414042"/>
              </a:solidFill>
              <a:latin typeface="Inter" panose="020B0502030000000004" pitchFamily="34" charset="0"/>
            </a:endParaRP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4FD77A3A-5CED-42A8-A26F-5641661448A8}"/>
              </a:ext>
            </a:extLst>
          </p:cNvPr>
          <p:cNvSpPr txBox="1"/>
          <p:nvPr/>
        </p:nvSpPr>
        <p:spPr>
          <a:xfrm>
            <a:off x="5638210" y="6308655"/>
            <a:ext cx="5468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14042"/>
                </a:solidFill>
                <a:latin typeface="Inter" panose="020B0502030000000004" pitchFamily="34" charset="0"/>
              </a:rPr>
              <a:t>relative to a reference fuel without </a:t>
            </a:r>
            <a:r>
              <a:rPr lang="pl-PL" sz="14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4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400" dirty="0">
                <a:solidFill>
                  <a:srgbClr val="000000"/>
                </a:solidFill>
                <a:latin typeface="Inter Semi Bold" panose="02000703000000020004" pitchFamily="2" charset="0"/>
              </a:rPr>
              <a:t>.</a:t>
            </a:r>
            <a:endParaRPr lang="pl-PL" sz="1400" b="1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E4A3DB0A-AA31-418E-8CB5-2FB50CDD0C60}"/>
              </a:ext>
            </a:extLst>
          </p:cNvPr>
          <p:cNvCxnSpPr>
            <a:cxnSpLocks/>
          </p:cNvCxnSpPr>
          <p:nvPr/>
        </p:nvCxnSpPr>
        <p:spPr>
          <a:xfrm>
            <a:off x="4560366" y="4653068"/>
            <a:ext cx="7352234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D69606CF-F3AA-4828-9CFD-D606DECD5BB1}"/>
              </a:ext>
            </a:extLst>
          </p:cNvPr>
          <p:cNvSpPr txBox="1"/>
          <p:nvPr/>
        </p:nvSpPr>
        <p:spPr>
          <a:xfrm>
            <a:off x="14052575" y="939810"/>
            <a:ext cx="5204348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 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-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2-ethylhexyl nitrate (2-EHN) is used as a diesel additive to increase the cetane number.</a:t>
            </a:r>
            <a:endParaRPr lang="pl-PL" sz="1600" dirty="0">
              <a:solidFill>
                <a:schemeClr val="accent3"/>
              </a:solidFill>
              <a:latin typeface="Inter" panose="020B0502030000000004" pitchFamily="34" charset="0"/>
            </a:endParaRP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97B46FF2-0D5E-433C-9E13-FD6DD12C43CC}"/>
              </a:ext>
            </a:extLst>
          </p:cNvPr>
          <p:cNvSpPr txBox="1"/>
          <p:nvPr/>
        </p:nvSpPr>
        <p:spPr>
          <a:xfrm>
            <a:off x="13481275" y="2034263"/>
            <a:ext cx="6369698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Benefits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of 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using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</a:t>
            </a:r>
            <a:r>
              <a:rPr lang="pl-PL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NITROCET 50®</a:t>
            </a:r>
            <a:r>
              <a:rPr lang="pl-PL" sz="1600" dirty="0">
                <a:solidFill>
                  <a:schemeClr val="tx2"/>
                </a:solidFill>
                <a:latin typeface="Inter" panose="020B0502030000000004" pitchFamily="34" charset="0"/>
              </a:rPr>
              <a:t>:</a:t>
            </a:r>
          </a:p>
        </p:txBody>
      </p:sp>
      <p:grpSp>
        <p:nvGrpSpPr>
          <p:cNvPr id="80" name="Grupa 79">
            <a:extLst>
              <a:ext uri="{FF2B5EF4-FFF2-40B4-BE49-F238E27FC236}">
                <a16:creationId xmlns:a16="http://schemas.microsoft.com/office/drawing/2014/main" id="{774613EC-C764-4602-9FDB-146BDFB569F6}"/>
              </a:ext>
            </a:extLst>
          </p:cNvPr>
          <p:cNvGrpSpPr/>
          <p:nvPr/>
        </p:nvGrpSpPr>
        <p:grpSpPr>
          <a:xfrm>
            <a:off x="13484973" y="2656631"/>
            <a:ext cx="5669849" cy="1031051"/>
            <a:chOff x="5749800" y="3010571"/>
            <a:chExt cx="5669849" cy="1031051"/>
          </a:xfrm>
        </p:grpSpPr>
        <p:sp>
          <p:nvSpPr>
            <p:cNvPr id="86" name="pole tekstowe 85">
              <a:extLst>
                <a:ext uri="{FF2B5EF4-FFF2-40B4-BE49-F238E27FC236}">
                  <a16:creationId xmlns:a16="http://schemas.microsoft.com/office/drawing/2014/main" id="{8418024E-D0EF-4E07-B470-FE1A7E063830}"/>
                </a:ext>
              </a:extLst>
            </p:cNvPr>
            <p:cNvSpPr txBox="1"/>
            <p:nvPr/>
          </p:nvSpPr>
          <p:spPr>
            <a:xfrm>
              <a:off x="6552564" y="3087515"/>
              <a:ext cx="4867085" cy="95410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MARKET BENEFITS: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enables production of high quality diesel oils recommended by engine manufacturers,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makes it possible to extend the product portfolio with special fuels - diesel premium.</a:t>
              </a:r>
            </a:p>
          </p:txBody>
        </p:sp>
        <p:pic>
          <p:nvPicPr>
            <p:cNvPr id="87" name="Grafika 86">
              <a:extLst>
                <a:ext uri="{FF2B5EF4-FFF2-40B4-BE49-F238E27FC236}">
                  <a16:creationId xmlns:a16="http://schemas.microsoft.com/office/drawing/2014/main" id="{8309558F-B669-410B-9D4C-7F53E8FF4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5749800" y="3010571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93" name="Grupa 92">
            <a:extLst>
              <a:ext uri="{FF2B5EF4-FFF2-40B4-BE49-F238E27FC236}">
                <a16:creationId xmlns:a16="http://schemas.microsoft.com/office/drawing/2014/main" id="{83E7964D-13E1-415C-B7E6-10ED43A9BF7A}"/>
              </a:ext>
            </a:extLst>
          </p:cNvPr>
          <p:cNvGrpSpPr/>
          <p:nvPr/>
        </p:nvGrpSpPr>
        <p:grpSpPr>
          <a:xfrm>
            <a:off x="13484973" y="3923740"/>
            <a:ext cx="5937375" cy="1138773"/>
            <a:chOff x="5749800" y="4277680"/>
            <a:chExt cx="5937375" cy="1138773"/>
          </a:xfrm>
        </p:grpSpPr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id="{4A492ACE-372F-4D33-9C95-38AD9D584D1E}"/>
                </a:ext>
              </a:extLst>
            </p:cNvPr>
            <p:cNvSpPr txBox="1"/>
            <p:nvPr/>
          </p:nvSpPr>
          <p:spPr>
            <a:xfrm>
              <a:off x="6552564" y="4277680"/>
              <a:ext cx="5134611" cy="113877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TECHNICAL BENEFITS: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ensures faster ignition when the engine is cold,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has a positive effect on engine power,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positively impacts the efficiency of diesel fuel combustion,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preserves the engine and keeps it running smoothly at lower pressures.</a:t>
              </a:r>
            </a:p>
          </p:txBody>
        </p:sp>
        <p:pic>
          <p:nvPicPr>
            <p:cNvPr id="95" name="Grafika 94">
              <a:extLst>
                <a:ext uri="{FF2B5EF4-FFF2-40B4-BE49-F238E27FC236}">
                  <a16:creationId xmlns:a16="http://schemas.microsoft.com/office/drawing/2014/main" id="{D20F09A8-D6D3-4618-97E9-2CD198C7C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5749800" y="4293068"/>
              <a:ext cx="720000" cy="720000"/>
            </a:xfrm>
            <a:prstGeom prst="rect">
              <a:avLst/>
            </a:prstGeom>
            <a:effectLst/>
          </p:spPr>
        </p:pic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id="{07F9895A-960C-4A22-99BE-2B62E90AE50E}"/>
              </a:ext>
            </a:extLst>
          </p:cNvPr>
          <p:cNvGrpSpPr/>
          <p:nvPr/>
        </p:nvGrpSpPr>
        <p:grpSpPr>
          <a:xfrm>
            <a:off x="13484973" y="5221626"/>
            <a:ext cx="6075168" cy="830996"/>
            <a:chOff x="5749800" y="5575566"/>
            <a:chExt cx="6075168" cy="830996"/>
          </a:xfrm>
        </p:grpSpPr>
        <p:sp>
          <p:nvSpPr>
            <p:cNvPr id="97" name="pole tekstowe 96">
              <a:extLst>
                <a:ext uri="{FF2B5EF4-FFF2-40B4-BE49-F238E27FC236}">
                  <a16:creationId xmlns:a16="http://schemas.microsoft.com/office/drawing/2014/main" id="{CF1F96B4-B8A8-4381-8D89-AECE598784D0}"/>
                </a:ext>
              </a:extLst>
            </p:cNvPr>
            <p:cNvSpPr txBox="1"/>
            <p:nvPr/>
          </p:nvSpPr>
          <p:spPr>
            <a:xfrm>
              <a:off x="6552564" y="5637121"/>
              <a:ext cx="5272404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ENVIRONMENTAL BENEFITS: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reduces toxic exhaust emissions (such as NOx, CO) and noise emissions,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eliminates carbon deposits on injector nozzles.</a:t>
              </a:r>
            </a:p>
          </p:txBody>
        </p:sp>
        <p:pic>
          <p:nvPicPr>
            <p:cNvPr id="98" name="Grafika 97">
              <a:extLst>
                <a:ext uri="{FF2B5EF4-FFF2-40B4-BE49-F238E27FC236}">
                  <a16:creationId xmlns:a16="http://schemas.microsoft.com/office/drawing/2014/main" id="{4DA7AD4C-B0FB-46A6-90B6-16B32817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5749800" y="5575566"/>
              <a:ext cx="720000" cy="7200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9774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2" grpId="0"/>
      <p:bldP spid="52" grpId="0"/>
      <p:bldP spid="76" grpId="0"/>
      <p:bldP spid="77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a 74">
            <a:extLst>
              <a:ext uri="{FF2B5EF4-FFF2-40B4-BE49-F238E27FC236}">
                <a16:creationId xmlns:a16="http://schemas.microsoft.com/office/drawing/2014/main" id="{2F38EAED-E00C-4FF0-A8EA-296483A21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41224" y="1754438"/>
            <a:ext cx="4988363" cy="4988363"/>
          </a:xfrm>
          <a:prstGeom prst="rect">
            <a:avLst/>
          </a:prstGeom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E91826BB-071A-4FA3-900A-B34C0132F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93310" y="2050957"/>
            <a:ext cx="5541499" cy="5541499"/>
          </a:xfrm>
          <a:prstGeom prst="rect">
            <a:avLst/>
          </a:prstGeom>
          <a:effectLst/>
        </p:spPr>
      </p:pic>
      <p:grpSp>
        <p:nvGrpSpPr>
          <p:cNvPr id="178" name="Grupa 177">
            <a:extLst>
              <a:ext uri="{FF2B5EF4-FFF2-40B4-BE49-F238E27FC236}">
                <a16:creationId xmlns:a16="http://schemas.microsoft.com/office/drawing/2014/main" id="{E8AF413D-DC34-4D2B-8A61-CC6535D534B8}"/>
              </a:ext>
            </a:extLst>
          </p:cNvPr>
          <p:cNvGrpSpPr/>
          <p:nvPr/>
        </p:nvGrpSpPr>
        <p:grpSpPr>
          <a:xfrm>
            <a:off x="1544048" y="1671801"/>
            <a:ext cx="1945547" cy="1845511"/>
            <a:chOff x="1544048" y="1262302"/>
            <a:chExt cx="1945547" cy="1845511"/>
          </a:xfrm>
        </p:grpSpPr>
        <p:cxnSp>
          <p:nvCxnSpPr>
            <p:cNvPr id="143" name="Łącznik prosty 142">
              <a:extLst>
                <a:ext uri="{FF2B5EF4-FFF2-40B4-BE49-F238E27FC236}">
                  <a16:creationId xmlns:a16="http://schemas.microsoft.com/office/drawing/2014/main" id="{EF35F4F2-32B7-4CBF-9DE3-72AE06C9EEFD}"/>
                </a:ext>
              </a:extLst>
            </p:cNvPr>
            <p:cNvCxnSpPr>
              <a:cxnSpLocks/>
            </p:cNvCxnSpPr>
            <p:nvPr/>
          </p:nvCxnSpPr>
          <p:spPr>
            <a:xfrm>
              <a:off x="294959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58D7167B-E6BB-415B-9928-3E32C694C5ED}"/>
                </a:ext>
              </a:extLst>
            </p:cNvPr>
            <p:cNvGrpSpPr/>
            <p:nvPr/>
          </p:nvGrpSpPr>
          <p:grpSpPr>
            <a:xfrm>
              <a:off x="1544048" y="1262302"/>
              <a:ext cx="1908000" cy="664845"/>
              <a:chOff x="2148216" y="1047706"/>
              <a:chExt cx="1908000" cy="664845"/>
            </a:xfrm>
          </p:grpSpPr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6CC24636-06C6-493E-896D-71EAC5E2B537}"/>
                  </a:ext>
                </a:extLst>
              </p:cNvPr>
              <p:cNvSpPr txBox="1"/>
              <p:nvPr/>
            </p:nvSpPr>
            <p:spPr>
              <a:xfrm>
                <a:off x="2561202" y="1047706"/>
                <a:ext cx="108202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Dynamites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120" name="pole tekstowe 119">
                <a:extLst>
                  <a:ext uri="{FF2B5EF4-FFF2-40B4-BE49-F238E27FC236}">
                    <a16:creationId xmlns:a16="http://schemas.microsoft.com/office/drawing/2014/main" id="{3E73C01E-6B24-49FA-A344-7AB69064573C}"/>
                  </a:ext>
                </a:extLst>
              </p:cNvPr>
              <p:cNvSpPr txBox="1"/>
              <p:nvPr/>
            </p:nvSpPr>
            <p:spPr>
              <a:xfrm>
                <a:off x="2148216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18 000 </a:t>
                </a:r>
                <a:r>
                  <a:rPr lang="pl-PL" sz="2400" dirty="0" err="1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tonnes</a:t>
                </a:r>
                <a:endParaRPr lang="pl-PL" sz="2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  <p:cxnSp>
          <p:nvCxnSpPr>
            <p:cNvPr id="156" name="Łącznik prosty 155">
              <a:extLst>
                <a:ext uri="{FF2B5EF4-FFF2-40B4-BE49-F238E27FC236}">
                  <a16:creationId xmlns:a16="http://schemas.microsoft.com/office/drawing/2014/main" id="{E64FE03E-3F60-4AAC-8E51-18BF48B9824D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Łącznik prosty 160">
              <a:extLst>
                <a:ext uri="{FF2B5EF4-FFF2-40B4-BE49-F238E27FC236}">
                  <a16:creationId xmlns:a16="http://schemas.microsoft.com/office/drawing/2014/main" id="{831AD6E0-73F4-44F3-B893-82849442FE0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109003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upa 176">
            <a:extLst>
              <a:ext uri="{FF2B5EF4-FFF2-40B4-BE49-F238E27FC236}">
                <a16:creationId xmlns:a16="http://schemas.microsoft.com/office/drawing/2014/main" id="{38FD4E18-FAA0-49BE-B928-073B73C0758A}"/>
              </a:ext>
            </a:extLst>
          </p:cNvPr>
          <p:cNvGrpSpPr/>
          <p:nvPr/>
        </p:nvGrpSpPr>
        <p:grpSpPr>
          <a:xfrm>
            <a:off x="1544048" y="4159687"/>
            <a:ext cx="1945547" cy="1876287"/>
            <a:chOff x="1544048" y="3750188"/>
            <a:chExt cx="1945547" cy="1876287"/>
          </a:xfrm>
        </p:grpSpPr>
        <p:cxnSp>
          <p:nvCxnSpPr>
            <p:cNvPr id="152" name="Łącznik prosty 151">
              <a:extLst>
                <a:ext uri="{FF2B5EF4-FFF2-40B4-BE49-F238E27FC236}">
                  <a16:creationId xmlns:a16="http://schemas.microsoft.com/office/drawing/2014/main" id="{8BBF89C0-9122-4E95-A9BD-15017AB1A67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4959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9A4A1158-F6CD-4FEF-B250-7A9E55D707C8}"/>
                </a:ext>
              </a:extLst>
            </p:cNvPr>
            <p:cNvGrpSpPr/>
            <p:nvPr/>
          </p:nvGrpSpPr>
          <p:grpSpPr>
            <a:xfrm>
              <a:off x="1544048" y="4961630"/>
              <a:ext cx="1908000" cy="664845"/>
              <a:chOff x="2006136" y="5713416"/>
              <a:chExt cx="1908000" cy="664845"/>
            </a:xfrm>
          </p:grpSpPr>
          <p:sp>
            <p:nvSpPr>
              <p:cNvPr id="100" name="pole tekstowe 99">
                <a:extLst>
                  <a:ext uri="{FF2B5EF4-FFF2-40B4-BE49-F238E27FC236}">
                    <a16:creationId xmlns:a16="http://schemas.microsoft.com/office/drawing/2014/main" id="{AE413A3F-8961-4490-8211-CF55BE94E082}"/>
                  </a:ext>
                </a:extLst>
              </p:cNvPr>
              <p:cNvSpPr txBox="1"/>
              <p:nvPr/>
            </p:nvSpPr>
            <p:spPr>
              <a:xfrm>
                <a:off x="2391070" y="5713416"/>
                <a:ext cx="11381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Detonators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7157BB90-9190-4355-A64A-EACAA717200F}"/>
                  </a:ext>
                </a:extLst>
              </p:cNvPr>
              <p:cNvSpPr txBox="1"/>
              <p:nvPr/>
            </p:nvSpPr>
            <p:spPr>
              <a:xfrm>
                <a:off x="200613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40 </a:t>
                </a:r>
                <a:r>
                  <a:rPr lang="pl-PL" sz="2400" dirty="0" err="1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million</a:t>
                </a:r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400" dirty="0" err="1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pieces</a:t>
                </a:r>
                <a:endParaRPr lang="pl-PL" sz="2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  <p:cxnSp>
          <p:nvCxnSpPr>
            <p:cNvPr id="158" name="Łącznik prosty 157">
              <a:extLst>
                <a:ext uri="{FF2B5EF4-FFF2-40B4-BE49-F238E27FC236}">
                  <a16:creationId xmlns:a16="http://schemas.microsoft.com/office/drawing/2014/main" id="{00954A3E-F700-4C07-9084-158E4B03EB68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Łącznik prosty 161">
              <a:extLst>
                <a:ext uri="{FF2B5EF4-FFF2-40B4-BE49-F238E27FC236}">
                  <a16:creationId xmlns:a16="http://schemas.microsoft.com/office/drawing/2014/main" id="{11D7728F-28DE-47FD-93E0-F3C3D0BACDA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389418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upa 178">
            <a:extLst>
              <a:ext uri="{FF2B5EF4-FFF2-40B4-BE49-F238E27FC236}">
                <a16:creationId xmlns:a16="http://schemas.microsoft.com/office/drawing/2014/main" id="{F0C38747-70FC-471A-ACAC-F6BAEEF1A6C1}"/>
              </a:ext>
            </a:extLst>
          </p:cNvPr>
          <p:cNvGrpSpPr/>
          <p:nvPr/>
        </p:nvGrpSpPr>
        <p:grpSpPr>
          <a:xfrm>
            <a:off x="8702405" y="1671801"/>
            <a:ext cx="1945547" cy="1845511"/>
            <a:chOff x="8702405" y="1262302"/>
            <a:chExt cx="1945547" cy="1845511"/>
          </a:xfrm>
        </p:grpSpPr>
        <p:cxnSp>
          <p:nvCxnSpPr>
            <p:cNvPr id="153" name="Łącznik prosty 152">
              <a:extLst>
                <a:ext uri="{FF2B5EF4-FFF2-40B4-BE49-F238E27FC236}">
                  <a16:creationId xmlns:a16="http://schemas.microsoft.com/office/drawing/2014/main" id="{7871809D-77CB-4E35-A851-4F4A9FD631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0240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upa 132">
              <a:extLst>
                <a:ext uri="{FF2B5EF4-FFF2-40B4-BE49-F238E27FC236}">
                  <a16:creationId xmlns:a16="http://schemas.microsoft.com/office/drawing/2014/main" id="{D54EB2F6-36B2-4344-A0E4-BEE84F0C66BC}"/>
                </a:ext>
              </a:extLst>
            </p:cNvPr>
            <p:cNvGrpSpPr/>
            <p:nvPr/>
          </p:nvGrpSpPr>
          <p:grpSpPr>
            <a:xfrm>
              <a:off x="8739952" y="1262302"/>
              <a:ext cx="1908000" cy="664845"/>
              <a:chOff x="9266612" y="1047706"/>
              <a:chExt cx="1908000" cy="664845"/>
            </a:xfrm>
          </p:grpSpPr>
          <p:sp>
            <p:nvSpPr>
              <p:cNvPr id="99" name="pole tekstowe 98">
                <a:extLst>
                  <a:ext uri="{FF2B5EF4-FFF2-40B4-BE49-F238E27FC236}">
                    <a16:creationId xmlns:a16="http://schemas.microsoft.com/office/drawing/2014/main" id="{7C96632C-FEED-437C-A34E-8F1A3DBA4B76}"/>
                  </a:ext>
                </a:extLst>
              </p:cNvPr>
              <p:cNvSpPr txBox="1"/>
              <p:nvPr/>
            </p:nvSpPr>
            <p:spPr>
              <a:xfrm>
                <a:off x="9326938" y="1047706"/>
                <a:ext cx="178734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Detonating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cords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122" name="pole tekstowe 121">
                <a:extLst>
                  <a:ext uri="{FF2B5EF4-FFF2-40B4-BE49-F238E27FC236}">
                    <a16:creationId xmlns:a16="http://schemas.microsoft.com/office/drawing/2014/main" id="{5E7D74A6-90B3-42C0-BA17-6B6152F3CB80}"/>
                  </a:ext>
                </a:extLst>
              </p:cNvPr>
              <p:cNvSpPr txBox="1"/>
              <p:nvPr/>
            </p:nvSpPr>
            <p:spPr>
              <a:xfrm>
                <a:off x="9266612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13 000 km</a:t>
                </a:r>
              </a:p>
            </p:txBody>
          </p:sp>
        </p:grpSp>
        <p:cxnSp>
          <p:nvCxnSpPr>
            <p:cNvPr id="159" name="Łącznik prosty 158">
              <a:extLst>
                <a:ext uri="{FF2B5EF4-FFF2-40B4-BE49-F238E27FC236}">
                  <a16:creationId xmlns:a16="http://schemas.microsoft.com/office/drawing/2014/main" id="{063FC9E4-52A8-435B-8E11-9D93A4710558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Łącznik prosty 162">
              <a:extLst>
                <a:ext uri="{FF2B5EF4-FFF2-40B4-BE49-F238E27FC236}">
                  <a16:creationId xmlns:a16="http://schemas.microsoft.com/office/drawing/2014/main" id="{1273828D-8BA9-478C-AF1C-E8346233A6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109003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upa 179">
            <a:extLst>
              <a:ext uri="{FF2B5EF4-FFF2-40B4-BE49-F238E27FC236}">
                <a16:creationId xmlns:a16="http://schemas.microsoft.com/office/drawing/2014/main" id="{1052BC46-A629-4B00-9C08-A2F382DF53EB}"/>
              </a:ext>
            </a:extLst>
          </p:cNvPr>
          <p:cNvGrpSpPr/>
          <p:nvPr/>
        </p:nvGrpSpPr>
        <p:grpSpPr>
          <a:xfrm>
            <a:off x="8702405" y="4159687"/>
            <a:ext cx="1945547" cy="1876287"/>
            <a:chOff x="8702405" y="3750188"/>
            <a:chExt cx="1945547" cy="1876287"/>
          </a:xfrm>
        </p:grpSpPr>
        <p:cxnSp>
          <p:nvCxnSpPr>
            <p:cNvPr id="154" name="Łącznik prosty 153">
              <a:extLst>
                <a:ext uri="{FF2B5EF4-FFF2-40B4-BE49-F238E27FC236}">
                  <a16:creationId xmlns:a16="http://schemas.microsoft.com/office/drawing/2014/main" id="{2965482B-5817-4F70-8437-25EF53C34DF6}"/>
                </a:ext>
              </a:extLst>
            </p:cNvPr>
            <p:cNvCxnSpPr>
              <a:cxnSpLocks/>
            </p:cNvCxnSpPr>
            <p:nvPr/>
          </p:nvCxnSpPr>
          <p:spPr>
            <a:xfrm>
              <a:off x="870240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upa 137">
              <a:extLst>
                <a:ext uri="{FF2B5EF4-FFF2-40B4-BE49-F238E27FC236}">
                  <a16:creationId xmlns:a16="http://schemas.microsoft.com/office/drawing/2014/main" id="{54566EC8-8CB7-4355-A6F0-1B4557862015}"/>
                </a:ext>
              </a:extLst>
            </p:cNvPr>
            <p:cNvGrpSpPr/>
            <p:nvPr/>
          </p:nvGrpSpPr>
          <p:grpSpPr>
            <a:xfrm>
              <a:off x="8739952" y="4961630"/>
              <a:ext cx="1908000" cy="664845"/>
              <a:chOff x="9279548" y="5713416"/>
              <a:chExt cx="1908000" cy="664845"/>
            </a:xfrm>
          </p:grpSpPr>
          <p:sp>
            <p:nvSpPr>
              <p:cNvPr id="102" name="pole tekstowe 101">
                <a:extLst>
                  <a:ext uri="{FF2B5EF4-FFF2-40B4-BE49-F238E27FC236}">
                    <a16:creationId xmlns:a16="http://schemas.microsoft.com/office/drawing/2014/main" id="{BBF457A0-8306-4351-ACA7-B9F9E534F6C6}"/>
                  </a:ext>
                </a:extLst>
              </p:cNvPr>
              <p:cNvSpPr txBox="1"/>
              <p:nvPr/>
            </p:nvSpPr>
            <p:spPr>
              <a:xfrm>
                <a:off x="9532234" y="5713416"/>
                <a:ext cx="14026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Fuel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additives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131" name="pole tekstowe 130">
                <a:extLst>
                  <a:ext uri="{FF2B5EF4-FFF2-40B4-BE49-F238E27FC236}">
                    <a16:creationId xmlns:a16="http://schemas.microsoft.com/office/drawing/2014/main" id="{F740C49D-2BF5-4669-8469-2A48D5648EB0}"/>
                  </a:ext>
                </a:extLst>
              </p:cNvPr>
              <p:cNvSpPr txBox="1"/>
              <p:nvPr/>
            </p:nvSpPr>
            <p:spPr>
              <a:xfrm>
                <a:off x="9279548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</a:t>
                </a:r>
                <a:r>
                  <a:rPr lang="pl-PL" sz="2400" dirty="0" err="1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tonnes</a:t>
                </a:r>
                <a:endParaRPr lang="pl-PL" sz="2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  <p:cxnSp>
          <p:nvCxnSpPr>
            <p:cNvPr id="160" name="Łącznik prosty 159">
              <a:extLst>
                <a:ext uri="{FF2B5EF4-FFF2-40B4-BE49-F238E27FC236}">
                  <a16:creationId xmlns:a16="http://schemas.microsoft.com/office/drawing/2014/main" id="{5F4F3C83-680B-43F2-A52B-F0B125A53E35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Łącznik prosty 163">
              <a:extLst>
                <a:ext uri="{FF2B5EF4-FFF2-40B4-BE49-F238E27FC236}">
                  <a16:creationId xmlns:a16="http://schemas.microsoft.com/office/drawing/2014/main" id="{83387B1D-CC67-4A06-A355-75319CEF36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3894187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upa 174">
            <a:extLst>
              <a:ext uri="{FF2B5EF4-FFF2-40B4-BE49-F238E27FC236}">
                <a16:creationId xmlns:a16="http://schemas.microsoft.com/office/drawing/2014/main" id="{F3A01E48-2E96-417F-9991-E25D9AC0D16B}"/>
              </a:ext>
            </a:extLst>
          </p:cNvPr>
          <p:cNvGrpSpPr/>
          <p:nvPr/>
        </p:nvGrpSpPr>
        <p:grpSpPr>
          <a:xfrm>
            <a:off x="5066070" y="1307705"/>
            <a:ext cx="2059859" cy="1709446"/>
            <a:chOff x="5066070" y="657637"/>
            <a:chExt cx="2059859" cy="1709446"/>
          </a:xfrm>
        </p:grpSpPr>
        <p:grpSp>
          <p:nvGrpSpPr>
            <p:cNvPr id="134" name="Grupa 133">
              <a:extLst>
                <a:ext uri="{FF2B5EF4-FFF2-40B4-BE49-F238E27FC236}">
                  <a16:creationId xmlns:a16="http://schemas.microsoft.com/office/drawing/2014/main" id="{59D05EF1-31F8-44AE-B549-2CAD14F3B91E}"/>
                </a:ext>
              </a:extLst>
            </p:cNvPr>
            <p:cNvGrpSpPr/>
            <p:nvPr/>
          </p:nvGrpSpPr>
          <p:grpSpPr>
            <a:xfrm>
              <a:off x="5066070" y="657637"/>
              <a:ext cx="2059859" cy="664844"/>
              <a:chOff x="5154281" y="1047707"/>
              <a:chExt cx="2059859" cy="664844"/>
            </a:xfrm>
          </p:grpSpPr>
          <p:sp>
            <p:nvSpPr>
              <p:cNvPr id="98" name="pole tekstowe 97">
                <a:extLst>
                  <a:ext uri="{FF2B5EF4-FFF2-40B4-BE49-F238E27FC236}">
                    <a16:creationId xmlns:a16="http://schemas.microsoft.com/office/drawing/2014/main" id="{ACF5A8AA-BD1E-4FC4-98A7-FE2A041745CD}"/>
                  </a:ext>
                </a:extLst>
              </p:cNvPr>
              <p:cNvSpPr txBox="1"/>
              <p:nvPr/>
            </p:nvSpPr>
            <p:spPr>
              <a:xfrm>
                <a:off x="5154281" y="1047707"/>
                <a:ext cx="20598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Emulsion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explosives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 </a:t>
                </a:r>
              </a:p>
            </p:txBody>
          </p:sp>
          <p:sp>
            <p:nvSpPr>
              <p:cNvPr id="121" name="pole tekstowe 120">
                <a:extLst>
                  <a:ext uri="{FF2B5EF4-FFF2-40B4-BE49-F238E27FC236}">
                    <a16:creationId xmlns:a16="http://schemas.microsoft.com/office/drawing/2014/main" id="{CF84801C-94A4-4D02-830A-8C14B7F63614}"/>
                  </a:ext>
                </a:extLst>
              </p:cNvPr>
              <p:cNvSpPr txBox="1"/>
              <p:nvPr/>
            </p:nvSpPr>
            <p:spPr>
              <a:xfrm>
                <a:off x="5230211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</a:t>
                </a:r>
                <a:r>
                  <a:rPr lang="pl-PL" sz="2400" dirty="0" err="1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tonnes</a:t>
                </a:r>
                <a:endParaRPr lang="pl-PL" sz="2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  <p:cxnSp>
          <p:nvCxnSpPr>
            <p:cNvPr id="166" name="Łącznik prosty 165">
              <a:extLst>
                <a:ext uri="{FF2B5EF4-FFF2-40B4-BE49-F238E27FC236}">
                  <a16:creationId xmlns:a16="http://schemas.microsoft.com/office/drawing/2014/main" id="{83EE758C-C0E4-4A7A-A50B-F17525B016C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359083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Łącznik prosty 167">
              <a:extLst>
                <a:ext uri="{FF2B5EF4-FFF2-40B4-BE49-F238E27FC236}">
                  <a16:creationId xmlns:a16="http://schemas.microsoft.com/office/drawing/2014/main" id="{58E992FB-ADA0-41E1-A887-34AB8D4C44B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23083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upa 175">
            <a:extLst>
              <a:ext uri="{FF2B5EF4-FFF2-40B4-BE49-F238E27FC236}">
                <a16:creationId xmlns:a16="http://schemas.microsoft.com/office/drawing/2014/main" id="{990C34B7-DF35-4903-A523-ED4991DD236A}"/>
              </a:ext>
            </a:extLst>
          </p:cNvPr>
          <p:cNvGrpSpPr/>
          <p:nvPr/>
        </p:nvGrpSpPr>
        <p:grpSpPr>
          <a:xfrm>
            <a:off x="5142000" y="4709487"/>
            <a:ext cx="1908000" cy="1777085"/>
            <a:chOff x="5142000" y="4731056"/>
            <a:chExt cx="1908000" cy="1777085"/>
          </a:xfrm>
        </p:grpSpPr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484FC480-860A-45CB-915D-4C5DCB3EB3B8}"/>
                </a:ext>
              </a:extLst>
            </p:cNvPr>
            <p:cNvGrpSpPr/>
            <p:nvPr/>
          </p:nvGrpSpPr>
          <p:grpSpPr>
            <a:xfrm>
              <a:off x="5142000" y="5843296"/>
              <a:ext cx="1908000" cy="664845"/>
              <a:chOff x="5186506" y="5713416"/>
              <a:chExt cx="1908000" cy="664845"/>
            </a:xfrm>
          </p:grpSpPr>
          <p:sp>
            <p:nvSpPr>
              <p:cNvPr id="101" name="pole tekstowe 100">
                <a:extLst>
                  <a:ext uri="{FF2B5EF4-FFF2-40B4-BE49-F238E27FC236}">
                    <a16:creationId xmlns:a16="http://schemas.microsoft.com/office/drawing/2014/main" id="{6D0637A9-164B-492F-8C71-48C5330D73AB}"/>
                  </a:ext>
                </a:extLst>
              </p:cNvPr>
              <p:cNvSpPr txBox="1"/>
              <p:nvPr/>
            </p:nvSpPr>
            <p:spPr>
              <a:xfrm>
                <a:off x="5562623" y="5713416"/>
                <a:ext cx="115576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Shock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tube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13BA67BE-7CA2-4AF1-B789-6A88EDB24FB4}"/>
                  </a:ext>
                </a:extLst>
              </p:cNvPr>
              <p:cNvSpPr txBox="1"/>
              <p:nvPr/>
            </p:nvSpPr>
            <p:spPr>
              <a:xfrm>
                <a:off x="518650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150 000 km</a:t>
                </a:r>
              </a:p>
            </p:txBody>
          </p:sp>
        </p:grpSp>
        <p:cxnSp>
          <p:nvCxnSpPr>
            <p:cNvPr id="167" name="Łącznik prosty 166">
              <a:extLst>
                <a:ext uri="{FF2B5EF4-FFF2-40B4-BE49-F238E27FC236}">
                  <a16:creationId xmlns:a16="http://schemas.microsoft.com/office/drawing/2014/main" id="{78ABFA4A-E387-4077-967F-D76146BAF8B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731056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Łącznik prosty 168">
              <a:extLst>
                <a:ext uri="{FF2B5EF4-FFF2-40B4-BE49-F238E27FC236}">
                  <a16:creationId xmlns:a16="http://schemas.microsoft.com/office/drawing/2014/main" id="{A3B16EF7-19A5-49DB-963E-CFE5BD1BA38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80305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4424329F-43FA-482B-BFE4-92079FF1F5E4}"/>
              </a:ext>
            </a:extLst>
          </p:cNvPr>
          <p:cNvGrpSpPr/>
          <p:nvPr/>
        </p:nvGrpSpPr>
        <p:grpSpPr>
          <a:xfrm>
            <a:off x="-12624338" y="-9"/>
            <a:ext cx="12547566" cy="742807"/>
            <a:chOff x="-1" y="-9"/>
            <a:chExt cx="10366811" cy="742807"/>
          </a:xfrm>
        </p:grpSpPr>
        <p:sp>
          <p:nvSpPr>
            <p:cNvPr id="126" name="Prostokąt: jeden zaokrąglony róg 125">
              <a:extLst>
                <a:ext uri="{FF2B5EF4-FFF2-40B4-BE49-F238E27FC236}">
                  <a16:creationId xmlns:a16="http://schemas.microsoft.com/office/drawing/2014/main" id="{C33152E8-CF0C-4006-850C-60D8987B8002}"/>
                </a:ext>
              </a:extLst>
            </p:cNvPr>
            <p:cNvSpPr/>
            <p:nvPr/>
          </p:nvSpPr>
          <p:spPr>
            <a:xfrm flipV="1">
              <a:off x="-1" y="-9"/>
              <a:ext cx="901849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7" name="Prostokąt: jeden zaokrąglony róg 126">
              <a:extLst>
                <a:ext uri="{FF2B5EF4-FFF2-40B4-BE49-F238E27FC236}">
                  <a16:creationId xmlns:a16="http://schemas.microsoft.com/office/drawing/2014/main" id="{DB63AF2B-D0BE-46DF-93D3-E4F77232A0F3}"/>
                </a:ext>
              </a:extLst>
            </p:cNvPr>
            <p:cNvSpPr/>
            <p:nvPr/>
          </p:nvSpPr>
          <p:spPr>
            <a:xfrm flipV="1">
              <a:off x="-1" y="0"/>
              <a:ext cx="8943584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pole tekstowe 128">
              <a:extLst>
                <a:ext uri="{FF2B5EF4-FFF2-40B4-BE49-F238E27FC236}">
                  <a16:creationId xmlns:a16="http://schemas.microsoft.com/office/drawing/2014/main" id="{DD66091F-5E82-48D8-8DFF-35B050E6A47F}"/>
                </a:ext>
              </a:extLst>
            </p:cNvPr>
            <p:cNvSpPr txBox="1"/>
            <p:nvPr/>
          </p:nvSpPr>
          <p:spPr>
            <a:xfrm>
              <a:off x="197359" y="83729"/>
              <a:ext cx="1016945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DIRECTIONS OF SALES DEVELOPMENT</a:t>
              </a: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3243DEBF-DCAA-4205-9535-FE8A6A412DA7}"/>
              </a:ext>
            </a:extLst>
          </p:cNvPr>
          <p:cNvGrpSpPr/>
          <p:nvPr/>
        </p:nvGrpSpPr>
        <p:grpSpPr>
          <a:xfrm>
            <a:off x="0" y="-10"/>
            <a:ext cx="9242405" cy="742807"/>
            <a:chOff x="-1" y="-10"/>
            <a:chExt cx="9855200" cy="742807"/>
          </a:xfrm>
        </p:grpSpPr>
        <p:sp>
          <p:nvSpPr>
            <p:cNvPr id="70" name="Prostokąt: jeden zaokrąglony róg 69">
              <a:extLst>
                <a:ext uri="{FF2B5EF4-FFF2-40B4-BE49-F238E27FC236}">
                  <a16:creationId xmlns:a16="http://schemas.microsoft.com/office/drawing/2014/main" id="{55EEB84D-055C-4974-ACC5-28135A8E1335}"/>
                </a:ext>
              </a:extLst>
            </p:cNvPr>
            <p:cNvSpPr/>
            <p:nvPr/>
          </p:nvSpPr>
          <p:spPr>
            <a:xfrm flipV="1">
              <a:off x="-1" y="-10"/>
              <a:ext cx="98552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1" name="Prostokąt: jeden zaokrąglony róg 70">
              <a:extLst>
                <a:ext uri="{FF2B5EF4-FFF2-40B4-BE49-F238E27FC236}">
                  <a16:creationId xmlns:a16="http://schemas.microsoft.com/office/drawing/2014/main" id="{01A89B43-9F59-4905-9C3F-1E10E617835D}"/>
                </a:ext>
              </a:extLst>
            </p:cNvPr>
            <p:cNvSpPr/>
            <p:nvPr/>
          </p:nvSpPr>
          <p:spPr>
            <a:xfrm flipV="1">
              <a:off x="-1" y="0"/>
              <a:ext cx="977333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D23DBBEB-FBD4-4EB0-9222-CF2C7582A668}"/>
                </a:ext>
              </a:extLst>
            </p:cNvPr>
            <p:cNvSpPr txBox="1"/>
            <p:nvPr/>
          </p:nvSpPr>
          <p:spPr>
            <a:xfrm>
              <a:off x="197359" y="83729"/>
              <a:ext cx="871392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OUR PRODUCTION CAPABILITIES</a:t>
              </a:r>
            </a:p>
          </p:txBody>
        </p:sp>
      </p:grpSp>
      <p:pic>
        <p:nvPicPr>
          <p:cNvPr id="76" name="Grafika 75">
            <a:extLst>
              <a:ext uri="{FF2B5EF4-FFF2-40B4-BE49-F238E27FC236}">
                <a16:creationId xmlns:a16="http://schemas.microsoft.com/office/drawing/2014/main" id="{35BB94C2-144B-43EB-9587-98C1630707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3342" y="-6850369"/>
            <a:ext cx="3205316" cy="1239952"/>
          </a:xfrm>
          <a:prstGeom prst="rect">
            <a:avLst/>
          </a:prstGeom>
        </p:spPr>
      </p:pic>
      <p:grpSp>
        <p:nvGrpSpPr>
          <p:cNvPr id="77" name="Grupa 76">
            <a:extLst>
              <a:ext uri="{FF2B5EF4-FFF2-40B4-BE49-F238E27FC236}">
                <a16:creationId xmlns:a16="http://schemas.microsoft.com/office/drawing/2014/main" id="{D318D2B3-BE52-4072-B2C5-BD1D373541C0}"/>
              </a:ext>
            </a:extLst>
          </p:cNvPr>
          <p:cNvGrpSpPr/>
          <p:nvPr/>
        </p:nvGrpSpPr>
        <p:grpSpPr>
          <a:xfrm>
            <a:off x="10406279" y="-7284415"/>
            <a:ext cx="1785721" cy="1900526"/>
            <a:chOff x="9640455" y="-115820"/>
            <a:chExt cx="2551545" cy="2715586"/>
          </a:xfrm>
          <a:effectLst>
            <a:outerShdw blurRad="63500" dist="635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78" name="Dowolny kształt: kształt 77">
              <a:extLst>
                <a:ext uri="{FF2B5EF4-FFF2-40B4-BE49-F238E27FC236}">
                  <a16:creationId xmlns:a16="http://schemas.microsoft.com/office/drawing/2014/main" id="{F4CF6C81-394F-482C-BDC6-B96694503C14}"/>
                </a:ext>
              </a:extLst>
            </p:cNvPr>
            <p:cNvSpPr/>
            <p:nvPr/>
          </p:nvSpPr>
          <p:spPr>
            <a:xfrm>
              <a:off x="9640455" y="0"/>
              <a:ext cx="2551545" cy="2599766"/>
            </a:xfrm>
            <a:custGeom>
              <a:avLst/>
              <a:gdLst>
                <a:gd name="connsiteX0" fmla="*/ 286378 w 2165678"/>
                <a:gd name="connsiteY0" fmla="*/ 0 h 2206606"/>
                <a:gd name="connsiteX1" fmla="*/ 1999069 w 2165678"/>
                <a:gd name="connsiteY1" fmla="*/ 0 h 2206606"/>
                <a:gd name="connsiteX2" fmla="*/ 1999074 w 2165678"/>
                <a:gd name="connsiteY2" fmla="*/ 1 h 2206606"/>
                <a:gd name="connsiteX3" fmla="*/ 2165678 w 2165678"/>
                <a:gd name="connsiteY3" fmla="*/ 1 h 2206606"/>
                <a:gd name="connsiteX4" fmla="*/ 2165678 w 2165678"/>
                <a:gd name="connsiteY4" fmla="*/ 663389 h 2206606"/>
                <a:gd name="connsiteX5" fmla="*/ 2163945 w 2165678"/>
                <a:gd name="connsiteY5" fmla="*/ 663389 h 2206606"/>
                <a:gd name="connsiteX6" fmla="*/ 2163945 w 2165678"/>
                <a:gd name="connsiteY6" fmla="*/ 1839481 h 2206606"/>
                <a:gd name="connsiteX7" fmla="*/ 2086885 w 2165678"/>
                <a:gd name="connsiteY7" fmla="*/ 2135146 h 2206606"/>
                <a:gd name="connsiteX8" fmla="*/ 2053483 w 2165678"/>
                <a:gd name="connsiteY8" fmla="*/ 2164769 h 2206606"/>
                <a:gd name="connsiteX9" fmla="*/ 1849449 w 2165678"/>
                <a:gd name="connsiteY9" fmla="*/ 2032251 h 2206606"/>
                <a:gd name="connsiteX10" fmla="*/ 1679633 w 2165678"/>
                <a:gd name="connsiteY10" fmla="*/ 2206606 h 2206606"/>
                <a:gd name="connsiteX11" fmla="*/ 1509818 w 2165678"/>
                <a:gd name="connsiteY11" fmla="*/ 2032251 h 2206606"/>
                <a:gd name="connsiteX12" fmla="*/ 1305784 w 2165678"/>
                <a:gd name="connsiteY12" fmla="*/ 2164769 h 2206606"/>
                <a:gd name="connsiteX13" fmla="*/ 1179246 w 2165678"/>
                <a:gd name="connsiteY13" fmla="*/ 1957032 h 2206606"/>
                <a:gd name="connsiteX14" fmla="*/ 950685 w 2165678"/>
                <a:gd name="connsiteY14" fmla="*/ 2040497 h 2206606"/>
                <a:gd name="connsiteX15" fmla="*/ 873609 w 2165678"/>
                <a:gd name="connsiteY15" fmla="*/ 1809674 h 2206606"/>
                <a:gd name="connsiteX16" fmla="*/ 632282 w 2165678"/>
                <a:gd name="connsiteY16" fmla="*/ 1840182 h 2206606"/>
                <a:gd name="connsiteX17" fmla="*/ 608584 w 2165678"/>
                <a:gd name="connsiteY17" fmla="*/ 1598018 h 2206606"/>
                <a:gd name="connsiteX18" fmla="*/ 366428 w 2165678"/>
                <a:gd name="connsiteY18" fmla="*/ 1574320 h 2206606"/>
                <a:gd name="connsiteX19" fmla="*/ 396725 w 2165678"/>
                <a:gd name="connsiteY19" fmla="*/ 1332781 h 2206606"/>
                <a:gd name="connsiteX20" fmla="*/ 166109 w 2165678"/>
                <a:gd name="connsiteY20" fmla="*/ 1255909 h 2206606"/>
                <a:gd name="connsiteX21" fmla="*/ 249369 w 2165678"/>
                <a:gd name="connsiteY21" fmla="*/ 1027360 h 2206606"/>
                <a:gd name="connsiteX22" fmla="*/ 41833 w 2165678"/>
                <a:gd name="connsiteY22" fmla="*/ 900822 h 2206606"/>
                <a:gd name="connsiteX23" fmla="*/ 174354 w 2165678"/>
                <a:gd name="connsiteY23" fmla="*/ 696788 h 2206606"/>
                <a:gd name="connsiteX24" fmla="*/ 0 w 2165678"/>
                <a:gd name="connsiteY24" fmla="*/ 526972 h 2206606"/>
                <a:gd name="connsiteX25" fmla="*/ 174354 w 2165678"/>
                <a:gd name="connsiteY25" fmla="*/ 357154 h 2206606"/>
                <a:gd name="connsiteX26" fmla="*/ 41833 w 2165678"/>
                <a:gd name="connsiteY26" fmla="*/ 153125 h 2206606"/>
                <a:gd name="connsiteX27" fmla="*/ 249572 w 2165678"/>
                <a:gd name="connsiteY27" fmla="*/ 26583 h 2206606"/>
                <a:gd name="connsiteX28" fmla="*/ 249651 w 2165678"/>
                <a:gd name="connsiteY28" fmla="*/ 26348 h 2206606"/>
                <a:gd name="connsiteX29" fmla="*/ 286378 w 2165678"/>
                <a:gd name="connsiteY29" fmla="*/ 0 h 220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5678" h="2206606">
                  <a:moveTo>
                    <a:pt x="286378" y="0"/>
                  </a:moveTo>
                  <a:lnTo>
                    <a:pt x="1999069" y="0"/>
                  </a:lnTo>
                  <a:lnTo>
                    <a:pt x="1999074" y="1"/>
                  </a:lnTo>
                  <a:lnTo>
                    <a:pt x="2165678" y="1"/>
                  </a:lnTo>
                  <a:lnTo>
                    <a:pt x="2165678" y="663389"/>
                  </a:lnTo>
                  <a:lnTo>
                    <a:pt x="2163945" y="663389"/>
                  </a:lnTo>
                  <a:lnTo>
                    <a:pt x="2163945" y="1839481"/>
                  </a:lnTo>
                  <a:cubicBezTo>
                    <a:pt x="2163945" y="1943006"/>
                    <a:pt x="2140555" y="2046626"/>
                    <a:pt x="2086885" y="2135146"/>
                  </a:cubicBezTo>
                  <a:cubicBezTo>
                    <a:pt x="2077418" y="2150771"/>
                    <a:pt x="2066617" y="2161835"/>
                    <a:pt x="2053483" y="2164769"/>
                  </a:cubicBezTo>
                  <a:cubicBezTo>
                    <a:pt x="1995566" y="2177960"/>
                    <a:pt x="1909419" y="2025658"/>
                    <a:pt x="1849449" y="2032251"/>
                  </a:cubicBezTo>
                  <a:cubicBezTo>
                    <a:pt x="1790712" y="2038848"/>
                    <a:pt x="1740016" y="2206606"/>
                    <a:pt x="1679633" y="2206606"/>
                  </a:cubicBezTo>
                  <a:cubicBezTo>
                    <a:pt x="1619247" y="2206606"/>
                    <a:pt x="1568555" y="2038848"/>
                    <a:pt x="1509818" y="2032251"/>
                  </a:cubicBezTo>
                  <a:cubicBezTo>
                    <a:pt x="1449843" y="2025658"/>
                    <a:pt x="1363484" y="2177960"/>
                    <a:pt x="1305784" y="2164769"/>
                  </a:cubicBezTo>
                  <a:cubicBezTo>
                    <a:pt x="1247050" y="2151583"/>
                    <a:pt x="1235093" y="1976816"/>
                    <a:pt x="1179246" y="1957032"/>
                  </a:cubicBezTo>
                  <a:cubicBezTo>
                    <a:pt x="1122570" y="1937245"/>
                    <a:pt x="1004278" y="2066465"/>
                    <a:pt x="950685" y="2040497"/>
                  </a:cubicBezTo>
                  <a:cubicBezTo>
                    <a:pt x="896695" y="2014529"/>
                    <a:pt x="924112" y="1841415"/>
                    <a:pt x="873609" y="1809674"/>
                  </a:cubicBezTo>
                  <a:cubicBezTo>
                    <a:pt x="823122" y="1777942"/>
                    <a:pt x="678858" y="1877483"/>
                    <a:pt x="632282" y="1840182"/>
                  </a:cubicBezTo>
                  <a:cubicBezTo>
                    <a:pt x="585506" y="1802877"/>
                    <a:pt x="650828" y="1640271"/>
                    <a:pt x="608584" y="1598018"/>
                  </a:cubicBezTo>
                  <a:cubicBezTo>
                    <a:pt x="566339" y="1555773"/>
                    <a:pt x="403733" y="1620896"/>
                    <a:pt x="366428" y="1574320"/>
                  </a:cubicBezTo>
                  <a:cubicBezTo>
                    <a:pt x="329118" y="1527536"/>
                    <a:pt x="428664" y="1383484"/>
                    <a:pt x="396725" y="1332781"/>
                  </a:cubicBezTo>
                  <a:cubicBezTo>
                    <a:pt x="364986" y="1282498"/>
                    <a:pt x="192078" y="1309907"/>
                    <a:pt x="166109" y="1255909"/>
                  </a:cubicBezTo>
                  <a:cubicBezTo>
                    <a:pt x="140136" y="1202328"/>
                    <a:pt x="269357" y="1084032"/>
                    <a:pt x="249369" y="1027360"/>
                  </a:cubicBezTo>
                  <a:cubicBezTo>
                    <a:pt x="229791" y="971305"/>
                    <a:pt x="55027" y="959347"/>
                    <a:pt x="41833" y="900822"/>
                  </a:cubicBezTo>
                  <a:cubicBezTo>
                    <a:pt x="28647" y="842905"/>
                    <a:pt x="180949" y="756762"/>
                    <a:pt x="174354" y="696788"/>
                  </a:cubicBezTo>
                  <a:cubicBezTo>
                    <a:pt x="167755" y="638054"/>
                    <a:pt x="0" y="587355"/>
                    <a:pt x="0" y="526972"/>
                  </a:cubicBezTo>
                  <a:cubicBezTo>
                    <a:pt x="0" y="466590"/>
                    <a:pt x="167755" y="415886"/>
                    <a:pt x="174354" y="357154"/>
                  </a:cubicBezTo>
                  <a:cubicBezTo>
                    <a:pt x="180949" y="297179"/>
                    <a:pt x="28647" y="210827"/>
                    <a:pt x="41833" y="153125"/>
                  </a:cubicBezTo>
                  <a:cubicBezTo>
                    <a:pt x="55027" y="94390"/>
                    <a:pt x="229791" y="82435"/>
                    <a:pt x="249572" y="26583"/>
                  </a:cubicBezTo>
                  <a:lnTo>
                    <a:pt x="249651" y="26348"/>
                  </a:lnTo>
                  <a:cubicBezTo>
                    <a:pt x="255624" y="11090"/>
                    <a:pt x="270010" y="769"/>
                    <a:pt x="286378" y="0"/>
                  </a:cubicBezTo>
                  <a:close/>
                </a:path>
              </a:pathLst>
            </a:custGeom>
            <a:solidFill>
              <a:schemeClr val="accent2"/>
            </a:solidFill>
            <a:ln w="39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sz="1200"/>
            </a:p>
          </p:txBody>
        </p:sp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0A730323-97E9-404E-983D-23BC41FFA025}"/>
                </a:ext>
              </a:extLst>
            </p:cNvPr>
            <p:cNvSpPr txBox="1"/>
            <p:nvPr/>
          </p:nvSpPr>
          <p:spPr>
            <a:xfrm rot="2700000">
              <a:off x="9890035" y="795466"/>
              <a:ext cx="2438250" cy="6156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l-PL" sz="28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NOVELTY</a:t>
              </a:r>
              <a:endParaRPr lang="pl-PL" sz="28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022B3914-83AC-4A7A-A418-C94E30E880C5}"/>
              </a:ext>
            </a:extLst>
          </p:cNvPr>
          <p:cNvGrpSpPr/>
          <p:nvPr/>
        </p:nvGrpSpPr>
        <p:grpSpPr>
          <a:xfrm>
            <a:off x="3452048" y="2975535"/>
            <a:ext cx="5287904" cy="1725928"/>
            <a:chOff x="3452048" y="2566036"/>
            <a:chExt cx="5287904" cy="1725928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102A7C9C-6DE1-4255-988E-561F3CC62204}"/>
                </a:ext>
              </a:extLst>
            </p:cNvPr>
            <p:cNvSpPr/>
            <p:nvPr/>
          </p:nvSpPr>
          <p:spPr>
            <a:xfrm>
              <a:off x="3452048" y="2566036"/>
              <a:ext cx="5287904" cy="17259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32" name="Grafika 31">
              <a:extLst>
                <a:ext uri="{FF2B5EF4-FFF2-40B4-BE49-F238E27FC236}">
                  <a16:creationId xmlns:a16="http://schemas.microsoft.com/office/drawing/2014/main" id="{F6C15ABE-0A75-47D0-9A49-6DD36DE8F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958512" y="2994377"/>
              <a:ext cx="4274976" cy="869245"/>
            </a:xfrm>
            <a:prstGeom prst="rect">
              <a:avLst/>
            </a:prstGeom>
          </p:spPr>
        </p:pic>
      </p:grpSp>
      <p:sp>
        <p:nvSpPr>
          <p:cNvPr id="66" name="Prostokąt 65">
            <a:extLst>
              <a:ext uri="{FF2B5EF4-FFF2-40B4-BE49-F238E27FC236}">
                <a16:creationId xmlns:a16="http://schemas.microsoft.com/office/drawing/2014/main" id="{2D2D024B-0194-467B-A4F6-A92FDB18635F}"/>
              </a:ext>
            </a:extLst>
          </p:cNvPr>
          <p:cNvSpPr/>
          <p:nvPr/>
        </p:nvSpPr>
        <p:spPr>
          <a:xfrm>
            <a:off x="1" y="7549404"/>
            <a:ext cx="12192000" cy="4087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C96000F7-4854-4A9E-8030-068407535B0E}"/>
              </a:ext>
            </a:extLst>
          </p:cNvPr>
          <p:cNvCxnSpPr>
            <a:cxnSpLocks/>
          </p:cNvCxnSpPr>
          <p:nvPr/>
        </p:nvCxnSpPr>
        <p:spPr>
          <a:xfrm flipH="1">
            <a:off x="-22256" y="7549404"/>
            <a:ext cx="12236513" cy="0"/>
          </a:xfrm>
          <a:prstGeom prst="line">
            <a:avLst/>
          </a:prstGeom>
          <a:ln w="38100" cap="rnd">
            <a:solidFill>
              <a:schemeClr val="accent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upa 84">
            <a:extLst>
              <a:ext uri="{FF2B5EF4-FFF2-40B4-BE49-F238E27FC236}">
                <a16:creationId xmlns:a16="http://schemas.microsoft.com/office/drawing/2014/main" id="{6445DB17-91FD-46E2-83F0-C1CB6D3C4C28}"/>
              </a:ext>
            </a:extLst>
          </p:cNvPr>
          <p:cNvGrpSpPr/>
          <p:nvPr/>
        </p:nvGrpSpPr>
        <p:grpSpPr>
          <a:xfrm>
            <a:off x="-22256" y="7549400"/>
            <a:ext cx="4689645" cy="4086849"/>
            <a:chOff x="-22256" y="2787731"/>
            <a:chExt cx="4689645" cy="4086849"/>
          </a:xfrm>
        </p:grpSpPr>
        <p:pic>
          <p:nvPicPr>
            <p:cNvPr id="86" name="Obraz 85" descr="Obraz zawierający wewnątrz&#10;&#10;Opis wygenerowany automatycznie">
              <a:extLst>
                <a:ext uri="{FF2B5EF4-FFF2-40B4-BE49-F238E27FC236}">
                  <a16:creationId xmlns:a16="http://schemas.microsoft.com/office/drawing/2014/main" id="{5B2E95CD-15EF-44FA-9D6E-7E21DF502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t="-1" r="3580" b="16"/>
            <a:stretch/>
          </p:blipFill>
          <p:spPr>
            <a:xfrm>
              <a:off x="-22256" y="2807954"/>
              <a:ext cx="4566570" cy="4045791"/>
            </a:xfrm>
            <a:custGeom>
              <a:avLst/>
              <a:gdLst>
                <a:gd name="connsiteX0" fmla="*/ 0 w 11216371"/>
                <a:gd name="connsiteY0" fmla="*/ 0 h 8715600"/>
                <a:gd name="connsiteX1" fmla="*/ 9459821 w 11216371"/>
                <a:gd name="connsiteY1" fmla="*/ 0 h 8715600"/>
                <a:gd name="connsiteX2" fmla="*/ 11216371 w 11216371"/>
                <a:gd name="connsiteY2" fmla="*/ 8715600 h 8715600"/>
                <a:gd name="connsiteX3" fmla="*/ 0 w 11216371"/>
                <a:gd name="connsiteY3" fmla="*/ 8715600 h 871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6371" h="8715600">
                  <a:moveTo>
                    <a:pt x="0" y="0"/>
                  </a:moveTo>
                  <a:lnTo>
                    <a:pt x="9459821" y="0"/>
                  </a:lnTo>
                  <a:lnTo>
                    <a:pt x="11216371" y="8715600"/>
                  </a:lnTo>
                  <a:lnTo>
                    <a:pt x="0" y="8715600"/>
                  </a:lnTo>
                  <a:close/>
                </a:path>
              </a:pathLst>
            </a:custGeom>
          </p:spPr>
        </p:pic>
        <p:sp>
          <p:nvSpPr>
            <p:cNvPr id="87" name="Równoległobok 86">
              <a:extLst>
                <a:ext uri="{FF2B5EF4-FFF2-40B4-BE49-F238E27FC236}">
                  <a16:creationId xmlns:a16="http://schemas.microsoft.com/office/drawing/2014/main" id="{A47136F3-84EB-4E09-BC74-B86DE98BB956}"/>
                </a:ext>
              </a:extLst>
            </p:cNvPr>
            <p:cNvSpPr/>
            <p:nvPr/>
          </p:nvSpPr>
          <p:spPr>
            <a:xfrm flipH="1">
              <a:off x="3628676" y="2787731"/>
              <a:ext cx="1038713" cy="4086849"/>
            </a:xfrm>
            <a:prstGeom prst="parallelogram">
              <a:avLst>
                <a:gd name="adj" fmla="val 79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</p:grpSp>
      <p:sp>
        <p:nvSpPr>
          <p:cNvPr id="88" name="pole tekstowe 42">
            <a:extLst>
              <a:ext uri="{FF2B5EF4-FFF2-40B4-BE49-F238E27FC236}">
                <a16:creationId xmlns:a16="http://schemas.microsoft.com/office/drawing/2014/main" id="{AB6FFEF6-F1D1-4B0B-B3FF-9BA27181ED4B}"/>
              </a:ext>
            </a:extLst>
          </p:cNvPr>
          <p:cNvSpPr txBox="1"/>
          <p:nvPr/>
        </p:nvSpPr>
        <p:spPr>
          <a:xfrm>
            <a:off x="4554376" y="8046226"/>
            <a:ext cx="7358224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2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2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200" dirty="0">
                <a:solidFill>
                  <a:srgbClr val="BF2E38"/>
                </a:solidFill>
                <a:latin typeface="Inter Semi Bold" panose="02000703000000020004" pitchFamily="2" charset="0"/>
              </a:rPr>
              <a:t> </a:t>
            </a: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comprehensively affects the dynamics of the fuel combustion process through:</a:t>
            </a:r>
            <a:endParaRPr lang="pl-PL" sz="1200" dirty="0">
              <a:solidFill>
                <a:srgbClr val="414042"/>
              </a:solidFill>
              <a:latin typeface="Inter" panose="020B0502030000000004" pitchFamily="34" charset="0"/>
            </a:endParaRP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improvement of fuel ignition properties,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improved engine starting regardless of the ambient temperature,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increasing the efficiency of the combustion process,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increased service life of engine and fuel system components,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prevention of injector coking phenomenon,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prevention of corrosion,</a:t>
            </a:r>
          </a:p>
          <a:p>
            <a:pPr marL="285750" indent="-285750" algn="just">
              <a:buClr>
                <a:srgbClr val="BF2E38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14042"/>
                </a:solidFill>
                <a:latin typeface="Inter" panose="020B0502030000000004" pitchFamily="34" charset="0"/>
              </a:rPr>
              <a:t>reducing engine noise.</a:t>
            </a:r>
          </a:p>
        </p:txBody>
      </p:sp>
      <p:grpSp>
        <p:nvGrpSpPr>
          <p:cNvPr id="89" name="Grupa 88">
            <a:extLst>
              <a:ext uri="{FF2B5EF4-FFF2-40B4-BE49-F238E27FC236}">
                <a16:creationId xmlns:a16="http://schemas.microsoft.com/office/drawing/2014/main" id="{CA82C54B-4E96-46D9-AE13-0C29F8A48EB3}"/>
              </a:ext>
            </a:extLst>
          </p:cNvPr>
          <p:cNvGrpSpPr/>
          <p:nvPr/>
        </p:nvGrpSpPr>
        <p:grpSpPr>
          <a:xfrm>
            <a:off x="4526534" y="10335538"/>
            <a:ext cx="1464632" cy="966802"/>
            <a:chOff x="4750154" y="5461460"/>
            <a:chExt cx="1464632" cy="966802"/>
          </a:xfrm>
        </p:grpSpPr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id="{E4288A9A-307C-4723-AABC-1988CF859B45}"/>
                </a:ext>
              </a:extLst>
            </p:cNvPr>
            <p:cNvSpPr txBox="1"/>
            <p:nvPr/>
          </p:nvSpPr>
          <p:spPr>
            <a:xfrm>
              <a:off x="5012567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6F5EB8D0-34D1-4DDD-BDB8-932E64B22D9B}"/>
                </a:ext>
              </a:extLst>
            </p:cNvPr>
            <p:cNvSpPr/>
            <p:nvPr/>
          </p:nvSpPr>
          <p:spPr>
            <a:xfrm>
              <a:off x="4750154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fuel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consumption</a:t>
              </a:r>
              <a:endParaRPr lang="pl-PL" sz="14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2" name="Grupa 91">
            <a:extLst>
              <a:ext uri="{FF2B5EF4-FFF2-40B4-BE49-F238E27FC236}">
                <a16:creationId xmlns:a16="http://schemas.microsoft.com/office/drawing/2014/main" id="{6D93197D-AB43-4B1F-A186-D1DF8A35DC7B}"/>
              </a:ext>
            </a:extLst>
          </p:cNvPr>
          <p:cNvGrpSpPr/>
          <p:nvPr/>
        </p:nvGrpSpPr>
        <p:grpSpPr>
          <a:xfrm>
            <a:off x="5766265" y="10335538"/>
            <a:ext cx="1464632" cy="966802"/>
            <a:chOff x="5998789" y="5461460"/>
            <a:chExt cx="1464632" cy="966802"/>
          </a:xfrm>
        </p:grpSpPr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id="{F0897E69-6200-4983-97EF-00FDA8545538}"/>
                </a:ext>
              </a:extLst>
            </p:cNvPr>
            <p:cNvSpPr txBox="1"/>
            <p:nvPr/>
          </p:nvSpPr>
          <p:spPr>
            <a:xfrm>
              <a:off x="62612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94" name="Prostokąt 93">
              <a:extLst>
                <a:ext uri="{FF2B5EF4-FFF2-40B4-BE49-F238E27FC236}">
                  <a16:creationId xmlns:a16="http://schemas.microsoft.com/office/drawing/2014/main" id="{FB12717F-8866-49B1-B6A8-A80D055C73F8}"/>
                </a:ext>
              </a:extLst>
            </p:cNvPr>
            <p:cNvSpPr/>
            <p:nvPr/>
          </p:nvSpPr>
          <p:spPr>
            <a:xfrm>
              <a:off x="59987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CO</a:t>
              </a:r>
              <a:r>
                <a:rPr lang="pl-PL" sz="1400" baseline="-250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2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8D9EDCA1-EE80-4C1A-938F-D1839FD4B913}"/>
              </a:ext>
            </a:extLst>
          </p:cNvPr>
          <p:cNvGrpSpPr/>
          <p:nvPr/>
        </p:nvGrpSpPr>
        <p:grpSpPr>
          <a:xfrm>
            <a:off x="7005996" y="10335538"/>
            <a:ext cx="1464632" cy="966802"/>
            <a:chOff x="7170183" y="5461460"/>
            <a:chExt cx="1464632" cy="966802"/>
          </a:xfrm>
        </p:grpSpPr>
        <p:sp>
          <p:nvSpPr>
            <p:cNvPr id="103" name="pole tekstowe 102">
              <a:extLst>
                <a:ext uri="{FF2B5EF4-FFF2-40B4-BE49-F238E27FC236}">
                  <a16:creationId xmlns:a16="http://schemas.microsoft.com/office/drawing/2014/main" id="{8F88E5CE-9654-41B2-B707-10A0CFE92597}"/>
                </a:ext>
              </a:extLst>
            </p:cNvPr>
            <p:cNvSpPr txBox="1"/>
            <p:nvPr/>
          </p:nvSpPr>
          <p:spPr>
            <a:xfrm>
              <a:off x="7432596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10%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04" name="Prostokąt 103">
              <a:extLst>
                <a:ext uri="{FF2B5EF4-FFF2-40B4-BE49-F238E27FC236}">
                  <a16:creationId xmlns:a16="http://schemas.microsoft.com/office/drawing/2014/main" id="{5470BBC2-E660-4887-8C26-6BF68BD13E34}"/>
                </a:ext>
              </a:extLst>
            </p:cNvPr>
            <p:cNvSpPr/>
            <p:nvPr/>
          </p:nvSpPr>
          <p:spPr>
            <a:xfrm>
              <a:off x="7170183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CO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05" name="Grupa 104">
            <a:extLst>
              <a:ext uri="{FF2B5EF4-FFF2-40B4-BE49-F238E27FC236}">
                <a16:creationId xmlns:a16="http://schemas.microsoft.com/office/drawing/2014/main" id="{AE8019DE-883A-4919-A1EE-B935E1B446F8}"/>
              </a:ext>
            </a:extLst>
          </p:cNvPr>
          <p:cNvGrpSpPr/>
          <p:nvPr/>
        </p:nvGrpSpPr>
        <p:grpSpPr>
          <a:xfrm>
            <a:off x="8245727" y="10335538"/>
            <a:ext cx="1464632" cy="966802"/>
            <a:chOff x="8361989" y="5461460"/>
            <a:chExt cx="1464632" cy="966802"/>
          </a:xfrm>
        </p:grpSpPr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5E2A935E-D4D0-461F-AABC-2B9C1547B081}"/>
                </a:ext>
              </a:extLst>
            </p:cNvPr>
            <p:cNvSpPr txBox="1"/>
            <p:nvPr/>
          </p:nvSpPr>
          <p:spPr>
            <a:xfrm>
              <a:off x="86244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15%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07" name="Prostokąt 106">
              <a:extLst>
                <a:ext uri="{FF2B5EF4-FFF2-40B4-BE49-F238E27FC236}">
                  <a16:creationId xmlns:a16="http://schemas.microsoft.com/office/drawing/2014/main" id="{E72B87B1-4222-4CC0-885C-33DE9E76D81D}"/>
                </a:ext>
              </a:extLst>
            </p:cNvPr>
            <p:cNvSpPr/>
            <p:nvPr/>
          </p:nvSpPr>
          <p:spPr>
            <a:xfrm>
              <a:off x="83619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NO</a:t>
              </a:r>
              <a:r>
                <a:rPr lang="pl-PL" sz="1400" baseline="-250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x</a:t>
              </a:r>
              <a:b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</a:b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baseline="-250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08" name="Grupa 107">
            <a:extLst>
              <a:ext uri="{FF2B5EF4-FFF2-40B4-BE49-F238E27FC236}">
                <a16:creationId xmlns:a16="http://schemas.microsoft.com/office/drawing/2014/main" id="{44E5BC68-D54A-4CE1-90CF-261D92A1EB94}"/>
              </a:ext>
            </a:extLst>
          </p:cNvPr>
          <p:cNvGrpSpPr/>
          <p:nvPr/>
        </p:nvGrpSpPr>
        <p:grpSpPr>
          <a:xfrm>
            <a:off x="9485458" y="10335538"/>
            <a:ext cx="1464632" cy="966802"/>
            <a:chOff x="9543796" y="5461460"/>
            <a:chExt cx="1464632" cy="966802"/>
          </a:xfrm>
        </p:grpSpPr>
        <p:sp>
          <p:nvSpPr>
            <p:cNvPr id="109" name="pole tekstowe 108">
              <a:extLst>
                <a:ext uri="{FF2B5EF4-FFF2-40B4-BE49-F238E27FC236}">
                  <a16:creationId xmlns:a16="http://schemas.microsoft.com/office/drawing/2014/main" id="{994EE290-66BA-45BB-9612-DDC55612D17A}"/>
                </a:ext>
              </a:extLst>
            </p:cNvPr>
            <p:cNvSpPr txBox="1"/>
            <p:nvPr/>
          </p:nvSpPr>
          <p:spPr>
            <a:xfrm>
              <a:off x="9806209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16%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0" name="Prostokąt 109">
              <a:extLst>
                <a:ext uri="{FF2B5EF4-FFF2-40B4-BE49-F238E27FC236}">
                  <a16:creationId xmlns:a16="http://schemas.microsoft.com/office/drawing/2014/main" id="{4EE50A02-FA8A-4F38-B977-AEF3022423E8}"/>
                </a:ext>
              </a:extLst>
            </p:cNvPr>
            <p:cNvSpPr/>
            <p:nvPr/>
          </p:nvSpPr>
          <p:spPr>
            <a:xfrm>
              <a:off x="9543796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HC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34E07036-4A38-4CCE-9EA0-F38DBFD6159D}"/>
              </a:ext>
            </a:extLst>
          </p:cNvPr>
          <p:cNvGrpSpPr/>
          <p:nvPr/>
        </p:nvGrpSpPr>
        <p:grpSpPr>
          <a:xfrm>
            <a:off x="10725189" y="10335538"/>
            <a:ext cx="1464632" cy="966802"/>
            <a:chOff x="10725189" y="5461460"/>
            <a:chExt cx="1464632" cy="966802"/>
          </a:xfrm>
        </p:grpSpPr>
        <p:sp>
          <p:nvSpPr>
            <p:cNvPr id="112" name="pole tekstowe 111">
              <a:extLst>
                <a:ext uri="{FF2B5EF4-FFF2-40B4-BE49-F238E27FC236}">
                  <a16:creationId xmlns:a16="http://schemas.microsoft.com/office/drawing/2014/main" id="{2111D502-87EC-49EB-956C-1AE9604E3653}"/>
                </a:ext>
              </a:extLst>
            </p:cNvPr>
            <p:cNvSpPr txBox="1"/>
            <p:nvPr/>
          </p:nvSpPr>
          <p:spPr>
            <a:xfrm>
              <a:off x="10987602" y="5461460"/>
              <a:ext cx="939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800" dirty="0">
                  <a:solidFill>
                    <a:srgbClr val="000000"/>
                  </a:solidFill>
                  <a:latin typeface="Inter Semi Bold" panose="02000703000000020004" pitchFamily="2" charset="0"/>
                </a:rPr>
                <a:t>5% </a:t>
              </a:r>
              <a:endParaRPr lang="en-US" sz="2800" dirty="0">
                <a:solidFill>
                  <a:srgbClr val="000000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EC5E3592-71DD-473B-9B26-EF8B494F2992}"/>
                </a:ext>
              </a:extLst>
            </p:cNvPr>
            <p:cNvSpPr/>
            <p:nvPr/>
          </p:nvSpPr>
          <p:spPr>
            <a:xfrm>
              <a:off x="10725189" y="5889525"/>
              <a:ext cx="1464632" cy="538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Reduced</a:t>
              </a:r>
              <a:r>
                <a:rPr lang="pl-PL" sz="1400" dirty="0">
                  <a:solidFill>
                    <a:srgbClr val="BF2E38"/>
                  </a:solidFill>
                  <a:latin typeface="Inter Semi Bold" panose="02000703000000020004" pitchFamily="2" charset="0"/>
                </a:rPr>
                <a:t> PM </a:t>
              </a:r>
              <a:r>
                <a:rPr lang="pl-PL" sz="1400" dirty="0" err="1">
                  <a:solidFill>
                    <a:srgbClr val="BF2E38"/>
                  </a:solidFill>
                  <a:latin typeface="Inter Semi Bold" panose="02000703000000020004" pitchFamily="2" charset="0"/>
                </a:rPr>
                <a:t>emission</a:t>
              </a:r>
              <a:endParaRPr lang="pl-PL" sz="1400" dirty="0">
                <a:solidFill>
                  <a:srgbClr val="BF2E38"/>
                </a:solidFill>
                <a:latin typeface="Inter Semi Bold" panose="02000703000000020004" pitchFamily="2" charset="0"/>
              </a:endParaRPr>
            </a:p>
          </p:txBody>
        </p:sp>
      </p:grpSp>
      <p:sp>
        <p:nvSpPr>
          <p:cNvPr id="151" name="pole tekstowe 150">
            <a:extLst>
              <a:ext uri="{FF2B5EF4-FFF2-40B4-BE49-F238E27FC236}">
                <a16:creationId xmlns:a16="http://schemas.microsoft.com/office/drawing/2014/main" id="{0549436C-A8B0-45AA-9A17-33F29D8D41CB}"/>
              </a:ext>
            </a:extLst>
          </p:cNvPr>
          <p:cNvSpPr txBox="1"/>
          <p:nvPr/>
        </p:nvSpPr>
        <p:spPr>
          <a:xfrm>
            <a:off x="5871925" y="9840559"/>
            <a:ext cx="4723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414042"/>
                </a:solidFill>
                <a:latin typeface="Inter" panose="020B0502030000000004" pitchFamily="34" charset="0"/>
              </a:rPr>
              <a:t>Studies conducted show that </a:t>
            </a:r>
            <a:r>
              <a:rPr lang="pl-PL" sz="14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4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400" dirty="0">
                <a:solidFill>
                  <a:srgbClr val="000000"/>
                </a:solidFill>
                <a:latin typeface="Inter Semi Bold" panose="02000703000000020004" pitchFamily="2" charset="0"/>
              </a:rPr>
              <a:t> </a:t>
            </a:r>
            <a:r>
              <a:rPr lang="en-US" sz="1400" dirty="0">
                <a:solidFill>
                  <a:srgbClr val="414042"/>
                </a:solidFill>
                <a:latin typeface="Inter" panose="020B0502030000000004" pitchFamily="34" charset="0"/>
              </a:rPr>
              <a:t>provides up to:</a:t>
            </a:r>
            <a:endParaRPr lang="pl-PL" sz="1400" dirty="0">
              <a:solidFill>
                <a:srgbClr val="414042"/>
              </a:solidFill>
              <a:latin typeface="Inter" panose="020B0502030000000004" pitchFamily="34" charset="0"/>
            </a:endParaRPr>
          </a:p>
        </p:txBody>
      </p:sp>
      <p:sp>
        <p:nvSpPr>
          <p:cNvPr id="155" name="pole tekstowe 154">
            <a:extLst>
              <a:ext uri="{FF2B5EF4-FFF2-40B4-BE49-F238E27FC236}">
                <a16:creationId xmlns:a16="http://schemas.microsoft.com/office/drawing/2014/main" id="{799CA681-A172-4B81-B6F0-CE3D73E1523F}"/>
              </a:ext>
            </a:extLst>
          </p:cNvPr>
          <p:cNvSpPr txBox="1"/>
          <p:nvPr/>
        </p:nvSpPr>
        <p:spPr>
          <a:xfrm>
            <a:off x="5638210" y="11379356"/>
            <a:ext cx="5468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14042"/>
                </a:solidFill>
                <a:latin typeface="Inter" panose="020B0502030000000004" pitchFamily="34" charset="0"/>
              </a:rPr>
              <a:t>relative to a reference fuel without </a:t>
            </a:r>
            <a:r>
              <a:rPr lang="pl-PL" sz="1400" dirty="0" err="1">
                <a:solidFill>
                  <a:srgbClr val="BF2E38"/>
                </a:solidFill>
                <a:latin typeface="Inter Semi Bold" panose="02000703000000020004" pitchFamily="2" charset="0"/>
              </a:rPr>
              <a:t>nitr</a:t>
            </a:r>
            <a:r>
              <a:rPr lang="pl-PL" sz="1400" dirty="0" err="1">
                <a:solidFill>
                  <a:srgbClr val="000000"/>
                </a:solidFill>
                <a:latin typeface="Inter Semi Bold" panose="02000703000000020004" pitchFamily="2" charset="0"/>
              </a:rPr>
              <a:t>ON</a:t>
            </a:r>
            <a:r>
              <a:rPr lang="pl-PL" sz="1400" dirty="0">
                <a:solidFill>
                  <a:srgbClr val="000000"/>
                </a:solidFill>
                <a:latin typeface="Inter Semi Bold" panose="02000703000000020004" pitchFamily="2" charset="0"/>
              </a:rPr>
              <a:t>.</a:t>
            </a:r>
            <a:endParaRPr lang="pl-PL" sz="1400" b="1" dirty="0">
              <a:solidFill>
                <a:srgbClr val="000000"/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cxnSp>
        <p:nvCxnSpPr>
          <p:cNvPr id="157" name="Łącznik prosty 156">
            <a:extLst>
              <a:ext uri="{FF2B5EF4-FFF2-40B4-BE49-F238E27FC236}">
                <a16:creationId xmlns:a16="http://schemas.microsoft.com/office/drawing/2014/main" id="{F964D263-0601-42F9-9F51-732687B4AFF5}"/>
              </a:ext>
            </a:extLst>
          </p:cNvPr>
          <p:cNvCxnSpPr>
            <a:cxnSpLocks/>
          </p:cNvCxnSpPr>
          <p:nvPr/>
        </p:nvCxnSpPr>
        <p:spPr>
          <a:xfrm>
            <a:off x="4560366" y="9723769"/>
            <a:ext cx="7352234" cy="0"/>
          </a:xfrm>
          <a:prstGeom prst="line">
            <a:avLst/>
          </a:prstGeom>
          <a:ln w="19050" cap="rnd">
            <a:solidFill>
              <a:schemeClr val="accent5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pole tekstowe 164">
            <a:extLst>
              <a:ext uri="{FF2B5EF4-FFF2-40B4-BE49-F238E27FC236}">
                <a16:creationId xmlns:a16="http://schemas.microsoft.com/office/drawing/2014/main" id="{2B96EAA2-4DEE-46B5-98FC-7A92AB8FF3E9}"/>
              </a:ext>
            </a:extLst>
          </p:cNvPr>
          <p:cNvSpPr txBox="1"/>
          <p:nvPr/>
        </p:nvSpPr>
        <p:spPr>
          <a:xfrm>
            <a:off x="498360" y="-4570584"/>
            <a:ext cx="10906240" cy="4308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/>
            <a:r>
              <a:rPr lang="en-US" sz="1400" dirty="0">
                <a:solidFill>
                  <a:schemeClr val="accent3"/>
                </a:solidFill>
                <a:latin typeface="Inter" panose="020B0502030000000004" pitchFamily="34" charset="0"/>
              </a:rPr>
              <a:t>The </a:t>
            </a:r>
            <a:r>
              <a:rPr lang="en-US" sz="1400" b="1" dirty="0" err="1">
                <a:solidFill>
                  <a:srgbClr val="C00000"/>
                </a:solidFill>
                <a:latin typeface="Inter" panose="020B0502030000000004" pitchFamily="34" charset="0"/>
              </a:rPr>
              <a:t>nitr</a:t>
            </a:r>
            <a:r>
              <a:rPr lang="en-US" sz="1400" b="1" dirty="0" err="1">
                <a:latin typeface="Inter" panose="020B0502030000000004" pitchFamily="34" charset="0"/>
              </a:rPr>
              <a:t>ON</a:t>
            </a:r>
            <a:r>
              <a:rPr lang="en-US" sz="1400" dirty="0">
                <a:solidFill>
                  <a:schemeClr val="accent3"/>
                </a:solidFill>
                <a:latin typeface="Inter" panose="020B0502030000000004" pitchFamily="34" charset="0"/>
              </a:rPr>
              <a:t> package is an innovative, multifunctional cetane-detergent package with properties of a diesel oil combustion process modifier in compression ignition engines used in machines in areas such as </a:t>
            </a:r>
            <a:r>
              <a:rPr lang="en-US" sz="1400" b="1" dirty="0">
                <a:latin typeface="Inter" panose="020B0502030000000004" pitchFamily="34" charset="0"/>
              </a:rPr>
              <a:t>mining, railway transport or agriculture.</a:t>
            </a:r>
            <a:endParaRPr lang="pl-PL" sz="1400" b="1" dirty="0">
              <a:latin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9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A6375758-2B87-4118-AAE5-CBEF0C5FC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8092" y="1754438"/>
            <a:ext cx="4988363" cy="4988363"/>
          </a:xfrm>
          <a:prstGeom prst="rect">
            <a:avLst/>
          </a:prstGeom>
        </p:spPr>
      </p:pic>
      <p:pic>
        <p:nvPicPr>
          <p:cNvPr id="223" name="Grafika 222">
            <a:extLst>
              <a:ext uri="{FF2B5EF4-FFF2-40B4-BE49-F238E27FC236}">
                <a16:creationId xmlns:a16="http://schemas.microsoft.com/office/drawing/2014/main" id="{53D7D7FD-3588-42B5-8354-386F1EA2F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760" y="1867307"/>
            <a:ext cx="10874480" cy="340666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E91826BB-071A-4FA3-900A-B34C0132F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93310" y="8741511"/>
            <a:ext cx="5541499" cy="5541499"/>
          </a:xfrm>
          <a:prstGeom prst="rect">
            <a:avLst/>
          </a:prstGeom>
          <a:effectLst/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EA54121E-EBA4-472E-BBC6-461DC31C4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760" y="1539259"/>
            <a:ext cx="10874480" cy="3406666"/>
          </a:xfrm>
          <a:prstGeom prst="rect">
            <a:avLst/>
          </a:prstGeom>
          <a:effectLst>
            <a:outerShdw dist="25400" dir="5400000" algn="t" rotWithShape="0">
              <a:prstClr val="black">
                <a:alpha val="15000"/>
              </a:prstClr>
            </a:outerShdw>
          </a:effectLst>
        </p:spPr>
      </p:pic>
      <p:grpSp>
        <p:nvGrpSpPr>
          <p:cNvPr id="22" name="Grupa 21">
            <a:extLst>
              <a:ext uri="{FF2B5EF4-FFF2-40B4-BE49-F238E27FC236}">
                <a16:creationId xmlns:a16="http://schemas.microsoft.com/office/drawing/2014/main" id="{105876F8-7884-4593-B021-BEEE3D45BC56}"/>
              </a:ext>
            </a:extLst>
          </p:cNvPr>
          <p:cNvGrpSpPr/>
          <p:nvPr/>
        </p:nvGrpSpPr>
        <p:grpSpPr>
          <a:xfrm>
            <a:off x="5457434" y="2089729"/>
            <a:ext cx="1453415" cy="926306"/>
            <a:chOff x="5457434" y="3602831"/>
            <a:chExt cx="1453415" cy="926306"/>
          </a:xfrm>
          <a:effectLst>
            <a:outerShdw blurRad="63500" algn="ctr" rotWithShape="0">
              <a:schemeClr val="accent2"/>
            </a:outerShdw>
          </a:effectLst>
        </p:grpSpPr>
        <p:sp>
          <p:nvSpPr>
            <p:cNvPr id="12" name="Grafika 9">
              <a:extLst>
                <a:ext uri="{FF2B5EF4-FFF2-40B4-BE49-F238E27FC236}">
                  <a16:creationId xmlns:a16="http://schemas.microsoft.com/office/drawing/2014/main" id="{195F6BE2-9291-4AE3-9AFE-DE36A9C227F1}"/>
                </a:ext>
              </a:extLst>
            </p:cNvPr>
            <p:cNvSpPr/>
            <p:nvPr/>
          </p:nvSpPr>
          <p:spPr>
            <a:xfrm>
              <a:off x="6143378" y="4498640"/>
              <a:ext cx="87406" cy="24934"/>
            </a:xfrm>
            <a:custGeom>
              <a:avLst/>
              <a:gdLst>
                <a:gd name="connsiteX0" fmla="*/ 66410 w 87716"/>
                <a:gd name="connsiteY0" fmla="*/ 0 h 25022"/>
                <a:gd name="connsiteX1" fmla="*/ 54718 w 87716"/>
                <a:gd name="connsiteY1" fmla="*/ 1131 h 25022"/>
                <a:gd name="connsiteX2" fmla="*/ 29420 w 87716"/>
                <a:gd name="connsiteY2" fmla="*/ 936 h 25022"/>
                <a:gd name="connsiteX3" fmla="*/ 19745 w 87716"/>
                <a:gd name="connsiteY3" fmla="*/ 822 h 25022"/>
                <a:gd name="connsiteX4" fmla="*/ 6031 w 87716"/>
                <a:gd name="connsiteY4" fmla="*/ 1972 h 25022"/>
                <a:gd name="connsiteX5" fmla="*/ 0 w 87716"/>
                <a:gd name="connsiteY5" fmla="*/ 9378 h 25022"/>
                <a:gd name="connsiteX6" fmla="*/ 3684 w 87716"/>
                <a:gd name="connsiteY6" fmla="*/ 19425 h 25022"/>
                <a:gd name="connsiteX7" fmla="*/ 13382 w 87716"/>
                <a:gd name="connsiteY7" fmla="*/ 23286 h 25022"/>
                <a:gd name="connsiteX8" fmla="*/ 30845 w 87716"/>
                <a:gd name="connsiteY8" fmla="*/ 24697 h 25022"/>
                <a:gd name="connsiteX9" fmla="*/ 69879 w 87716"/>
                <a:gd name="connsiteY9" fmla="*/ 22540 h 25022"/>
                <a:gd name="connsiteX10" fmla="*/ 87716 w 87716"/>
                <a:gd name="connsiteY10" fmla="*/ 3972 h 25022"/>
                <a:gd name="connsiteX11" fmla="*/ 80039 w 87716"/>
                <a:gd name="connsiteY11" fmla="*/ 1392 h 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716" h="25022">
                  <a:moveTo>
                    <a:pt x="66410" y="0"/>
                  </a:moveTo>
                  <a:lnTo>
                    <a:pt x="54718" y="1131"/>
                  </a:lnTo>
                  <a:lnTo>
                    <a:pt x="29420" y="936"/>
                  </a:lnTo>
                  <a:lnTo>
                    <a:pt x="19745" y="822"/>
                  </a:lnTo>
                  <a:lnTo>
                    <a:pt x="6031" y="1972"/>
                  </a:lnTo>
                  <a:lnTo>
                    <a:pt x="0" y="9378"/>
                  </a:lnTo>
                  <a:lnTo>
                    <a:pt x="3684" y="19425"/>
                  </a:lnTo>
                  <a:lnTo>
                    <a:pt x="13382" y="23286"/>
                  </a:lnTo>
                  <a:lnTo>
                    <a:pt x="30845" y="24697"/>
                  </a:lnTo>
                  <a:cubicBezTo>
                    <a:pt x="43895" y="25514"/>
                    <a:pt x="56996" y="24790"/>
                    <a:pt x="69879" y="22540"/>
                  </a:cubicBezTo>
                  <a:lnTo>
                    <a:pt x="87716" y="3972"/>
                  </a:lnTo>
                  <a:lnTo>
                    <a:pt x="80039" y="1392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Grafika 9">
              <a:extLst>
                <a:ext uri="{FF2B5EF4-FFF2-40B4-BE49-F238E27FC236}">
                  <a16:creationId xmlns:a16="http://schemas.microsoft.com/office/drawing/2014/main" id="{23EC8F04-ECE2-4905-B150-83A728EE578D}"/>
                </a:ext>
              </a:extLst>
            </p:cNvPr>
            <p:cNvSpPr/>
            <p:nvPr/>
          </p:nvSpPr>
          <p:spPr>
            <a:xfrm>
              <a:off x="6009323" y="4423594"/>
              <a:ext cx="50261" cy="43076"/>
            </a:xfrm>
            <a:custGeom>
              <a:avLst/>
              <a:gdLst>
                <a:gd name="connsiteX0" fmla="*/ 46814 w 50439"/>
                <a:gd name="connsiteY0" fmla="*/ 3809 h 43229"/>
                <a:gd name="connsiteX1" fmla="*/ 37179 w 50439"/>
                <a:gd name="connsiteY1" fmla="*/ 0 h 43229"/>
                <a:gd name="connsiteX2" fmla="*/ 5936 w 50439"/>
                <a:gd name="connsiteY2" fmla="*/ 7213 h 43229"/>
                <a:gd name="connsiteX3" fmla="*/ 1657 w 50439"/>
                <a:gd name="connsiteY3" fmla="*/ 20951 h 43229"/>
                <a:gd name="connsiteX4" fmla="*/ 7077 w 50439"/>
                <a:gd name="connsiteY4" fmla="*/ 40971 h 43229"/>
                <a:gd name="connsiteX5" fmla="*/ 12891 w 50439"/>
                <a:gd name="connsiteY5" fmla="*/ 41050 h 43229"/>
                <a:gd name="connsiteX6" fmla="*/ 32421 w 50439"/>
                <a:gd name="connsiteY6" fmla="*/ 37455 h 43229"/>
                <a:gd name="connsiteX7" fmla="*/ 50321 w 50439"/>
                <a:gd name="connsiteY7" fmla="*/ 22623 h 43229"/>
                <a:gd name="connsiteX8" fmla="*/ 48588 w 50439"/>
                <a:gd name="connsiteY8" fmla="*/ 13852 h 4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39" h="43229">
                  <a:moveTo>
                    <a:pt x="46814" y="3809"/>
                  </a:moveTo>
                  <a:lnTo>
                    <a:pt x="37179" y="0"/>
                  </a:lnTo>
                  <a:lnTo>
                    <a:pt x="5936" y="7213"/>
                  </a:lnTo>
                  <a:cubicBezTo>
                    <a:pt x="5890" y="12113"/>
                    <a:pt x="4403" y="16891"/>
                    <a:pt x="1657" y="20951"/>
                  </a:cubicBezTo>
                  <a:cubicBezTo>
                    <a:pt x="-2289" y="24631"/>
                    <a:pt x="1331" y="35902"/>
                    <a:pt x="7077" y="40971"/>
                  </a:cubicBezTo>
                  <a:cubicBezTo>
                    <a:pt x="12827" y="46047"/>
                    <a:pt x="7077" y="40971"/>
                    <a:pt x="12891" y="41050"/>
                  </a:cubicBezTo>
                  <a:cubicBezTo>
                    <a:pt x="19493" y="40422"/>
                    <a:pt x="26028" y="39218"/>
                    <a:pt x="32421" y="37455"/>
                  </a:cubicBezTo>
                  <a:cubicBezTo>
                    <a:pt x="32421" y="37455"/>
                    <a:pt x="52144" y="27644"/>
                    <a:pt x="50321" y="22623"/>
                  </a:cubicBezTo>
                  <a:cubicBezTo>
                    <a:pt x="49279" y="19811"/>
                    <a:pt x="48694" y="16849"/>
                    <a:pt x="48588" y="13852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Grafika 9">
              <a:extLst>
                <a:ext uri="{FF2B5EF4-FFF2-40B4-BE49-F238E27FC236}">
                  <a16:creationId xmlns:a16="http://schemas.microsoft.com/office/drawing/2014/main" id="{B1ED3DAA-51A7-4357-B77C-4F0B9CC22CE1}"/>
                </a:ext>
              </a:extLst>
            </p:cNvPr>
            <p:cNvSpPr/>
            <p:nvPr/>
          </p:nvSpPr>
          <p:spPr>
            <a:xfrm>
              <a:off x="5457434" y="4067660"/>
              <a:ext cx="134975" cy="97821"/>
            </a:xfrm>
            <a:custGeom>
              <a:avLst/>
              <a:gdLst>
                <a:gd name="connsiteX0" fmla="*/ 45989 w 135454"/>
                <a:gd name="connsiteY0" fmla="*/ 98168 h 98168"/>
                <a:gd name="connsiteX1" fmla="*/ 57748 w 135454"/>
                <a:gd name="connsiteY1" fmla="*/ 94545 h 98168"/>
                <a:gd name="connsiteX2" fmla="*/ 69574 w 135454"/>
                <a:gd name="connsiteY2" fmla="*/ 87137 h 98168"/>
                <a:gd name="connsiteX3" fmla="*/ 77406 w 135454"/>
                <a:gd name="connsiteY3" fmla="*/ 85987 h 98168"/>
                <a:gd name="connsiteX4" fmla="*/ 102879 w 135454"/>
                <a:gd name="connsiteY4" fmla="*/ 77458 h 98168"/>
                <a:gd name="connsiteX5" fmla="*/ 114706 w 135454"/>
                <a:gd name="connsiteY5" fmla="*/ 71269 h 98168"/>
                <a:gd name="connsiteX6" fmla="*/ 115144 w 135454"/>
                <a:gd name="connsiteY6" fmla="*/ 53778 h 98168"/>
                <a:gd name="connsiteX7" fmla="*/ 121044 w 135454"/>
                <a:gd name="connsiteY7" fmla="*/ 48823 h 98168"/>
                <a:gd name="connsiteX8" fmla="*/ 129033 w 135454"/>
                <a:gd name="connsiteY8" fmla="*/ 40169 h 98168"/>
                <a:gd name="connsiteX9" fmla="*/ 133200 w 135454"/>
                <a:gd name="connsiteY9" fmla="*/ 30206 h 98168"/>
                <a:gd name="connsiteX10" fmla="*/ 129888 w 135454"/>
                <a:gd name="connsiteY10" fmla="*/ 5145 h 98168"/>
                <a:gd name="connsiteX11" fmla="*/ 116263 w 135454"/>
                <a:gd name="connsiteY11" fmla="*/ 2517 h 98168"/>
                <a:gd name="connsiteX12" fmla="*/ 108563 w 135454"/>
                <a:gd name="connsiteY12" fmla="*/ 1170 h 98168"/>
                <a:gd name="connsiteX13" fmla="*/ 94915 w 135454"/>
                <a:gd name="connsiteY13" fmla="*/ 2333 h 98168"/>
                <a:gd name="connsiteX14" fmla="*/ 85172 w 135454"/>
                <a:gd name="connsiteY14" fmla="*/ 953 h 98168"/>
                <a:gd name="connsiteX15" fmla="*/ 57858 w 135454"/>
                <a:gd name="connsiteY15" fmla="*/ 4455 h 98168"/>
                <a:gd name="connsiteX16" fmla="*/ 53844 w 135454"/>
                <a:gd name="connsiteY16" fmla="*/ 9432 h 98168"/>
                <a:gd name="connsiteX17" fmla="*/ 41799 w 135454"/>
                <a:gd name="connsiteY17" fmla="*/ 25589 h 98168"/>
                <a:gd name="connsiteX18" fmla="*/ 32057 w 135454"/>
                <a:gd name="connsiteY18" fmla="*/ 25510 h 98168"/>
                <a:gd name="connsiteX19" fmla="*/ 12509 w 135454"/>
                <a:gd name="connsiteY19" fmla="*/ 29042 h 98168"/>
                <a:gd name="connsiteX20" fmla="*/ 20014 w 135454"/>
                <a:gd name="connsiteY20" fmla="*/ 41640 h 98168"/>
                <a:gd name="connsiteX21" fmla="*/ 29621 w 135454"/>
                <a:gd name="connsiteY21" fmla="*/ 46730 h 98168"/>
                <a:gd name="connsiteX22" fmla="*/ 29470 w 135454"/>
                <a:gd name="connsiteY22" fmla="*/ 52995 h 98168"/>
                <a:gd name="connsiteX23" fmla="*/ 21372 w 135454"/>
                <a:gd name="connsiteY23" fmla="*/ 66701 h 98168"/>
                <a:gd name="connsiteX24" fmla="*/ 7705 w 135454"/>
                <a:gd name="connsiteY24" fmla="*/ 70281 h 98168"/>
                <a:gd name="connsiteX25" fmla="*/ 1384 w 135454"/>
                <a:gd name="connsiteY25" fmla="*/ 71934 h 98168"/>
                <a:gd name="connsiteX26" fmla="*/ 5136 w 135454"/>
                <a:gd name="connsiteY26" fmla="*/ 96540 h 98168"/>
                <a:gd name="connsiteX27" fmla="*/ 18740 w 135454"/>
                <a:gd name="connsiteY27" fmla="*/ 97923 h 98168"/>
                <a:gd name="connsiteX28" fmla="*/ 30411 w 135454"/>
                <a:gd name="connsiteY28" fmla="*/ 98036 h 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454" h="98168">
                  <a:moveTo>
                    <a:pt x="45989" y="98168"/>
                  </a:moveTo>
                  <a:lnTo>
                    <a:pt x="57748" y="94545"/>
                  </a:lnTo>
                  <a:lnTo>
                    <a:pt x="69574" y="87137"/>
                  </a:lnTo>
                  <a:lnTo>
                    <a:pt x="77406" y="85987"/>
                  </a:lnTo>
                  <a:lnTo>
                    <a:pt x="102879" y="77458"/>
                  </a:lnTo>
                  <a:cubicBezTo>
                    <a:pt x="102879" y="77458"/>
                    <a:pt x="112688" y="76271"/>
                    <a:pt x="114706" y="71269"/>
                  </a:cubicBezTo>
                  <a:cubicBezTo>
                    <a:pt x="116790" y="66297"/>
                    <a:pt x="114706" y="71269"/>
                    <a:pt x="115144" y="53778"/>
                  </a:cubicBezTo>
                  <a:cubicBezTo>
                    <a:pt x="115497" y="36269"/>
                    <a:pt x="115144" y="53778"/>
                    <a:pt x="121044" y="48823"/>
                  </a:cubicBezTo>
                  <a:cubicBezTo>
                    <a:pt x="127057" y="43898"/>
                    <a:pt x="121044" y="48823"/>
                    <a:pt x="129033" y="40169"/>
                  </a:cubicBezTo>
                  <a:cubicBezTo>
                    <a:pt x="137021" y="31454"/>
                    <a:pt x="129033" y="40169"/>
                    <a:pt x="133200" y="30206"/>
                  </a:cubicBezTo>
                  <a:cubicBezTo>
                    <a:pt x="137370" y="20238"/>
                    <a:pt x="135462" y="16467"/>
                    <a:pt x="129888" y="5145"/>
                  </a:cubicBezTo>
                  <a:cubicBezTo>
                    <a:pt x="124249" y="-6198"/>
                    <a:pt x="129888" y="5145"/>
                    <a:pt x="116263" y="2517"/>
                  </a:cubicBezTo>
                  <a:cubicBezTo>
                    <a:pt x="113734" y="1875"/>
                    <a:pt x="111160" y="1424"/>
                    <a:pt x="108563" y="1170"/>
                  </a:cubicBezTo>
                  <a:cubicBezTo>
                    <a:pt x="103990" y="370"/>
                    <a:pt x="99287" y="771"/>
                    <a:pt x="94915" y="2333"/>
                  </a:cubicBezTo>
                  <a:lnTo>
                    <a:pt x="85172" y="953"/>
                  </a:lnTo>
                  <a:cubicBezTo>
                    <a:pt x="75952" y="894"/>
                    <a:pt x="66765" y="2072"/>
                    <a:pt x="57858" y="4455"/>
                  </a:cubicBezTo>
                  <a:cubicBezTo>
                    <a:pt x="48097" y="5632"/>
                    <a:pt x="53844" y="9432"/>
                    <a:pt x="53844" y="9432"/>
                  </a:cubicBezTo>
                  <a:cubicBezTo>
                    <a:pt x="52302" y="16281"/>
                    <a:pt x="47923" y="22154"/>
                    <a:pt x="41799" y="25589"/>
                  </a:cubicBezTo>
                  <a:cubicBezTo>
                    <a:pt x="31924" y="30502"/>
                    <a:pt x="41799" y="25589"/>
                    <a:pt x="32057" y="25510"/>
                  </a:cubicBezTo>
                  <a:cubicBezTo>
                    <a:pt x="22381" y="25390"/>
                    <a:pt x="32057" y="25510"/>
                    <a:pt x="12509" y="29042"/>
                  </a:cubicBezTo>
                  <a:cubicBezTo>
                    <a:pt x="-7039" y="32624"/>
                    <a:pt x="20014" y="41640"/>
                    <a:pt x="20014" y="41640"/>
                  </a:cubicBezTo>
                  <a:lnTo>
                    <a:pt x="29621" y="46730"/>
                  </a:lnTo>
                  <a:lnTo>
                    <a:pt x="29470" y="52995"/>
                  </a:lnTo>
                  <a:lnTo>
                    <a:pt x="21372" y="66701"/>
                  </a:lnTo>
                  <a:lnTo>
                    <a:pt x="7705" y="70281"/>
                  </a:lnTo>
                  <a:cubicBezTo>
                    <a:pt x="2668" y="71613"/>
                    <a:pt x="1357" y="71958"/>
                    <a:pt x="1384" y="71934"/>
                  </a:cubicBezTo>
                  <a:cubicBezTo>
                    <a:pt x="-3220" y="74712"/>
                    <a:pt x="5136" y="96540"/>
                    <a:pt x="5136" y="96540"/>
                  </a:cubicBezTo>
                  <a:lnTo>
                    <a:pt x="18740" y="97923"/>
                  </a:lnTo>
                  <a:lnTo>
                    <a:pt x="30411" y="9803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Grafika 9">
              <a:extLst>
                <a:ext uri="{FF2B5EF4-FFF2-40B4-BE49-F238E27FC236}">
                  <a16:creationId xmlns:a16="http://schemas.microsoft.com/office/drawing/2014/main" id="{4CB143D7-38F5-4391-935F-19388853451E}"/>
                </a:ext>
              </a:extLst>
            </p:cNvPr>
            <p:cNvSpPr/>
            <p:nvPr/>
          </p:nvSpPr>
          <p:spPr>
            <a:xfrm>
              <a:off x="5563316" y="3976027"/>
              <a:ext cx="246934" cy="231601"/>
            </a:xfrm>
            <a:custGeom>
              <a:avLst/>
              <a:gdLst>
                <a:gd name="connsiteX0" fmla="*/ 28720 w 247810"/>
                <a:gd name="connsiteY0" fmla="*/ 39587 h 232423"/>
                <a:gd name="connsiteX1" fmla="*/ 30629 w 247810"/>
                <a:gd name="connsiteY1" fmla="*/ 44607 h 232423"/>
                <a:gd name="connsiteX2" fmla="*/ 30302 w 247810"/>
                <a:gd name="connsiteY2" fmla="*/ 58367 h 232423"/>
                <a:gd name="connsiteX3" fmla="*/ 39493 w 247810"/>
                <a:gd name="connsiteY3" fmla="*/ 82229 h 232423"/>
                <a:gd name="connsiteX4" fmla="*/ 60622 w 247810"/>
                <a:gd name="connsiteY4" fmla="*/ 92436 h 232423"/>
                <a:gd name="connsiteX5" fmla="*/ 62463 w 247810"/>
                <a:gd name="connsiteY5" fmla="*/ 98689 h 232423"/>
                <a:gd name="connsiteX6" fmla="*/ 75980 w 247810"/>
                <a:gd name="connsiteY6" fmla="*/ 105064 h 232423"/>
                <a:gd name="connsiteX7" fmla="*/ 85546 w 247810"/>
                <a:gd name="connsiteY7" fmla="*/ 111420 h 232423"/>
                <a:gd name="connsiteX8" fmla="*/ 93182 w 247810"/>
                <a:gd name="connsiteY8" fmla="*/ 120248 h 232423"/>
                <a:gd name="connsiteX9" fmla="*/ 92985 w 247810"/>
                <a:gd name="connsiteY9" fmla="*/ 127761 h 232423"/>
                <a:gd name="connsiteX10" fmla="*/ 90636 w 247810"/>
                <a:gd name="connsiteY10" fmla="*/ 144024 h 232423"/>
                <a:gd name="connsiteX11" fmla="*/ 67161 w 247810"/>
                <a:gd name="connsiteY11" fmla="*/ 150037 h 232423"/>
                <a:gd name="connsiteX12" fmla="*/ 67026 w 247810"/>
                <a:gd name="connsiteY12" fmla="*/ 156297 h 232423"/>
                <a:gd name="connsiteX13" fmla="*/ 66961 w 247810"/>
                <a:gd name="connsiteY13" fmla="*/ 159018 h 232423"/>
                <a:gd name="connsiteX14" fmla="*/ 66939 w 247810"/>
                <a:gd name="connsiteY14" fmla="*/ 160075 h 232423"/>
                <a:gd name="connsiteX15" fmla="*/ 60841 w 247810"/>
                <a:gd name="connsiteY15" fmla="*/ 171249 h 232423"/>
                <a:gd name="connsiteX16" fmla="*/ 52876 w 247810"/>
                <a:gd name="connsiteY16" fmla="*/ 179920 h 232423"/>
                <a:gd name="connsiteX17" fmla="*/ 54633 w 247810"/>
                <a:gd name="connsiteY17" fmla="*/ 187406 h 232423"/>
                <a:gd name="connsiteX18" fmla="*/ 62290 w 247810"/>
                <a:gd name="connsiteY18" fmla="*/ 195013 h 232423"/>
                <a:gd name="connsiteX19" fmla="*/ 70012 w 247810"/>
                <a:gd name="connsiteY19" fmla="*/ 197621 h 232423"/>
                <a:gd name="connsiteX20" fmla="*/ 69835 w 247810"/>
                <a:gd name="connsiteY20" fmla="*/ 203844 h 232423"/>
                <a:gd name="connsiteX21" fmla="*/ 59984 w 247810"/>
                <a:gd name="connsiteY21" fmla="*/ 211274 h 232423"/>
                <a:gd name="connsiteX22" fmla="*/ 46250 w 247810"/>
                <a:gd name="connsiteY22" fmla="*/ 214864 h 232423"/>
                <a:gd name="connsiteX23" fmla="*/ 40436 w 247810"/>
                <a:gd name="connsiteY23" fmla="*/ 214827 h 232423"/>
                <a:gd name="connsiteX24" fmla="*/ 38222 w 247810"/>
                <a:gd name="connsiteY24" fmla="*/ 227321 h 232423"/>
                <a:gd name="connsiteX25" fmla="*/ 47786 w 247810"/>
                <a:gd name="connsiteY25" fmla="*/ 232424 h 232423"/>
                <a:gd name="connsiteX26" fmla="*/ 53708 w 247810"/>
                <a:gd name="connsiteY26" fmla="*/ 229978 h 232423"/>
                <a:gd name="connsiteX27" fmla="*/ 79052 w 247810"/>
                <a:gd name="connsiteY27" fmla="*/ 228964 h 232423"/>
                <a:gd name="connsiteX28" fmla="*/ 94759 w 247810"/>
                <a:gd name="connsiteY28" fmla="*/ 221603 h 232423"/>
                <a:gd name="connsiteX29" fmla="*/ 110426 w 247810"/>
                <a:gd name="connsiteY29" fmla="*/ 216747 h 232423"/>
                <a:gd name="connsiteX30" fmla="*/ 118281 w 247810"/>
                <a:gd name="connsiteY30" fmla="*/ 214302 h 232423"/>
                <a:gd name="connsiteX31" fmla="*/ 155271 w 247810"/>
                <a:gd name="connsiteY31" fmla="*/ 214654 h 232423"/>
                <a:gd name="connsiteX32" fmla="*/ 217713 w 247810"/>
                <a:gd name="connsiteY32" fmla="*/ 207745 h 232423"/>
                <a:gd name="connsiteX33" fmla="*/ 229516 w 247810"/>
                <a:gd name="connsiteY33" fmla="*/ 202852 h 232423"/>
                <a:gd name="connsiteX34" fmla="*/ 241319 w 247810"/>
                <a:gd name="connsiteY34" fmla="*/ 196727 h 232423"/>
                <a:gd name="connsiteX35" fmla="*/ 247443 w 247810"/>
                <a:gd name="connsiteY35" fmla="*/ 183016 h 232423"/>
                <a:gd name="connsiteX36" fmla="*/ 245906 w 247810"/>
                <a:gd name="connsiteY36" fmla="*/ 167970 h 232423"/>
                <a:gd name="connsiteX37" fmla="*/ 242242 w 247810"/>
                <a:gd name="connsiteY37" fmla="*/ 155438 h 232423"/>
                <a:gd name="connsiteX38" fmla="*/ 240422 w 247810"/>
                <a:gd name="connsiteY38" fmla="*/ 150419 h 232423"/>
                <a:gd name="connsiteX39" fmla="*/ 201741 w 247810"/>
                <a:gd name="connsiteY39" fmla="*/ 138788 h 232423"/>
                <a:gd name="connsiteX40" fmla="*/ 186446 w 247810"/>
                <a:gd name="connsiteY40" fmla="*/ 124871 h 232423"/>
                <a:gd name="connsiteX41" fmla="*/ 180987 w 247810"/>
                <a:gd name="connsiteY41" fmla="*/ 111077 h 232423"/>
                <a:gd name="connsiteX42" fmla="*/ 163675 w 247810"/>
                <a:gd name="connsiteY42" fmla="*/ 100924 h 232423"/>
                <a:gd name="connsiteX43" fmla="*/ 154130 w 247810"/>
                <a:gd name="connsiteY43" fmla="*/ 94544 h 232423"/>
                <a:gd name="connsiteX44" fmla="*/ 135021 w 247810"/>
                <a:gd name="connsiteY44" fmla="*/ 76853 h 232423"/>
                <a:gd name="connsiteX45" fmla="*/ 111851 w 247810"/>
                <a:gd name="connsiteY45" fmla="*/ 69133 h 232423"/>
                <a:gd name="connsiteX46" fmla="*/ 110031 w 247810"/>
                <a:gd name="connsiteY46" fmla="*/ 61645 h 232423"/>
                <a:gd name="connsiteX47" fmla="*/ 129579 w 247810"/>
                <a:gd name="connsiteY47" fmla="*/ 59291 h 232423"/>
                <a:gd name="connsiteX48" fmla="*/ 149390 w 247810"/>
                <a:gd name="connsiteY48" fmla="*/ 41979 h 232423"/>
                <a:gd name="connsiteX49" fmla="*/ 137893 w 247810"/>
                <a:gd name="connsiteY49" fmla="*/ 34379 h 232423"/>
                <a:gd name="connsiteX50" fmla="*/ 128198 w 247810"/>
                <a:gd name="connsiteY50" fmla="*/ 31799 h 232423"/>
                <a:gd name="connsiteX51" fmla="*/ 116788 w 247810"/>
                <a:gd name="connsiteY51" fmla="*/ 22897 h 232423"/>
                <a:gd name="connsiteX52" fmla="*/ 116897 w 247810"/>
                <a:gd name="connsiteY52" fmla="*/ 16657 h 232423"/>
                <a:gd name="connsiteX53" fmla="*/ 111236 w 247810"/>
                <a:gd name="connsiteY53" fmla="*/ 7866 h 232423"/>
                <a:gd name="connsiteX54" fmla="*/ 91819 w 247810"/>
                <a:gd name="connsiteY54" fmla="*/ 7683 h 232423"/>
                <a:gd name="connsiteX55" fmla="*/ 84207 w 247810"/>
                <a:gd name="connsiteY55" fmla="*/ 99 h 232423"/>
                <a:gd name="connsiteX56" fmla="*/ 74443 w 247810"/>
                <a:gd name="connsiteY56" fmla="*/ 0 h 232423"/>
                <a:gd name="connsiteX57" fmla="*/ 47128 w 247810"/>
                <a:gd name="connsiteY57" fmla="*/ 3511 h 232423"/>
                <a:gd name="connsiteX58" fmla="*/ 33327 w 247810"/>
                <a:gd name="connsiteY58" fmla="*/ 12136 h 232423"/>
                <a:gd name="connsiteX59" fmla="*/ 27447 w 247810"/>
                <a:gd name="connsiteY59" fmla="*/ 12056 h 232423"/>
                <a:gd name="connsiteX60" fmla="*/ 4101 w 247810"/>
                <a:gd name="connsiteY60" fmla="*/ 11862 h 232423"/>
                <a:gd name="connsiteX61" fmla="*/ 133 w 247810"/>
                <a:gd name="connsiteY61" fmla="*/ 16812 h 232423"/>
                <a:gd name="connsiteX62" fmla="*/ 0 w 247810"/>
                <a:gd name="connsiteY62" fmla="*/ 21825 h 232423"/>
                <a:gd name="connsiteX63" fmla="*/ 19198 w 247810"/>
                <a:gd name="connsiteY63" fmla="*/ 33266 h 2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47810" h="232423">
                  <a:moveTo>
                    <a:pt x="28720" y="39587"/>
                  </a:moveTo>
                  <a:lnTo>
                    <a:pt x="30629" y="44607"/>
                  </a:lnTo>
                  <a:lnTo>
                    <a:pt x="30302" y="58367"/>
                  </a:lnTo>
                  <a:cubicBezTo>
                    <a:pt x="30302" y="58367"/>
                    <a:pt x="33944" y="69675"/>
                    <a:pt x="39493" y="82229"/>
                  </a:cubicBezTo>
                  <a:cubicBezTo>
                    <a:pt x="43659" y="89769"/>
                    <a:pt x="52127" y="93859"/>
                    <a:pt x="60622" y="92436"/>
                  </a:cubicBezTo>
                  <a:lnTo>
                    <a:pt x="62463" y="98689"/>
                  </a:lnTo>
                  <a:lnTo>
                    <a:pt x="75980" y="105064"/>
                  </a:lnTo>
                  <a:lnTo>
                    <a:pt x="85546" y="111420"/>
                  </a:lnTo>
                  <a:lnTo>
                    <a:pt x="93182" y="120248"/>
                  </a:lnTo>
                  <a:lnTo>
                    <a:pt x="92985" y="127761"/>
                  </a:lnTo>
                  <a:lnTo>
                    <a:pt x="90636" y="144024"/>
                  </a:lnTo>
                  <a:lnTo>
                    <a:pt x="67161" y="150037"/>
                  </a:lnTo>
                  <a:lnTo>
                    <a:pt x="67026" y="156297"/>
                  </a:lnTo>
                  <a:lnTo>
                    <a:pt x="66961" y="159018"/>
                  </a:lnTo>
                  <a:cubicBezTo>
                    <a:pt x="66969" y="158710"/>
                    <a:pt x="66979" y="158356"/>
                    <a:pt x="66939" y="160075"/>
                  </a:cubicBezTo>
                  <a:cubicBezTo>
                    <a:pt x="66875" y="163811"/>
                    <a:pt x="60841" y="171249"/>
                    <a:pt x="60841" y="171249"/>
                  </a:cubicBezTo>
                  <a:lnTo>
                    <a:pt x="52876" y="179920"/>
                  </a:lnTo>
                  <a:lnTo>
                    <a:pt x="54633" y="187406"/>
                  </a:lnTo>
                  <a:lnTo>
                    <a:pt x="62290" y="195013"/>
                  </a:lnTo>
                  <a:lnTo>
                    <a:pt x="70012" y="197621"/>
                  </a:lnTo>
                  <a:lnTo>
                    <a:pt x="69835" y="203844"/>
                  </a:lnTo>
                  <a:lnTo>
                    <a:pt x="59984" y="211274"/>
                  </a:lnTo>
                  <a:lnTo>
                    <a:pt x="46250" y="214864"/>
                  </a:lnTo>
                  <a:lnTo>
                    <a:pt x="40436" y="214827"/>
                  </a:lnTo>
                  <a:cubicBezTo>
                    <a:pt x="34556" y="214780"/>
                    <a:pt x="38222" y="227321"/>
                    <a:pt x="38222" y="227321"/>
                  </a:cubicBezTo>
                  <a:lnTo>
                    <a:pt x="47786" y="232424"/>
                  </a:lnTo>
                  <a:lnTo>
                    <a:pt x="53708" y="229978"/>
                  </a:lnTo>
                  <a:cubicBezTo>
                    <a:pt x="62072" y="228503"/>
                    <a:pt x="70597" y="228161"/>
                    <a:pt x="79052" y="228964"/>
                  </a:cubicBezTo>
                  <a:lnTo>
                    <a:pt x="94759" y="221603"/>
                  </a:lnTo>
                  <a:lnTo>
                    <a:pt x="110426" y="216747"/>
                  </a:lnTo>
                  <a:lnTo>
                    <a:pt x="118281" y="214302"/>
                  </a:lnTo>
                  <a:cubicBezTo>
                    <a:pt x="130606" y="213617"/>
                    <a:pt x="142961" y="213734"/>
                    <a:pt x="155271" y="214654"/>
                  </a:cubicBezTo>
                  <a:cubicBezTo>
                    <a:pt x="176316" y="215555"/>
                    <a:pt x="197375" y="213224"/>
                    <a:pt x="217713" y="207745"/>
                  </a:cubicBezTo>
                  <a:cubicBezTo>
                    <a:pt x="229450" y="204071"/>
                    <a:pt x="229516" y="202852"/>
                    <a:pt x="229516" y="202852"/>
                  </a:cubicBezTo>
                  <a:cubicBezTo>
                    <a:pt x="229516" y="202852"/>
                    <a:pt x="239280" y="200401"/>
                    <a:pt x="241319" y="196727"/>
                  </a:cubicBezTo>
                  <a:cubicBezTo>
                    <a:pt x="243294" y="192940"/>
                    <a:pt x="249352" y="186752"/>
                    <a:pt x="247443" y="183016"/>
                  </a:cubicBezTo>
                  <a:cubicBezTo>
                    <a:pt x="245619" y="179224"/>
                    <a:pt x="247682" y="172998"/>
                    <a:pt x="245906" y="167970"/>
                  </a:cubicBezTo>
                  <a:cubicBezTo>
                    <a:pt x="244463" y="163862"/>
                    <a:pt x="243239" y="159678"/>
                    <a:pt x="242242" y="155438"/>
                  </a:cubicBezTo>
                  <a:lnTo>
                    <a:pt x="240422" y="150419"/>
                  </a:lnTo>
                  <a:cubicBezTo>
                    <a:pt x="238598" y="145400"/>
                    <a:pt x="213369" y="142672"/>
                    <a:pt x="201741" y="138788"/>
                  </a:cubicBezTo>
                  <a:cubicBezTo>
                    <a:pt x="190179" y="134925"/>
                    <a:pt x="201741" y="138788"/>
                    <a:pt x="186446" y="124871"/>
                  </a:cubicBezTo>
                  <a:cubicBezTo>
                    <a:pt x="171223" y="110977"/>
                    <a:pt x="184759" y="116124"/>
                    <a:pt x="180987" y="111077"/>
                  </a:cubicBezTo>
                  <a:cubicBezTo>
                    <a:pt x="177145" y="106035"/>
                    <a:pt x="169401" y="105960"/>
                    <a:pt x="163675" y="100924"/>
                  </a:cubicBezTo>
                  <a:cubicBezTo>
                    <a:pt x="157903" y="95849"/>
                    <a:pt x="155950" y="98319"/>
                    <a:pt x="154130" y="94544"/>
                  </a:cubicBezTo>
                  <a:cubicBezTo>
                    <a:pt x="152220" y="90814"/>
                    <a:pt x="142611" y="85704"/>
                    <a:pt x="135021" y="76853"/>
                  </a:cubicBezTo>
                  <a:cubicBezTo>
                    <a:pt x="135021" y="76853"/>
                    <a:pt x="115602" y="74172"/>
                    <a:pt x="111851" y="69133"/>
                  </a:cubicBezTo>
                  <a:cubicBezTo>
                    <a:pt x="108010" y="64100"/>
                    <a:pt x="110031" y="61645"/>
                    <a:pt x="110031" y="61645"/>
                  </a:cubicBezTo>
                  <a:lnTo>
                    <a:pt x="129579" y="59291"/>
                  </a:lnTo>
                  <a:cubicBezTo>
                    <a:pt x="129579" y="59291"/>
                    <a:pt x="149324" y="45744"/>
                    <a:pt x="149390" y="41979"/>
                  </a:cubicBezTo>
                  <a:cubicBezTo>
                    <a:pt x="149523" y="38229"/>
                    <a:pt x="137893" y="34379"/>
                    <a:pt x="137893" y="34379"/>
                  </a:cubicBezTo>
                  <a:lnTo>
                    <a:pt x="128198" y="31799"/>
                  </a:lnTo>
                  <a:cubicBezTo>
                    <a:pt x="118588" y="29183"/>
                    <a:pt x="116569" y="30412"/>
                    <a:pt x="116788" y="22897"/>
                  </a:cubicBezTo>
                  <a:cubicBezTo>
                    <a:pt x="116941" y="15403"/>
                    <a:pt x="116788" y="22897"/>
                    <a:pt x="116897" y="16657"/>
                  </a:cubicBezTo>
                  <a:cubicBezTo>
                    <a:pt x="117052" y="10417"/>
                    <a:pt x="113126" y="11631"/>
                    <a:pt x="111236" y="7866"/>
                  </a:cubicBezTo>
                  <a:cubicBezTo>
                    <a:pt x="109415" y="4080"/>
                    <a:pt x="99608" y="9003"/>
                    <a:pt x="91819" y="7683"/>
                  </a:cubicBezTo>
                  <a:cubicBezTo>
                    <a:pt x="87713" y="7481"/>
                    <a:pt x="84424" y="4206"/>
                    <a:pt x="84207" y="99"/>
                  </a:cubicBezTo>
                  <a:lnTo>
                    <a:pt x="74443" y="0"/>
                  </a:lnTo>
                  <a:cubicBezTo>
                    <a:pt x="74443" y="0"/>
                    <a:pt x="52986" y="2313"/>
                    <a:pt x="47128" y="3511"/>
                  </a:cubicBezTo>
                  <a:cubicBezTo>
                    <a:pt x="41226" y="4709"/>
                    <a:pt x="41181" y="8457"/>
                    <a:pt x="33327" y="12136"/>
                  </a:cubicBezTo>
                  <a:cubicBezTo>
                    <a:pt x="25496" y="15799"/>
                    <a:pt x="33327" y="12136"/>
                    <a:pt x="27447" y="12056"/>
                  </a:cubicBezTo>
                  <a:cubicBezTo>
                    <a:pt x="21633" y="12034"/>
                    <a:pt x="13865" y="11955"/>
                    <a:pt x="4101" y="11862"/>
                  </a:cubicBezTo>
                  <a:lnTo>
                    <a:pt x="133" y="16812"/>
                  </a:lnTo>
                  <a:lnTo>
                    <a:pt x="0" y="21825"/>
                  </a:lnTo>
                  <a:lnTo>
                    <a:pt x="19198" y="3326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Grafika 9">
              <a:extLst>
                <a:ext uri="{FF2B5EF4-FFF2-40B4-BE49-F238E27FC236}">
                  <a16:creationId xmlns:a16="http://schemas.microsoft.com/office/drawing/2014/main" id="{EDE31427-9452-4F79-9AB3-02693ECF3C58}"/>
                </a:ext>
              </a:extLst>
            </p:cNvPr>
            <p:cNvSpPr/>
            <p:nvPr/>
          </p:nvSpPr>
          <p:spPr>
            <a:xfrm>
              <a:off x="5931617" y="3602831"/>
              <a:ext cx="746103" cy="460143"/>
            </a:xfrm>
            <a:custGeom>
              <a:avLst/>
              <a:gdLst>
                <a:gd name="connsiteX0" fmla="*/ 645127 w 748750"/>
                <a:gd name="connsiteY0" fmla="*/ 142 h 461775"/>
                <a:gd name="connsiteX1" fmla="*/ 634707 w 748750"/>
                <a:gd name="connsiteY1" fmla="*/ 0 h 461775"/>
                <a:gd name="connsiteX2" fmla="*/ 603485 w 748750"/>
                <a:gd name="connsiteY2" fmla="*/ 1418 h 461775"/>
                <a:gd name="connsiteX3" fmla="*/ 567219 w 748750"/>
                <a:gd name="connsiteY3" fmla="*/ 2748 h 461775"/>
                <a:gd name="connsiteX4" fmla="*/ 543611 w 748750"/>
                <a:gd name="connsiteY4" fmla="*/ 10836 h 461775"/>
                <a:gd name="connsiteX5" fmla="*/ 522855 w 748750"/>
                <a:gd name="connsiteY5" fmla="*/ 10623 h 461775"/>
                <a:gd name="connsiteX6" fmla="*/ 512457 w 748750"/>
                <a:gd name="connsiteY6" fmla="*/ 10568 h 461775"/>
                <a:gd name="connsiteX7" fmla="*/ 486456 w 748750"/>
                <a:gd name="connsiteY7" fmla="*/ 13662 h 461775"/>
                <a:gd name="connsiteX8" fmla="*/ 473466 w 748750"/>
                <a:gd name="connsiteY8" fmla="*/ 15220 h 461775"/>
                <a:gd name="connsiteX9" fmla="*/ 455105 w 748750"/>
                <a:gd name="connsiteY9" fmla="*/ 23370 h 461775"/>
                <a:gd name="connsiteX10" fmla="*/ 428907 w 748750"/>
                <a:gd name="connsiteY10" fmla="*/ 33118 h 461775"/>
                <a:gd name="connsiteX11" fmla="*/ 397600 w 748750"/>
                <a:gd name="connsiteY11" fmla="*/ 41183 h 461775"/>
                <a:gd name="connsiteX12" fmla="*/ 374103 w 748750"/>
                <a:gd name="connsiteY12" fmla="*/ 47626 h 461775"/>
                <a:gd name="connsiteX13" fmla="*/ 360958 w 748750"/>
                <a:gd name="connsiteY13" fmla="*/ 54181 h 461775"/>
                <a:gd name="connsiteX14" fmla="*/ 342641 w 748750"/>
                <a:gd name="connsiteY14" fmla="*/ 62346 h 461775"/>
                <a:gd name="connsiteX15" fmla="*/ 326687 w 748750"/>
                <a:gd name="connsiteY15" fmla="*/ 78869 h 461775"/>
                <a:gd name="connsiteX16" fmla="*/ 321291 w 748750"/>
                <a:gd name="connsiteY16" fmla="*/ 85510 h 461775"/>
                <a:gd name="connsiteX17" fmla="*/ 292329 w 748750"/>
                <a:gd name="connsiteY17" fmla="*/ 105262 h 461775"/>
                <a:gd name="connsiteX18" fmla="*/ 276557 w 748750"/>
                <a:gd name="connsiteY18" fmla="*/ 113446 h 461775"/>
                <a:gd name="connsiteX19" fmla="*/ 247682 w 748750"/>
                <a:gd name="connsiteY19" fmla="*/ 128179 h 461775"/>
                <a:gd name="connsiteX20" fmla="*/ 229077 w 748750"/>
                <a:gd name="connsiteY20" fmla="*/ 147973 h 461775"/>
                <a:gd name="connsiteX21" fmla="*/ 221003 w 748750"/>
                <a:gd name="connsiteY21" fmla="*/ 161290 h 461775"/>
                <a:gd name="connsiteX22" fmla="*/ 207665 w 748750"/>
                <a:gd name="connsiteY22" fmla="*/ 177842 h 461775"/>
                <a:gd name="connsiteX23" fmla="*/ 176135 w 748750"/>
                <a:gd name="connsiteY23" fmla="*/ 192553 h 461775"/>
                <a:gd name="connsiteX24" fmla="*/ 147129 w 748750"/>
                <a:gd name="connsiteY24" fmla="*/ 212285 h 461775"/>
                <a:gd name="connsiteX25" fmla="*/ 128921 w 748750"/>
                <a:gd name="connsiteY25" fmla="*/ 215470 h 461775"/>
                <a:gd name="connsiteX26" fmla="*/ 110491 w 748750"/>
                <a:gd name="connsiteY26" fmla="*/ 226969 h 461775"/>
                <a:gd name="connsiteX27" fmla="*/ 79245 w 748750"/>
                <a:gd name="connsiteY27" fmla="*/ 231678 h 461775"/>
                <a:gd name="connsiteX28" fmla="*/ 60817 w 748750"/>
                <a:gd name="connsiteY28" fmla="*/ 241518 h 461775"/>
                <a:gd name="connsiteX29" fmla="*/ 50287 w 748750"/>
                <a:gd name="connsiteY29" fmla="*/ 248068 h 461775"/>
                <a:gd name="connsiteX30" fmla="*/ 37101 w 748750"/>
                <a:gd name="connsiteY30" fmla="*/ 257951 h 461775"/>
                <a:gd name="connsiteX31" fmla="*/ 26634 w 748750"/>
                <a:gd name="connsiteY31" fmla="*/ 262878 h 461775"/>
                <a:gd name="connsiteX32" fmla="*/ 10685 w 748750"/>
                <a:gd name="connsiteY32" fmla="*/ 277717 h 461775"/>
                <a:gd name="connsiteX33" fmla="*/ 0 w 748750"/>
                <a:gd name="connsiteY33" fmla="*/ 294325 h 461775"/>
                <a:gd name="connsiteX34" fmla="*/ 4650 w 748750"/>
                <a:gd name="connsiteY34" fmla="*/ 316029 h 461775"/>
                <a:gd name="connsiteX35" fmla="*/ 9345 w 748750"/>
                <a:gd name="connsiteY35" fmla="*/ 337771 h 461775"/>
                <a:gd name="connsiteX36" fmla="*/ 9106 w 748750"/>
                <a:gd name="connsiteY36" fmla="*/ 346095 h 461775"/>
                <a:gd name="connsiteX37" fmla="*/ 16827 w 748750"/>
                <a:gd name="connsiteY37" fmla="*/ 352835 h 461775"/>
                <a:gd name="connsiteX38" fmla="*/ 27007 w 748750"/>
                <a:gd name="connsiteY38" fmla="*/ 361272 h 461775"/>
                <a:gd name="connsiteX39" fmla="*/ 31835 w 748750"/>
                <a:gd name="connsiteY39" fmla="*/ 376330 h 461775"/>
                <a:gd name="connsiteX40" fmla="*/ 41839 w 748750"/>
                <a:gd name="connsiteY40" fmla="*/ 394786 h 461775"/>
                <a:gd name="connsiteX41" fmla="*/ 54804 w 748750"/>
                <a:gd name="connsiteY41" fmla="*/ 394905 h 461775"/>
                <a:gd name="connsiteX42" fmla="*/ 83371 w 748750"/>
                <a:gd name="connsiteY42" fmla="*/ 391811 h 461775"/>
                <a:gd name="connsiteX43" fmla="*/ 99169 w 748750"/>
                <a:gd name="connsiteY43" fmla="*/ 383634 h 461775"/>
                <a:gd name="connsiteX44" fmla="*/ 112245 w 748750"/>
                <a:gd name="connsiteY44" fmla="*/ 378741 h 461775"/>
                <a:gd name="connsiteX45" fmla="*/ 117554 w 748750"/>
                <a:gd name="connsiteY45" fmla="*/ 372129 h 461775"/>
                <a:gd name="connsiteX46" fmla="*/ 125582 w 748750"/>
                <a:gd name="connsiteY46" fmla="*/ 363874 h 461775"/>
                <a:gd name="connsiteX47" fmla="*/ 143794 w 748750"/>
                <a:gd name="connsiteY47" fmla="*/ 360722 h 461775"/>
                <a:gd name="connsiteX48" fmla="*/ 154218 w 748750"/>
                <a:gd name="connsiteY48" fmla="*/ 359109 h 461775"/>
                <a:gd name="connsiteX49" fmla="*/ 169728 w 748750"/>
                <a:gd name="connsiteY49" fmla="*/ 360921 h 461775"/>
                <a:gd name="connsiteX50" fmla="*/ 171964 w 748750"/>
                <a:gd name="connsiteY50" fmla="*/ 377649 h 461775"/>
                <a:gd name="connsiteX51" fmla="*/ 182102 w 748750"/>
                <a:gd name="connsiteY51" fmla="*/ 389420 h 461775"/>
                <a:gd name="connsiteX52" fmla="*/ 192260 w 748750"/>
                <a:gd name="connsiteY52" fmla="*/ 399515 h 461775"/>
                <a:gd name="connsiteX53" fmla="*/ 205119 w 748750"/>
                <a:gd name="connsiteY53" fmla="*/ 406304 h 461775"/>
                <a:gd name="connsiteX54" fmla="*/ 222889 w 748750"/>
                <a:gd name="connsiteY54" fmla="*/ 423145 h 461775"/>
                <a:gd name="connsiteX55" fmla="*/ 219906 w 748750"/>
                <a:gd name="connsiteY55" fmla="*/ 436455 h 461775"/>
                <a:gd name="connsiteX56" fmla="*/ 224755 w 748750"/>
                <a:gd name="connsiteY56" fmla="*/ 454862 h 461775"/>
                <a:gd name="connsiteX57" fmla="*/ 250533 w 748750"/>
                <a:gd name="connsiteY57" fmla="*/ 461775 h 461775"/>
                <a:gd name="connsiteX58" fmla="*/ 271310 w 748750"/>
                <a:gd name="connsiteY58" fmla="*/ 460260 h 461775"/>
                <a:gd name="connsiteX59" fmla="*/ 287043 w 748750"/>
                <a:gd name="connsiteY59" fmla="*/ 452092 h 461775"/>
                <a:gd name="connsiteX60" fmla="*/ 308038 w 748750"/>
                <a:gd name="connsiteY60" fmla="*/ 445626 h 461775"/>
                <a:gd name="connsiteX61" fmla="*/ 326401 w 748750"/>
                <a:gd name="connsiteY61" fmla="*/ 434081 h 461775"/>
                <a:gd name="connsiteX62" fmla="*/ 336911 w 748750"/>
                <a:gd name="connsiteY62" fmla="*/ 427538 h 461775"/>
                <a:gd name="connsiteX63" fmla="*/ 337199 w 748750"/>
                <a:gd name="connsiteY63" fmla="*/ 417528 h 461775"/>
                <a:gd name="connsiteX64" fmla="*/ 355781 w 748750"/>
                <a:gd name="connsiteY64" fmla="*/ 397717 h 461775"/>
                <a:gd name="connsiteX65" fmla="*/ 363831 w 748750"/>
                <a:gd name="connsiteY65" fmla="*/ 386121 h 461775"/>
                <a:gd name="connsiteX66" fmla="*/ 374517 w 748750"/>
                <a:gd name="connsiteY66" fmla="*/ 374540 h 461775"/>
                <a:gd name="connsiteX67" fmla="*/ 387792 w 748750"/>
                <a:gd name="connsiteY67" fmla="*/ 362971 h 461775"/>
                <a:gd name="connsiteX68" fmla="*/ 398278 w 748750"/>
                <a:gd name="connsiteY68" fmla="*/ 354745 h 461775"/>
                <a:gd name="connsiteX69" fmla="*/ 401440 w 748750"/>
                <a:gd name="connsiteY69" fmla="*/ 331413 h 461775"/>
                <a:gd name="connsiteX70" fmla="*/ 401570 w 748750"/>
                <a:gd name="connsiteY70" fmla="*/ 323087 h 461775"/>
                <a:gd name="connsiteX71" fmla="*/ 391303 w 748750"/>
                <a:gd name="connsiteY71" fmla="*/ 321289 h 461775"/>
                <a:gd name="connsiteX72" fmla="*/ 370547 w 748750"/>
                <a:gd name="connsiteY72" fmla="*/ 319435 h 461775"/>
                <a:gd name="connsiteX73" fmla="*/ 360322 w 748750"/>
                <a:gd name="connsiteY73" fmla="*/ 314352 h 461775"/>
                <a:gd name="connsiteX74" fmla="*/ 360562 w 748750"/>
                <a:gd name="connsiteY74" fmla="*/ 302678 h 461775"/>
                <a:gd name="connsiteX75" fmla="*/ 363416 w 748750"/>
                <a:gd name="connsiteY75" fmla="*/ 291047 h 461775"/>
                <a:gd name="connsiteX76" fmla="*/ 387132 w 748750"/>
                <a:gd name="connsiteY76" fmla="*/ 274587 h 461775"/>
                <a:gd name="connsiteX77" fmla="*/ 402843 w 748750"/>
                <a:gd name="connsiteY77" fmla="*/ 268045 h 461775"/>
                <a:gd name="connsiteX78" fmla="*/ 426628 w 748750"/>
                <a:gd name="connsiteY78" fmla="*/ 249920 h 461775"/>
                <a:gd name="connsiteX79" fmla="*/ 434545 w 748750"/>
                <a:gd name="connsiteY79" fmla="*/ 243330 h 461775"/>
                <a:gd name="connsiteX80" fmla="*/ 450431 w 748750"/>
                <a:gd name="connsiteY80" fmla="*/ 230134 h 461775"/>
                <a:gd name="connsiteX81" fmla="*/ 466271 w 748750"/>
                <a:gd name="connsiteY81" fmla="*/ 220286 h 461775"/>
                <a:gd name="connsiteX82" fmla="*/ 471799 w 748750"/>
                <a:gd name="connsiteY82" fmla="*/ 203650 h 461775"/>
                <a:gd name="connsiteX83" fmla="*/ 474564 w 748750"/>
                <a:gd name="connsiteY83" fmla="*/ 195331 h 461775"/>
                <a:gd name="connsiteX84" fmla="*/ 485185 w 748750"/>
                <a:gd name="connsiteY84" fmla="*/ 185427 h 461775"/>
                <a:gd name="connsiteX85" fmla="*/ 506158 w 748750"/>
                <a:gd name="connsiteY85" fmla="*/ 173956 h 461775"/>
                <a:gd name="connsiteX86" fmla="*/ 521889 w 748750"/>
                <a:gd name="connsiteY86" fmla="*/ 170785 h 461775"/>
                <a:gd name="connsiteX87" fmla="*/ 534901 w 748750"/>
                <a:gd name="connsiteY87" fmla="*/ 165878 h 461775"/>
                <a:gd name="connsiteX88" fmla="*/ 555744 w 748750"/>
                <a:gd name="connsiteY88" fmla="*/ 164412 h 461775"/>
                <a:gd name="connsiteX89" fmla="*/ 576456 w 748750"/>
                <a:gd name="connsiteY89" fmla="*/ 166273 h 461775"/>
                <a:gd name="connsiteX90" fmla="*/ 602256 w 748750"/>
                <a:gd name="connsiteY90" fmla="*/ 171533 h 461775"/>
                <a:gd name="connsiteX91" fmla="*/ 602082 w 748750"/>
                <a:gd name="connsiteY91" fmla="*/ 181521 h 461775"/>
                <a:gd name="connsiteX92" fmla="*/ 596553 w 748750"/>
                <a:gd name="connsiteY92" fmla="*/ 194816 h 461775"/>
                <a:gd name="connsiteX93" fmla="*/ 591133 w 748750"/>
                <a:gd name="connsiteY93" fmla="*/ 206432 h 461775"/>
                <a:gd name="connsiteX94" fmla="*/ 585758 w 748750"/>
                <a:gd name="connsiteY94" fmla="*/ 214730 h 461775"/>
                <a:gd name="connsiteX95" fmla="*/ 577772 w 748750"/>
                <a:gd name="connsiteY95" fmla="*/ 222978 h 461775"/>
                <a:gd name="connsiteX96" fmla="*/ 546355 w 748750"/>
                <a:gd name="connsiteY96" fmla="*/ 232714 h 461775"/>
                <a:gd name="connsiteX97" fmla="*/ 517634 w 748750"/>
                <a:gd name="connsiteY97" fmla="*/ 240784 h 461775"/>
                <a:gd name="connsiteX98" fmla="*/ 504646 w 748750"/>
                <a:gd name="connsiteY98" fmla="*/ 247313 h 461775"/>
                <a:gd name="connsiteX99" fmla="*/ 504295 w 748750"/>
                <a:gd name="connsiteY99" fmla="*/ 257310 h 461775"/>
                <a:gd name="connsiteX100" fmla="*/ 501266 w 748750"/>
                <a:gd name="connsiteY100" fmla="*/ 275631 h 461775"/>
                <a:gd name="connsiteX101" fmla="*/ 503528 w 748750"/>
                <a:gd name="connsiteY101" fmla="*/ 292337 h 461775"/>
                <a:gd name="connsiteX102" fmla="*/ 495343 w 748750"/>
                <a:gd name="connsiteY102" fmla="*/ 310622 h 461775"/>
                <a:gd name="connsiteX103" fmla="*/ 505282 w 748750"/>
                <a:gd name="connsiteY103" fmla="*/ 329057 h 461775"/>
                <a:gd name="connsiteX104" fmla="*/ 515571 w 748750"/>
                <a:gd name="connsiteY104" fmla="*/ 334161 h 461775"/>
                <a:gd name="connsiteX105" fmla="*/ 536283 w 748750"/>
                <a:gd name="connsiteY105" fmla="*/ 334344 h 461775"/>
                <a:gd name="connsiteX106" fmla="*/ 554340 w 748750"/>
                <a:gd name="connsiteY106" fmla="*/ 341169 h 461775"/>
                <a:gd name="connsiteX107" fmla="*/ 580251 w 748750"/>
                <a:gd name="connsiteY107" fmla="*/ 343086 h 461775"/>
                <a:gd name="connsiteX108" fmla="*/ 603618 w 748750"/>
                <a:gd name="connsiteY108" fmla="*/ 341648 h 461775"/>
                <a:gd name="connsiteX109" fmla="*/ 621828 w 748750"/>
                <a:gd name="connsiteY109" fmla="*/ 338481 h 461775"/>
                <a:gd name="connsiteX110" fmla="*/ 637493 w 748750"/>
                <a:gd name="connsiteY110" fmla="*/ 333610 h 461775"/>
                <a:gd name="connsiteX111" fmla="*/ 650593 w 748750"/>
                <a:gd name="connsiteY111" fmla="*/ 333731 h 461775"/>
                <a:gd name="connsiteX112" fmla="*/ 684269 w 748750"/>
                <a:gd name="connsiteY112" fmla="*/ 334063 h 461775"/>
                <a:gd name="connsiteX113" fmla="*/ 671239 w 748750"/>
                <a:gd name="connsiteY113" fmla="*/ 129751 h 461775"/>
                <a:gd name="connsiteX114" fmla="*/ 748750 w 748750"/>
                <a:gd name="connsiteY114" fmla="*/ 7769 h 461775"/>
                <a:gd name="connsiteX115" fmla="*/ 694294 w 748750"/>
                <a:gd name="connsiteY115" fmla="*/ 5575 h 461775"/>
                <a:gd name="connsiteX116" fmla="*/ 363790 w 748750"/>
                <a:gd name="connsiteY116" fmla="*/ 289474 h 461775"/>
                <a:gd name="connsiteX117" fmla="*/ 363790 w 748750"/>
                <a:gd name="connsiteY117" fmla="*/ 289474 h 46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748750" h="461775">
                  <a:moveTo>
                    <a:pt x="645127" y="142"/>
                  </a:moveTo>
                  <a:lnTo>
                    <a:pt x="634707" y="0"/>
                  </a:lnTo>
                  <a:lnTo>
                    <a:pt x="603485" y="1418"/>
                  </a:lnTo>
                  <a:cubicBezTo>
                    <a:pt x="603485" y="1418"/>
                    <a:pt x="574962" y="2834"/>
                    <a:pt x="567219" y="2748"/>
                  </a:cubicBezTo>
                  <a:cubicBezTo>
                    <a:pt x="558958" y="4124"/>
                    <a:pt x="550981" y="6857"/>
                    <a:pt x="543611" y="10836"/>
                  </a:cubicBezTo>
                  <a:lnTo>
                    <a:pt x="522855" y="10623"/>
                  </a:lnTo>
                  <a:lnTo>
                    <a:pt x="512457" y="10568"/>
                  </a:lnTo>
                  <a:lnTo>
                    <a:pt x="486456" y="13662"/>
                  </a:lnTo>
                  <a:lnTo>
                    <a:pt x="473466" y="15220"/>
                  </a:lnTo>
                  <a:lnTo>
                    <a:pt x="455105" y="23370"/>
                  </a:lnTo>
                  <a:cubicBezTo>
                    <a:pt x="446928" y="27956"/>
                    <a:pt x="438091" y="31244"/>
                    <a:pt x="428907" y="33118"/>
                  </a:cubicBezTo>
                  <a:cubicBezTo>
                    <a:pt x="418237" y="34801"/>
                    <a:pt x="407754" y="37502"/>
                    <a:pt x="397600" y="41183"/>
                  </a:cubicBezTo>
                  <a:lnTo>
                    <a:pt x="374103" y="47626"/>
                  </a:lnTo>
                  <a:lnTo>
                    <a:pt x="360958" y="54181"/>
                  </a:lnTo>
                  <a:lnTo>
                    <a:pt x="342641" y="62346"/>
                  </a:lnTo>
                  <a:lnTo>
                    <a:pt x="326687" y="78869"/>
                  </a:lnTo>
                  <a:lnTo>
                    <a:pt x="321291" y="85510"/>
                  </a:lnTo>
                  <a:lnTo>
                    <a:pt x="292329" y="105262"/>
                  </a:lnTo>
                  <a:lnTo>
                    <a:pt x="276557" y="113446"/>
                  </a:lnTo>
                  <a:cubicBezTo>
                    <a:pt x="267397" y="119221"/>
                    <a:pt x="257733" y="124153"/>
                    <a:pt x="247682" y="128179"/>
                  </a:cubicBezTo>
                  <a:cubicBezTo>
                    <a:pt x="237260" y="131428"/>
                    <a:pt x="236930" y="144745"/>
                    <a:pt x="229077" y="147973"/>
                  </a:cubicBezTo>
                  <a:cubicBezTo>
                    <a:pt x="224176" y="150625"/>
                    <a:pt x="221088" y="155717"/>
                    <a:pt x="221003" y="161290"/>
                  </a:cubicBezTo>
                  <a:lnTo>
                    <a:pt x="207665" y="177842"/>
                  </a:lnTo>
                  <a:cubicBezTo>
                    <a:pt x="197567" y="183585"/>
                    <a:pt x="187022" y="188505"/>
                    <a:pt x="176135" y="192553"/>
                  </a:cubicBezTo>
                  <a:cubicBezTo>
                    <a:pt x="168324" y="194134"/>
                    <a:pt x="160227" y="209057"/>
                    <a:pt x="147129" y="212285"/>
                  </a:cubicBezTo>
                  <a:cubicBezTo>
                    <a:pt x="141152" y="213822"/>
                    <a:pt x="135065" y="214886"/>
                    <a:pt x="128921" y="215470"/>
                  </a:cubicBezTo>
                  <a:cubicBezTo>
                    <a:pt x="110688" y="218629"/>
                    <a:pt x="118411" y="223704"/>
                    <a:pt x="110491" y="226969"/>
                  </a:cubicBezTo>
                  <a:cubicBezTo>
                    <a:pt x="100260" y="229582"/>
                    <a:pt x="89792" y="231159"/>
                    <a:pt x="79245" y="231678"/>
                  </a:cubicBezTo>
                  <a:lnTo>
                    <a:pt x="60817" y="241518"/>
                  </a:lnTo>
                  <a:lnTo>
                    <a:pt x="50287" y="248068"/>
                  </a:lnTo>
                  <a:lnTo>
                    <a:pt x="37101" y="257951"/>
                  </a:lnTo>
                  <a:lnTo>
                    <a:pt x="26634" y="262878"/>
                  </a:lnTo>
                  <a:lnTo>
                    <a:pt x="10685" y="277717"/>
                  </a:lnTo>
                  <a:lnTo>
                    <a:pt x="0" y="294325"/>
                  </a:lnTo>
                  <a:cubicBezTo>
                    <a:pt x="0" y="294325"/>
                    <a:pt x="7348" y="311045"/>
                    <a:pt x="4650" y="316029"/>
                  </a:cubicBezTo>
                  <a:cubicBezTo>
                    <a:pt x="1951" y="321028"/>
                    <a:pt x="9345" y="337771"/>
                    <a:pt x="9345" y="337771"/>
                  </a:cubicBezTo>
                  <a:lnTo>
                    <a:pt x="9106" y="346095"/>
                  </a:lnTo>
                  <a:lnTo>
                    <a:pt x="16827" y="352835"/>
                  </a:lnTo>
                  <a:lnTo>
                    <a:pt x="27007" y="361272"/>
                  </a:lnTo>
                  <a:lnTo>
                    <a:pt x="31835" y="376330"/>
                  </a:lnTo>
                  <a:lnTo>
                    <a:pt x="41839" y="394786"/>
                  </a:lnTo>
                  <a:lnTo>
                    <a:pt x="54804" y="394905"/>
                  </a:lnTo>
                  <a:lnTo>
                    <a:pt x="83371" y="391811"/>
                  </a:lnTo>
                  <a:lnTo>
                    <a:pt x="99169" y="383634"/>
                  </a:lnTo>
                  <a:lnTo>
                    <a:pt x="112245" y="378741"/>
                  </a:lnTo>
                  <a:lnTo>
                    <a:pt x="117554" y="372129"/>
                  </a:lnTo>
                  <a:lnTo>
                    <a:pt x="125582" y="363874"/>
                  </a:lnTo>
                  <a:lnTo>
                    <a:pt x="143794" y="360722"/>
                  </a:lnTo>
                  <a:lnTo>
                    <a:pt x="154218" y="359109"/>
                  </a:lnTo>
                  <a:lnTo>
                    <a:pt x="169728" y="360921"/>
                  </a:lnTo>
                  <a:lnTo>
                    <a:pt x="171964" y="377649"/>
                  </a:lnTo>
                  <a:lnTo>
                    <a:pt x="182102" y="389420"/>
                  </a:lnTo>
                  <a:lnTo>
                    <a:pt x="192260" y="399515"/>
                  </a:lnTo>
                  <a:lnTo>
                    <a:pt x="205119" y="406304"/>
                  </a:lnTo>
                  <a:lnTo>
                    <a:pt x="222889" y="423145"/>
                  </a:lnTo>
                  <a:lnTo>
                    <a:pt x="219906" y="436455"/>
                  </a:lnTo>
                  <a:lnTo>
                    <a:pt x="224755" y="454862"/>
                  </a:lnTo>
                  <a:lnTo>
                    <a:pt x="250533" y="461775"/>
                  </a:lnTo>
                  <a:lnTo>
                    <a:pt x="271310" y="460260"/>
                  </a:lnTo>
                  <a:lnTo>
                    <a:pt x="287043" y="452092"/>
                  </a:lnTo>
                  <a:lnTo>
                    <a:pt x="308038" y="445626"/>
                  </a:lnTo>
                  <a:cubicBezTo>
                    <a:pt x="308038" y="445626"/>
                    <a:pt x="323658" y="439093"/>
                    <a:pt x="326401" y="434081"/>
                  </a:cubicBezTo>
                  <a:cubicBezTo>
                    <a:pt x="329189" y="429139"/>
                    <a:pt x="336847" y="432550"/>
                    <a:pt x="336911" y="427538"/>
                  </a:cubicBezTo>
                  <a:cubicBezTo>
                    <a:pt x="337042" y="422534"/>
                    <a:pt x="337199" y="417528"/>
                    <a:pt x="337199" y="417528"/>
                  </a:cubicBezTo>
                  <a:lnTo>
                    <a:pt x="355781" y="397717"/>
                  </a:lnTo>
                  <a:lnTo>
                    <a:pt x="363831" y="386121"/>
                  </a:lnTo>
                  <a:cubicBezTo>
                    <a:pt x="363831" y="386121"/>
                    <a:pt x="374341" y="379509"/>
                    <a:pt x="374517" y="374540"/>
                  </a:cubicBezTo>
                  <a:cubicBezTo>
                    <a:pt x="374561" y="369513"/>
                    <a:pt x="387659" y="367984"/>
                    <a:pt x="387792" y="362971"/>
                  </a:cubicBezTo>
                  <a:cubicBezTo>
                    <a:pt x="387834" y="357966"/>
                    <a:pt x="398278" y="354745"/>
                    <a:pt x="398278" y="354745"/>
                  </a:cubicBezTo>
                  <a:lnTo>
                    <a:pt x="401440" y="331413"/>
                  </a:lnTo>
                  <a:lnTo>
                    <a:pt x="401570" y="323087"/>
                  </a:lnTo>
                  <a:lnTo>
                    <a:pt x="391303" y="321289"/>
                  </a:lnTo>
                  <a:lnTo>
                    <a:pt x="370547" y="319435"/>
                  </a:lnTo>
                  <a:lnTo>
                    <a:pt x="360322" y="314352"/>
                  </a:lnTo>
                  <a:lnTo>
                    <a:pt x="360562" y="302678"/>
                  </a:lnTo>
                  <a:lnTo>
                    <a:pt x="363416" y="291047"/>
                  </a:lnTo>
                  <a:lnTo>
                    <a:pt x="387132" y="274587"/>
                  </a:lnTo>
                  <a:cubicBezTo>
                    <a:pt x="387132" y="274587"/>
                    <a:pt x="400188" y="273027"/>
                    <a:pt x="402843" y="268045"/>
                  </a:cubicBezTo>
                  <a:cubicBezTo>
                    <a:pt x="405584" y="263075"/>
                    <a:pt x="418576" y="261511"/>
                    <a:pt x="426628" y="249920"/>
                  </a:cubicBezTo>
                  <a:cubicBezTo>
                    <a:pt x="434699" y="238339"/>
                    <a:pt x="426628" y="249920"/>
                    <a:pt x="434545" y="243330"/>
                  </a:cubicBezTo>
                  <a:cubicBezTo>
                    <a:pt x="442510" y="236733"/>
                    <a:pt x="450301" y="236803"/>
                    <a:pt x="450431" y="230134"/>
                  </a:cubicBezTo>
                  <a:cubicBezTo>
                    <a:pt x="450604" y="223480"/>
                    <a:pt x="466271" y="220286"/>
                    <a:pt x="466271" y="220286"/>
                  </a:cubicBezTo>
                  <a:lnTo>
                    <a:pt x="471799" y="203650"/>
                  </a:lnTo>
                  <a:lnTo>
                    <a:pt x="474564" y="195331"/>
                  </a:lnTo>
                  <a:cubicBezTo>
                    <a:pt x="476209" y="190450"/>
                    <a:pt x="480201" y="186727"/>
                    <a:pt x="485185" y="185427"/>
                  </a:cubicBezTo>
                  <a:lnTo>
                    <a:pt x="506158" y="173956"/>
                  </a:lnTo>
                  <a:lnTo>
                    <a:pt x="521889" y="170785"/>
                  </a:lnTo>
                  <a:lnTo>
                    <a:pt x="534901" y="165878"/>
                  </a:lnTo>
                  <a:lnTo>
                    <a:pt x="555744" y="164412"/>
                  </a:lnTo>
                  <a:cubicBezTo>
                    <a:pt x="562444" y="166462"/>
                    <a:pt x="569497" y="167096"/>
                    <a:pt x="576456" y="166273"/>
                  </a:cubicBezTo>
                  <a:cubicBezTo>
                    <a:pt x="585341" y="166064"/>
                    <a:pt x="594160" y="167862"/>
                    <a:pt x="602256" y="171533"/>
                  </a:cubicBezTo>
                  <a:lnTo>
                    <a:pt x="602082" y="181521"/>
                  </a:lnTo>
                  <a:lnTo>
                    <a:pt x="596553" y="194816"/>
                  </a:lnTo>
                  <a:lnTo>
                    <a:pt x="591133" y="206432"/>
                  </a:lnTo>
                  <a:lnTo>
                    <a:pt x="585758" y="214730"/>
                  </a:lnTo>
                  <a:lnTo>
                    <a:pt x="577772" y="222978"/>
                  </a:lnTo>
                  <a:cubicBezTo>
                    <a:pt x="567694" y="227379"/>
                    <a:pt x="557157" y="230644"/>
                    <a:pt x="546355" y="232714"/>
                  </a:cubicBezTo>
                  <a:cubicBezTo>
                    <a:pt x="536511" y="234327"/>
                    <a:pt x="526878" y="237034"/>
                    <a:pt x="517634" y="240784"/>
                  </a:cubicBezTo>
                  <a:cubicBezTo>
                    <a:pt x="514393" y="244661"/>
                    <a:pt x="509690" y="247025"/>
                    <a:pt x="504646" y="247313"/>
                  </a:cubicBezTo>
                  <a:cubicBezTo>
                    <a:pt x="496769" y="247234"/>
                    <a:pt x="504295" y="257310"/>
                    <a:pt x="504295" y="257310"/>
                  </a:cubicBezTo>
                  <a:lnTo>
                    <a:pt x="501266" y="275631"/>
                  </a:lnTo>
                  <a:lnTo>
                    <a:pt x="503528" y="292337"/>
                  </a:lnTo>
                  <a:lnTo>
                    <a:pt x="495343" y="310622"/>
                  </a:lnTo>
                  <a:lnTo>
                    <a:pt x="505282" y="329057"/>
                  </a:lnTo>
                  <a:lnTo>
                    <a:pt x="515571" y="334161"/>
                  </a:lnTo>
                  <a:lnTo>
                    <a:pt x="536283" y="334344"/>
                  </a:lnTo>
                  <a:lnTo>
                    <a:pt x="554340" y="341169"/>
                  </a:lnTo>
                  <a:lnTo>
                    <a:pt x="580251" y="343086"/>
                  </a:lnTo>
                  <a:lnTo>
                    <a:pt x="603618" y="341648"/>
                  </a:lnTo>
                  <a:lnTo>
                    <a:pt x="621828" y="338481"/>
                  </a:lnTo>
                  <a:lnTo>
                    <a:pt x="637493" y="333610"/>
                  </a:lnTo>
                  <a:lnTo>
                    <a:pt x="650593" y="333731"/>
                  </a:lnTo>
                  <a:lnTo>
                    <a:pt x="684269" y="334063"/>
                  </a:lnTo>
                  <a:cubicBezTo>
                    <a:pt x="684269" y="334063"/>
                    <a:pt x="671239" y="190543"/>
                    <a:pt x="671239" y="129751"/>
                  </a:cubicBezTo>
                  <a:cubicBezTo>
                    <a:pt x="671239" y="68959"/>
                    <a:pt x="748750" y="7769"/>
                    <a:pt x="748750" y="7769"/>
                  </a:cubicBezTo>
                  <a:lnTo>
                    <a:pt x="694294" y="5575"/>
                  </a:lnTo>
                  <a:close/>
                  <a:moveTo>
                    <a:pt x="363790" y="289474"/>
                  </a:moveTo>
                  <a:lnTo>
                    <a:pt x="363790" y="289474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1" name="Grafika 9">
              <a:extLst>
                <a:ext uri="{FF2B5EF4-FFF2-40B4-BE49-F238E27FC236}">
                  <a16:creationId xmlns:a16="http://schemas.microsoft.com/office/drawing/2014/main" id="{B844788A-014F-4276-B498-01CB9520C062}"/>
                </a:ext>
              </a:extLst>
            </p:cNvPr>
            <p:cNvSpPr/>
            <p:nvPr/>
          </p:nvSpPr>
          <p:spPr>
            <a:xfrm>
              <a:off x="5482753" y="3962252"/>
              <a:ext cx="1428096" cy="566885"/>
            </a:xfrm>
            <a:custGeom>
              <a:avLst/>
              <a:gdLst>
                <a:gd name="connsiteX0" fmla="*/ 1150258 w 1433162"/>
                <a:gd name="connsiteY0" fmla="*/ 434635 h 568896"/>
                <a:gd name="connsiteX1" fmla="*/ 1170136 w 1433162"/>
                <a:gd name="connsiteY1" fmla="*/ 414832 h 568896"/>
                <a:gd name="connsiteX2" fmla="*/ 1178166 w 1433162"/>
                <a:gd name="connsiteY2" fmla="*/ 404907 h 568896"/>
                <a:gd name="connsiteX3" fmla="*/ 1182337 w 1433162"/>
                <a:gd name="connsiteY3" fmla="*/ 392422 h 568896"/>
                <a:gd name="connsiteX4" fmla="*/ 1202149 w 1433162"/>
                <a:gd name="connsiteY4" fmla="*/ 377618 h 568896"/>
                <a:gd name="connsiteX5" fmla="*/ 1214084 w 1433162"/>
                <a:gd name="connsiteY5" fmla="*/ 365184 h 568896"/>
                <a:gd name="connsiteX6" fmla="*/ 1245566 w 1433162"/>
                <a:gd name="connsiteY6" fmla="*/ 350513 h 568896"/>
                <a:gd name="connsiteX7" fmla="*/ 1261099 w 1433162"/>
                <a:gd name="connsiteY7" fmla="*/ 350640 h 568896"/>
                <a:gd name="connsiteX8" fmla="*/ 1284511 w 1433162"/>
                <a:gd name="connsiteY8" fmla="*/ 350853 h 568896"/>
                <a:gd name="connsiteX9" fmla="*/ 1307572 w 1433162"/>
                <a:gd name="connsiteY9" fmla="*/ 363599 h 568896"/>
                <a:gd name="connsiteX10" fmla="*/ 1314987 w 1433162"/>
                <a:gd name="connsiteY10" fmla="*/ 378671 h 568896"/>
                <a:gd name="connsiteX11" fmla="*/ 1353798 w 1433162"/>
                <a:gd name="connsiteY11" fmla="*/ 386537 h 568896"/>
                <a:gd name="connsiteX12" fmla="*/ 1392854 w 1433162"/>
                <a:gd name="connsiteY12" fmla="*/ 379390 h 568896"/>
                <a:gd name="connsiteX13" fmla="*/ 1389188 w 1433162"/>
                <a:gd name="connsiteY13" fmla="*/ 369322 h 568896"/>
                <a:gd name="connsiteX14" fmla="*/ 1389584 w 1433162"/>
                <a:gd name="connsiteY14" fmla="*/ 351876 h 568896"/>
                <a:gd name="connsiteX15" fmla="*/ 1417337 w 1433162"/>
                <a:gd name="connsiteY15" fmla="*/ 329586 h 568896"/>
                <a:gd name="connsiteX16" fmla="*/ 1421769 w 1433162"/>
                <a:gd name="connsiteY16" fmla="*/ 246247 h 568896"/>
                <a:gd name="connsiteX17" fmla="*/ 1269730 w 1433162"/>
                <a:gd name="connsiteY17" fmla="*/ 154867 h 568896"/>
                <a:gd name="connsiteX18" fmla="*/ 1149822 w 1433162"/>
                <a:gd name="connsiteY18" fmla="*/ 105783 h 568896"/>
                <a:gd name="connsiteX19" fmla="*/ 1128891 w 1433162"/>
                <a:gd name="connsiteY19" fmla="*/ 0 h 568896"/>
                <a:gd name="connsiteX20" fmla="*/ 1097713 w 1433162"/>
                <a:gd name="connsiteY20" fmla="*/ 1374 h 568896"/>
                <a:gd name="connsiteX21" fmla="*/ 1066557 w 1433162"/>
                <a:gd name="connsiteY21" fmla="*/ 4448 h 568896"/>
                <a:gd name="connsiteX22" fmla="*/ 1040516 w 1433162"/>
                <a:gd name="connsiteY22" fmla="*/ 7515 h 568896"/>
                <a:gd name="connsiteX23" fmla="*/ 1032571 w 1433162"/>
                <a:gd name="connsiteY23" fmla="*/ 14105 h 568896"/>
                <a:gd name="connsiteX24" fmla="*/ 1029808 w 1433162"/>
                <a:gd name="connsiteY24" fmla="*/ 24081 h 568896"/>
                <a:gd name="connsiteX25" fmla="*/ 1019101 w 1433162"/>
                <a:gd name="connsiteY25" fmla="*/ 35648 h 568896"/>
                <a:gd name="connsiteX26" fmla="*/ 1005804 w 1433162"/>
                <a:gd name="connsiteY26" fmla="*/ 50544 h 568896"/>
                <a:gd name="connsiteX27" fmla="*/ 987573 w 1433162"/>
                <a:gd name="connsiteY27" fmla="*/ 53716 h 568896"/>
                <a:gd name="connsiteX28" fmla="*/ 974650 w 1433162"/>
                <a:gd name="connsiteY28" fmla="*/ 53582 h 568896"/>
                <a:gd name="connsiteX29" fmla="*/ 951130 w 1433162"/>
                <a:gd name="connsiteY29" fmla="*/ 56655 h 568896"/>
                <a:gd name="connsiteX30" fmla="*/ 943187 w 1433162"/>
                <a:gd name="connsiteY30" fmla="*/ 66602 h 568896"/>
                <a:gd name="connsiteX31" fmla="*/ 935158 w 1433162"/>
                <a:gd name="connsiteY31" fmla="*/ 74933 h 568896"/>
                <a:gd name="connsiteX32" fmla="*/ 932329 w 1433162"/>
                <a:gd name="connsiteY32" fmla="*/ 84888 h 568896"/>
                <a:gd name="connsiteX33" fmla="*/ 921577 w 1433162"/>
                <a:gd name="connsiteY33" fmla="*/ 101420 h 568896"/>
                <a:gd name="connsiteX34" fmla="*/ 908391 w 1433162"/>
                <a:gd name="connsiteY34" fmla="*/ 113030 h 568896"/>
                <a:gd name="connsiteX35" fmla="*/ 869315 w 1433162"/>
                <a:gd name="connsiteY35" fmla="*/ 120967 h 568896"/>
                <a:gd name="connsiteX36" fmla="*/ 819708 w 1433162"/>
                <a:gd name="connsiteY36" fmla="*/ 128848 h 568896"/>
                <a:gd name="connsiteX37" fmla="*/ 809419 w 1433162"/>
                <a:gd name="connsiteY37" fmla="*/ 128756 h 568896"/>
                <a:gd name="connsiteX38" fmla="*/ 780763 w 1433162"/>
                <a:gd name="connsiteY38" fmla="*/ 130174 h 568896"/>
                <a:gd name="connsiteX39" fmla="*/ 749587 w 1433162"/>
                <a:gd name="connsiteY39" fmla="*/ 133211 h 568896"/>
                <a:gd name="connsiteX40" fmla="*/ 733945 w 1433162"/>
                <a:gd name="connsiteY40" fmla="*/ 134735 h 568896"/>
                <a:gd name="connsiteX41" fmla="*/ 713255 w 1433162"/>
                <a:gd name="connsiteY41" fmla="*/ 132866 h 568896"/>
                <a:gd name="connsiteX42" fmla="*/ 684800 w 1433162"/>
                <a:gd name="connsiteY42" fmla="*/ 127601 h 568896"/>
                <a:gd name="connsiteX43" fmla="*/ 653755 w 1433162"/>
                <a:gd name="connsiteY43" fmla="*/ 125654 h 568896"/>
                <a:gd name="connsiteX44" fmla="*/ 638133 w 1433162"/>
                <a:gd name="connsiteY44" fmla="*/ 125493 h 568896"/>
                <a:gd name="connsiteX45" fmla="*/ 617399 w 1433162"/>
                <a:gd name="connsiteY45" fmla="*/ 125318 h 568896"/>
                <a:gd name="connsiteX46" fmla="*/ 609809 w 1433162"/>
                <a:gd name="connsiteY46" fmla="*/ 115215 h 568896"/>
                <a:gd name="connsiteX47" fmla="*/ 638636 w 1433162"/>
                <a:gd name="connsiteY47" fmla="*/ 103816 h 568896"/>
                <a:gd name="connsiteX48" fmla="*/ 631046 w 1433162"/>
                <a:gd name="connsiteY48" fmla="*/ 93756 h 568896"/>
                <a:gd name="connsiteX49" fmla="*/ 615731 w 1433162"/>
                <a:gd name="connsiteY49" fmla="*/ 86918 h 568896"/>
                <a:gd name="connsiteX50" fmla="*/ 615840 w 1433162"/>
                <a:gd name="connsiteY50" fmla="*/ 78607 h 568896"/>
                <a:gd name="connsiteX51" fmla="*/ 603200 w 1433162"/>
                <a:gd name="connsiteY51" fmla="*/ 60150 h 568896"/>
                <a:gd name="connsiteX52" fmla="*/ 598375 w 1433162"/>
                <a:gd name="connsiteY52" fmla="*/ 48391 h 568896"/>
                <a:gd name="connsiteX53" fmla="*/ 585386 w 1433162"/>
                <a:gd name="connsiteY53" fmla="*/ 46594 h 568896"/>
                <a:gd name="connsiteX54" fmla="*/ 574745 w 1433162"/>
                <a:gd name="connsiteY54" fmla="*/ 56520 h 568896"/>
                <a:gd name="connsiteX55" fmla="*/ 556512 w 1433162"/>
                <a:gd name="connsiteY55" fmla="*/ 61342 h 568896"/>
                <a:gd name="connsiteX56" fmla="*/ 548571 w 1433162"/>
                <a:gd name="connsiteY56" fmla="*/ 69646 h 568896"/>
                <a:gd name="connsiteX57" fmla="*/ 545588 w 1433162"/>
                <a:gd name="connsiteY57" fmla="*/ 84593 h 568896"/>
                <a:gd name="connsiteX58" fmla="*/ 545322 w 1433162"/>
                <a:gd name="connsiteY58" fmla="*/ 99605 h 568896"/>
                <a:gd name="connsiteX59" fmla="*/ 550039 w 1433162"/>
                <a:gd name="connsiteY59" fmla="*/ 116342 h 568896"/>
                <a:gd name="connsiteX60" fmla="*/ 547143 w 1433162"/>
                <a:gd name="connsiteY60" fmla="*/ 129650 h 568896"/>
                <a:gd name="connsiteX61" fmla="*/ 541614 w 1433162"/>
                <a:gd name="connsiteY61" fmla="*/ 147935 h 568896"/>
                <a:gd name="connsiteX62" fmla="*/ 520773 w 1433162"/>
                <a:gd name="connsiteY62" fmla="*/ 151094 h 568896"/>
                <a:gd name="connsiteX63" fmla="*/ 512984 w 1433162"/>
                <a:gd name="connsiteY63" fmla="*/ 151003 h 568896"/>
                <a:gd name="connsiteX64" fmla="*/ 494752 w 1433162"/>
                <a:gd name="connsiteY64" fmla="*/ 152512 h 568896"/>
                <a:gd name="connsiteX65" fmla="*/ 479196 w 1433162"/>
                <a:gd name="connsiteY65" fmla="*/ 152349 h 568896"/>
                <a:gd name="connsiteX66" fmla="*/ 440163 w 1433162"/>
                <a:gd name="connsiteY66" fmla="*/ 158664 h 568896"/>
                <a:gd name="connsiteX67" fmla="*/ 429456 w 1433162"/>
                <a:gd name="connsiteY67" fmla="*/ 170247 h 568896"/>
                <a:gd name="connsiteX68" fmla="*/ 421448 w 1433162"/>
                <a:gd name="connsiteY68" fmla="*/ 180174 h 568896"/>
                <a:gd name="connsiteX69" fmla="*/ 416008 w 1433162"/>
                <a:gd name="connsiteY69" fmla="*/ 191804 h 568896"/>
                <a:gd name="connsiteX70" fmla="*/ 392357 w 1433162"/>
                <a:gd name="connsiteY70" fmla="*/ 204937 h 568896"/>
                <a:gd name="connsiteX71" fmla="*/ 366291 w 1433162"/>
                <a:gd name="connsiteY71" fmla="*/ 211332 h 568896"/>
                <a:gd name="connsiteX72" fmla="*/ 350472 w 1433162"/>
                <a:gd name="connsiteY72" fmla="*/ 221235 h 568896"/>
                <a:gd name="connsiteX73" fmla="*/ 339787 w 1433162"/>
                <a:gd name="connsiteY73" fmla="*/ 234433 h 568896"/>
                <a:gd name="connsiteX74" fmla="*/ 329211 w 1433162"/>
                <a:gd name="connsiteY74" fmla="*/ 240981 h 568896"/>
                <a:gd name="connsiteX75" fmla="*/ 300557 w 1433162"/>
                <a:gd name="connsiteY75" fmla="*/ 247445 h 568896"/>
                <a:gd name="connsiteX76" fmla="*/ 276995 w 1433162"/>
                <a:gd name="connsiteY76" fmla="*/ 255538 h 568896"/>
                <a:gd name="connsiteX77" fmla="*/ 266530 w 1433162"/>
                <a:gd name="connsiteY77" fmla="*/ 260450 h 568896"/>
                <a:gd name="connsiteX78" fmla="*/ 248363 w 1433162"/>
                <a:gd name="connsiteY78" fmla="*/ 261960 h 568896"/>
                <a:gd name="connsiteX79" fmla="*/ 235197 w 1433162"/>
                <a:gd name="connsiteY79" fmla="*/ 268510 h 568896"/>
                <a:gd name="connsiteX80" fmla="*/ 209047 w 1433162"/>
                <a:gd name="connsiteY80" fmla="*/ 276600 h 568896"/>
                <a:gd name="connsiteX81" fmla="*/ 188312 w 1433162"/>
                <a:gd name="connsiteY81" fmla="*/ 276419 h 568896"/>
                <a:gd name="connsiteX82" fmla="*/ 146781 w 1433162"/>
                <a:gd name="connsiteY82" fmla="*/ 277686 h 568896"/>
                <a:gd name="connsiteX83" fmla="*/ 128393 w 1433162"/>
                <a:gd name="connsiteY83" fmla="*/ 287528 h 568896"/>
                <a:gd name="connsiteX84" fmla="*/ 133373 w 1433162"/>
                <a:gd name="connsiteY84" fmla="*/ 294217 h 568896"/>
                <a:gd name="connsiteX85" fmla="*/ 143708 w 1433162"/>
                <a:gd name="connsiteY85" fmla="*/ 299336 h 568896"/>
                <a:gd name="connsiteX86" fmla="*/ 153866 w 1433162"/>
                <a:gd name="connsiteY86" fmla="*/ 304418 h 568896"/>
                <a:gd name="connsiteX87" fmla="*/ 164265 w 1433162"/>
                <a:gd name="connsiteY87" fmla="*/ 306236 h 568896"/>
                <a:gd name="connsiteX88" fmla="*/ 184954 w 1433162"/>
                <a:gd name="connsiteY88" fmla="*/ 309720 h 568896"/>
                <a:gd name="connsiteX89" fmla="*/ 200465 w 1433162"/>
                <a:gd name="connsiteY89" fmla="*/ 311572 h 568896"/>
                <a:gd name="connsiteX90" fmla="*/ 233839 w 1433162"/>
                <a:gd name="connsiteY90" fmla="*/ 330184 h 568896"/>
                <a:gd name="connsiteX91" fmla="*/ 238819 w 1433162"/>
                <a:gd name="connsiteY91" fmla="*/ 338572 h 568896"/>
                <a:gd name="connsiteX92" fmla="*/ 238489 w 1433162"/>
                <a:gd name="connsiteY92" fmla="*/ 351944 h 568896"/>
                <a:gd name="connsiteX93" fmla="*/ 238270 w 1433162"/>
                <a:gd name="connsiteY93" fmla="*/ 361941 h 568896"/>
                <a:gd name="connsiteX94" fmla="*/ 232610 w 1433162"/>
                <a:gd name="connsiteY94" fmla="*/ 383574 h 568896"/>
                <a:gd name="connsiteX95" fmla="*/ 224425 w 1433162"/>
                <a:gd name="connsiteY95" fmla="*/ 401854 h 568896"/>
                <a:gd name="connsiteX96" fmla="*/ 214004 w 1433162"/>
                <a:gd name="connsiteY96" fmla="*/ 403412 h 568896"/>
                <a:gd name="connsiteX97" fmla="*/ 203627 w 1433162"/>
                <a:gd name="connsiteY97" fmla="*/ 403300 h 568896"/>
                <a:gd name="connsiteX98" fmla="*/ 185284 w 1433162"/>
                <a:gd name="connsiteY98" fmla="*/ 408150 h 568896"/>
                <a:gd name="connsiteX99" fmla="*/ 167139 w 1433162"/>
                <a:gd name="connsiteY99" fmla="*/ 407944 h 568896"/>
                <a:gd name="connsiteX100" fmla="*/ 149017 w 1433162"/>
                <a:gd name="connsiteY100" fmla="*/ 407799 h 568896"/>
                <a:gd name="connsiteX101" fmla="*/ 115230 w 1433162"/>
                <a:gd name="connsiteY101" fmla="*/ 407466 h 568896"/>
                <a:gd name="connsiteX102" fmla="*/ 89296 w 1433162"/>
                <a:gd name="connsiteY102" fmla="*/ 405579 h 568896"/>
                <a:gd name="connsiteX103" fmla="*/ 79071 w 1433162"/>
                <a:gd name="connsiteY103" fmla="*/ 400475 h 568896"/>
                <a:gd name="connsiteX104" fmla="*/ 63584 w 1433162"/>
                <a:gd name="connsiteY104" fmla="*/ 398655 h 568896"/>
                <a:gd name="connsiteX105" fmla="*/ 50616 w 1433162"/>
                <a:gd name="connsiteY105" fmla="*/ 398537 h 568896"/>
                <a:gd name="connsiteX106" fmla="*/ 34928 w 1433162"/>
                <a:gd name="connsiteY106" fmla="*/ 401743 h 568896"/>
                <a:gd name="connsiteX107" fmla="*/ 19285 w 1433162"/>
                <a:gd name="connsiteY107" fmla="*/ 406579 h 568896"/>
                <a:gd name="connsiteX108" fmla="*/ 16454 w 1433162"/>
                <a:gd name="connsiteY108" fmla="*/ 416546 h 568896"/>
                <a:gd name="connsiteX109" fmla="*/ 13406 w 1433162"/>
                <a:gd name="connsiteY109" fmla="*/ 434896 h 568896"/>
                <a:gd name="connsiteX110" fmla="*/ 5352 w 1433162"/>
                <a:gd name="connsiteY110" fmla="*/ 444822 h 568896"/>
                <a:gd name="connsiteX111" fmla="*/ 0 w 1433162"/>
                <a:gd name="connsiteY111" fmla="*/ 454776 h 568896"/>
                <a:gd name="connsiteX112" fmla="*/ 4760 w 1433162"/>
                <a:gd name="connsiteY112" fmla="*/ 473181 h 568896"/>
                <a:gd name="connsiteX113" fmla="*/ 7019 w 1433162"/>
                <a:gd name="connsiteY113" fmla="*/ 488188 h 568896"/>
                <a:gd name="connsiteX114" fmla="*/ 3882 w 1433162"/>
                <a:gd name="connsiteY114" fmla="*/ 511523 h 568896"/>
                <a:gd name="connsiteX115" fmla="*/ 6209 w 1433162"/>
                <a:gd name="connsiteY115" fmla="*/ 523247 h 568896"/>
                <a:gd name="connsiteX116" fmla="*/ 8403 w 1433162"/>
                <a:gd name="connsiteY116" fmla="*/ 541588 h 568896"/>
                <a:gd name="connsiteX117" fmla="*/ 47108 w 1433162"/>
                <a:gd name="connsiteY117" fmla="*/ 551936 h 568896"/>
                <a:gd name="connsiteX118" fmla="*/ 83371 w 1433162"/>
                <a:gd name="connsiteY118" fmla="*/ 555644 h 568896"/>
                <a:gd name="connsiteX119" fmla="*/ 111961 w 1433162"/>
                <a:gd name="connsiteY119" fmla="*/ 554213 h 568896"/>
                <a:gd name="connsiteX120" fmla="*/ 145791 w 1433162"/>
                <a:gd name="connsiteY120" fmla="*/ 551195 h 568896"/>
                <a:gd name="connsiteX121" fmla="*/ 169094 w 1433162"/>
                <a:gd name="connsiteY121" fmla="*/ 553080 h 568896"/>
                <a:gd name="connsiteX122" fmla="*/ 195134 w 1433162"/>
                <a:gd name="connsiteY122" fmla="*/ 548355 h 568896"/>
                <a:gd name="connsiteX123" fmla="*/ 210800 w 1433162"/>
                <a:gd name="connsiteY123" fmla="*/ 545104 h 568896"/>
                <a:gd name="connsiteX124" fmla="*/ 221200 w 1433162"/>
                <a:gd name="connsiteY124" fmla="*/ 543561 h 568896"/>
                <a:gd name="connsiteX125" fmla="*/ 247420 w 1433162"/>
                <a:gd name="connsiteY125" fmla="*/ 532098 h 568896"/>
                <a:gd name="connsiteX126" fmla="*/ 257819 w 1433162"/>
                <a:gd name="connsiteY126" fmla="*/ 528891 h 568896"/>
                <a:gd name="connsiteX127" fmla="*/ 268372 w 1433162"/>
                <a:gd name="connsiteY127" fmla="*/ 522329 h 568896"/>
                <a:gd name="connsiteX128" fmla="*/ 286846 w 1433162"/>
                <a:gd name="connsiteY128" fmla="*/ 510851 h 568896"/>
                <a:gd name="connsiteX129" fmla="*/ 287043 w 1433162"/>
                <a:gd name="connsiteY129" fmla="*/ 500821 h 568896"/>
                <a:gd name="connsiteX130" fmla="*/ 292551 w 1433162"/>
                <a:gd name="connsiteY130" fmla="*/ 485846 h 568896"/>
                <a:gd name="connsiteX131" fmla="*/ 305603 w 1433162"/>
                <a:gd name="connsiteY131" fmla="*/ 484319 h 568896"/>
                <a:gd name="connsiteX132" fmla="*/ 316159 w 1433162"/>
                <a:gd name="connsiteY132" fmla="*/ 476070 h 568896"/>
                <a:gd name="connsiteX133" fmla="*/ 318967 w 1433162"/>
                <a:gd name="connsiteY133" fmla="*/ 466089 h 568896"/>
                <a:gd name="connsiteX134" fmla="*/ 329519 w 1433162"/>
                <a:gd name="connsiteY134" fmla="*/ 459497 h 568896"/>
                <a:gd name="connsiteX135" fmla="*/ 360785 w 1433162"/>
                <a:gd name="connsiteY135" fmla="*/ 453117 h 568896"/>
                <a:gd name="connsiteX136" fmla="*/ 376691 w 1433162"/>
                <a:gd name="connsiteY136" fmla="*/ 439913 h 568896"/>
                <a:gd name="connsiteX137" fmla="*/ 387156 w 1433162"/>
                <a:gd name="connsiteY137" fmla="*/ 435066 h 568896"/>
                <a:gd name="connsiteX138" fmla="*/ 392532 w 1433162"/>
                <a:gd name="connsiteY138" fmla="*/ 426726 h 568896"/>
                <a:gd name="connsiteX139" fmla="*/ 400452 w 1433162"/>
                <a:gd name="connsiteY139" fmla="*/ 420141 h 568896"/>
                <a:gd name="connsiteX140" fmla="*/ 403237 w 1433162"/>
                <a:gd name="connsiteY140" fmla="*/ 413509 h 568896"/>
                <a:gd name="connsiteX141" fmla="*/ 413813 w 1433162"/>
                <a:gd name="connsiteY141" fmla="*/ 405267 h 568896"/>
                <a:gd name="connsiteX142" fmla="*/ 429303 w 1433162"/>
                <a:gd name="connsiteY142" fmla="*/ 408762 h 568896"/>
                <a:gd name="connsiteX143" fmla="*/ 439636 w 1433162"/>
                <a:gd name="connsiteY143" fmla="*/ 408840 h 568896"/>
                <a:gd name="connsiteX144" fmla="*/ 444617 w 1433162"/>
                <a:gd name="connsiteY144" fmla="*/ 417208 h 568896"/>
                <a:gd name="connsiteX145" fmla="*/ 454886 w 1433162"/>
                <a:gd name="connsiteY145" fmla="*/ 422347 h 568896"/>
                <a:gd name="connsiteX146" fmla="*/ 467809 w 1433162"/>
                <a:gd name="connsiteY146" fmla="*/ 425772 h 568896"/>
                <a:gd name="connsiteX147" fmla="*/ 478229 w 1433162"/>
                <a:gd name="connsiteY147" fmla="*/ 424201 h 568896"/>
                <a:gd name="connsiteX148" fmla="*/ 488694 w 1433162"/>
                <a:gd name="connsiteY148" fmla="*/ 422621 h 568896"/>
                <a:gd name="connsiteX149" fmla="*/ 507037 w 1433162"/>
                <a:gd name="connsiteY149" fmla="*/ 412839 h 568896"/>
                <a:gd name="connsiteX150" fmla="*/ 520244 w 1433162"/>
                <a:gd name="connsiteY150" fmla="*/ 402913 h 568896"/>
                <a:gd name="connsiteX151" fmla="*/ 530713 w 1433162"/>
                <a:gd name="connsiteY151" fmla="*/ 398029 h 568896"/>
                <a:gd name="connsiteX152" fmla="*/ 543897 w 1433162"/>
                <a:gd name="connsiteY152" fmla="*/ 391479 h 568896"/>
                <a:gd name="connsiteX153" fmla="*/ 556820 w 1433162"/>
                <a:gd name="connsiteY153" fmla="*/ 393277 h 568896"/>
                <a:gd name="connsiteX154" fmla="*/ 569808 w 1433162"/>
                <a:gd name="connsiteY154" fmla="*/ 393412 h 568896"/>
                <a:gd name="connsiteX155" fmla="*/ 580098 w 1433162"/>
                <a:gd name="connsiteY155" fmla="*/ 396815 h 568896"/>
                <a:gd name="connsiteX156" fmla="*/ 590454 w 1433162"/>
                <a:gd name="connsiteY156" fmla="*/ 400256 h 568896"/>
                <a:gd name="connsiteX157" fmla="*/ 605835 w 1433162"/>
                <a:gd name="connsiteY157" fmla="*/ 407042 h 568896"/>
                <a:gd name="connsiteX158" fmla="*/ 623739 w 1433162"/>
                <a:gd name="connsiteY158" fmla="*/ 418873 h 568896"/>
                <a:gd name="connsiteX159" fmla="*/ 628697 w 1433162"/>
                <a:gd name="connsiteY159" fmla="*/ 428976 h 568896"/>
                <a:gd name="connsiteX160" fmla="*/ 644078 w 1433162"/>
                <a:gd name="connsiteY160" fmla="*/ 439112 h 568896"/>
                <a:gd name="connsiteX161" fmla="*/ 656781 w 1433162"/>
                <a:gd name="connsiteY161" fmla="*/ 449219 h 568896"/>
                <a:gd name="connsiteX162" fmla="*/ 672114 w 1433162"/>
                <a:gd name="connsiteY162" fmla="*/ 461092 h 568896"/>
                <a:gd name="connsiteX163" fmla="*/ 682340 w 1433162"/>
                <a:gd name="connsiteY163" fmla="*/ 464476 h 568896"/>
                <a:gd name="connsiteX164" fmla="*/ 700438 w 1433162"/>
                <a:gd name="connsiteY164" fmla="*/ 471320 h 568896"/>
                <a:gd name="connsiteX165" fmla="*/ 726087 w 1433162"/>
                <a:gd name="connsiteY165" fmla="*/ 481564 h 568896"/>
                <a:gd name="connsiteX166" fmla="*/ 741667 w 1433162"/>
                <a:gd name="connsiteY166" fmla="*/ 485024 h 568896"/>
                <a:gd name="connsiteX167" fmla="*/ 744014 w 1433162"/>
                <a:gd name="connsiteY167" fmla="*/ 493399 h 568896"/>
                <a:gd name="connsiteX168" fmla="*/ 749018 w 1433162"/>
                <a:gd name="connsiteY168" fmla="*/ 501803 h 568896"/>
                <a:gd name="connsiteX169" fmla="*/ 754020 w 1433162"/>
                <a:gd name="connsiteY169" fmla="*/ 510176 h 568896"/>
                <a:gd name="connsiteX170" fmla="*/ 756344 w 1433162"/>
                <a:gd name="connsiteY170" fmla="*/ 521858 h 568896"/>
                <a:gd name="connsiteX171" fmla="*/ 769223 w 1433162"/>
                <a:gd name="connsiteY171" fmla="*/ 527003 h 568896"/>
                <a:gd name="connsiteX172" fmla="*/ 779556 w 1433162"/>
                <a:gd name="connsiteY172" fmla="*/ 528758 h 568896"/>
                <a:gd name="connsiteX173" fmla="*/ 795265 w 1433162"/>
                <a:gd name="connsiteY173" fmla="*/ 523909 h 568896"/>
                <a:gd name="connsiteX174" fmla="*/ 795550 w 1433162"/>
                <a:gd name="connsiteY174" fmla="*/ 510592 h 568896"/>
                <a:gd name="connsiteX175" fmla="*/ 795836 w 1433162"/>
                <a:gd name="connsiteY175" fmla="*/ 497242 h 568896"/>
                <a:gd name="connsiteX176" fmla="*/ 795967 w 1433162"/>
                <a:gd name="connsiteY176" fmla="*/ 492554 h 568896"/>
                <a:gd name="connsiteX177" fmla="*/ 795967 w 1433162"/>
                <a:gd name="connsiteY177" fmla="*/ 491037 h 568896"/>
                <a:gd name="connsiteX178" fmla="*/ 795967 w 1433162"/>
                <a:gd name="connsiteY178" fmla="*/ 490565 h 568896"/>
                <a:gd name="connsiteX179" fmla="*/ 793580 w 1433162"/>
                <a:gd name="connsiteY179" fmla="*/ 483869 h 568896"/>
                <a:gd name="connsiteX180" fmla="*/ 804043 w 1433162"/>
                <a:gd name="connsiteY180" fmla="*/ 478926 h 568896"/>
                <a:gd name="connsiteX181" fmla="*/ 817183 w 1433162"/>
                <a:gd name="connsiteY181" fmla="*/ 470738 h 568896"/>
                <a:gd name="connsiteX182" fmla="*/ 809683 w 1433162"/>
                <a:gd name="connsiteY182" fmla="*/ 458977 h 568896"/>
                <a:gd name="connsiteX183" fmla="*/ 799389 w 1433162"/>
                <a:gd name="connsiteY183" fmla="*/ 457229 h 568896"/>
                <a:gd name="connsiteX184" fmla="*/ 786466 w 1433162"/>
                <a:gd name="connsiteY184" fmla="*/ 453774 h 568896"/>
                <a:gd name="connsiteX185" fmla="*/ 776111 w 1433162"/>
                <a:gd name="connsiteY185" fmla="*/ 452014 h 568896"/>
                <a:gd name="connsiteX186" fmla="*/ 765822 w 1433162"/>
                <a:gd name="connsiteY186" fmla="*/ 448565 h 568896"/>
                <a:gd name="connsiteX187" fmla="*/ 745373 w 1433162"/>
                <a:gd name="connsiteY187" fmla="*/ 436723 h 568896"/>
                <a:gd name="connsiteX188" fmla="*/ 737673 w 1433162"/>
                <a:gd name="connsiteY188" fmla="*/ 433320 h 568896"/>
                <a:gd name="connsiteX189" fmla="*/ 724816 w 1433162"/>
                <a:gd name="connsiteY189" fmla="*/ 424844 h 568896"/>
                <a:gd name="connsiteX190" fmla="*/ 694057 w 1433162"/>
                <a:gd name="connsiteY190" fmla="*/ 407882 h 568896"/>
                <a:gd name="connsiteX191" fmla="*/ 673497 w 1433162"/>
                <a:gd name="connsiteY191" fmla="*/ 397710 h 568896"/>
                <a:gd name="connsiteX192" fmla="*/ 661015 w 1433162"/>
                <a:gd name="connsiteY192" fmla="*/ 379226 h 568896"/>
                <a:gd name="connsiteX193" fmla="*/ 661167 w 1433162"/>
                <a:gd name="connsiteY193" fmla="*/ 370892 h 568896"/>
                <a:gd name="connsiteX194" fmla="*/ 669111 w 1433162"/>
                <a:gd name="connsiteY194" fmla="*/ 362631 h 568896"/>
                <a:gd name="connsiteX195" fmla="*/ 707902 w 1433162"/>
                <a:gd name="connsiteY195" fmla="*/ 369681 h 568896"/>
                <a:gd name="connsiteX196" fmla="*/ 718170 w 1433162"/>
                <a:gd name="connsiteY196" fmla="*/ 373050 h 568896"/>
                <a:gd name="connsiteX197" fmla="*/ 730980 w 1433162"/>
                <a:gd name="connsiteY197" fmla="*/ 379901 h 568896"/>
                <a:gd name="connsiteX198" fmla="*/ 741271 w 1433162"/>
                <a:gd name="connsiteY198" fmla="*/ 386628 h 568896"/>
                <a:gd name="connsiteX199" fmla="*/ 767052 w 1433162"/>
                <a:gd name="connsiteY199" fmla="*/ 395235 h 568896"/>
                <a:gd name="connsiteX200" fmla="*/ 784956 w 1433162"/>
                <a:gd name="connsiteY200" fmla="*/ 403736 h 568896"/>
                <a:gd name="connsiteX201" fmla="*/ 797769 w 1433162"/>
                <a:gd name="connsiteY201" fmla="*/ 412169 h 568896"/>
                <a:gd name="connsiteX202" fmla="*/ 826071 w 1433162"/>
                <a:gd name="connsiteY202" fmla="*/ 422460 h 568896"/>
                <a:gd name="connsiteX203" fmla="*/ 841341 w 1433162"/>
                <a:gd name="connsiteY203" fmla="*/ 437593 h 568896"/>
                <a:gd name="connsiteX204" fmla="*/ 848845 w 1433162"/>
                <a:gd name="connsiteY204" fmla="*/ 449368 h 568896"/>
                <a:gd name="connsiteX205" fmla="*/ 861568 w 1433162"/>
                <a:gd name="connsiteY205" fmla="*/ 461162 h 568896"/>
                <a:gd name="connsiteX206" fmla="*/ 869096 w 1433162"/>
                <a:gd name="connsiteY206" fmla="*/ 471233 h 568896"/>
                <a:gd name="connsiteX207" fmla="*/ 876706 w 1433162"/>
                <a:gd name="connsiteY207" fmla="*/ 482970 h 568896"/>
                <a:gd name="connsiteX208" fmla="*/ 878924 w 1433162"/>
                <a:gd name="connsiteY208" fmla="*/ 496322 h 568896"/>
                <a:gd name="connsiteX209" fmla="*/ 883970 w 1433162"/>
                <a:gd name="connsiteY209" fmla="*/ 504732 h 568896"/>
                <a:gd name="connsiteX210" fmla="*/ 899307 w 1433162"/>
                <a:gd name="connsiteY210" fmla="*/ 514850 h 568896"/>
                <a:gd name="connsiteX211" fmla="*/ 906834 w 1433162"/>
                <a:gd name="connsiteY211" fmla="*/ 523267 h 568896"/>
                <a:gd name="connsiteX212" fmla="*/ 922301 w 1433162"/>
                <a:gd name="connsiteY212" fmla="*/ 531775 h 568896"/>
                <a:gd name="connsiteX213" fmla="*/ 932460 w 1433162"/>
                <a:gd name="connsiteY213" fmla="*/ 540207 h 568896"/>
                <a:gd name="connsiteX214" fmla="*/ 932196 w 1433162"/>
                <a:gd name="connsiteY214" fmla="*/ 550229 h 568896"/>
                <a:gd name="connsiteX215" fmla="*/ 937111 w 1433162"/>
                <a:gd name="connsiteY215" fmla="*/ 565246 h 568896"/>
                <a:gd name="connsiteX216" fmla="*/ 949946 w 1433162"/>
                <a:gd name="connsiteY216" fmla="*/ 568733 h 568896"/>
                <a:gd name="connsiteX217" fmla="*/ 968134 w 1433162"/>
                <a:gd name="connsiteY217" fmla="*/ 568897 h 568896"/>
                <a:gd name="connsiteX218" fmla="*/ 991610 w 1433162"/>
                <a:gd name="connsiteY218" fmla="*/ 562448 h 568896"/>
                <a:gd name="connsiteX219" fmla="*/ 996899 w 1433162"/>
                <a:gd name="connsiteY219" fmla="*/ 557442 h 568896"/>
                <a:gd name="connsiteX220" fmla="*/ 1007429 w 1433162"/>
                <a:gd name="connsiteY220" fmla="*/ 552571 h 568896"/>
                <a:gd name="connsiteX221" fmla="*/ 1015417 w 1433162"/>
                <a:gd name="connsiteY221" fmla="*/ 544294 h 568896"/>
                <a:gd name="connsiteX222" fmla="*/ 1015568 w 1433162"/>
                <a:gd name="connsiteY222" fmla="*/ 534319 h 568896"/>
                <a:gd name="connsiteX223" fmla="*/ 1015964 w 1433162"/>
                <a:gd name="connsiteY223" fmla="*/ 522617 h 568896"/>
                <a:gd name="connsiteX224" fmla="*/ 1010916 w 1433162"/>
                <a:gd name="connsiteY224" fmla="*/ 514249 h 568896"/>
                <a:gd name="connsiteX225" fmla="*/ 1011047 w 1433162"/>
                <a:gd name="connsiteY225" fmla="*/ 505925 h 568896"/>
                <a:gd name="connsiteX226" fmla="*/ 1008680 w 1433162"/>
                <a:gd name="connsiteY226" fmla="*/ 497534 h 568896"/>
                <a:gd name="connsiteX227" fmla="*/ 1011531 w 1433162"/>
                <a:gd name="connsiteY227" fmla="*/ 485920 h 568896"/>
                <a:gd name="connsiteX228" fmla="*/ 1022064 w 1433162"/>
                <a:gd name="connsiteY228" fmla="*/ 479300 h 568896"/>
                <a:gd name="connsiteX229" fmla="*/ 1060920 w 1433162"/>
                <a:gd name="connsiteY229" fmla="*/ 483009 h 568896"/>
                <a:gd name="connsiteX230" fmla="*/ 1073688 w 1433162"/>
                <a:gd name="connsiteY230" fmla="*/ 491495 h 568896"/>
                <a:gd name="connsiteX231" fmla="*/ 1076121 w 1433162"/>
                <a:gd name="connsiteY231" fmla="*/ 499868 h 568896"/>
                <a:gd name="connsiteX232" fmla="*/ 1149820 w 1433162"/>
                <a:gd name="connsiteY232" fmla="*/ 452181 h 568896"/>
                <a:gd name="connsiteX233" fmla="*/ 1150258 w 1433162"/>
                <a:gd name="connsiteY233" fmla="*/ 434635 h 56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1433162" h="568896">
                  <a:moveTo>
                    <a:pt x="1150258" y="434635"/>
                  </a:moveTo>
                  <a:cubicBezTo>
                    <a:pt x="1150413" y="427140"/>
                    <a:pt x="1162128" y="424751"/>
                    <a:pt x="1170136" y="414832"/>
                  </a:cubicBezTo>
                  <a:lnTo>
                    <a:pt x="1178166" y="404907"/>
                  </a:lnTo>
                  <a:cubicBezTo>
                    <a:pt x="1186130" y="394966"/>
                    <a:pt x="1182337" y="392422"/>
                    <a:pt x="1182337" y="392422"/>
                  </a:cubicBezTo>
                  <a:lnTo>
                    <a:pt x="1202149" y="377618"/>
                  </a:lnTo>
                  <a:lnTo>
                    <a:pt x="1214084" y="365184"/>
                  </a:lnTo>
                  <a:lnTo>
                    <a:pt x="1245566" y="350513"/>
                  </a:lnTo>
                  <a:lnTo>
                    <a:pt x="1261099" y="350640"/>
                  </a:lnTo>
                  <a:lnTo>
                    <a:pt x="1284511" y="350853"/>
                  </a:lnTo>
                  <a:lnTo>
                    <a:pt x="1307572" y="363599"/>
                  </a:lnTo>
                  <a:lnTo>
                    <a:pt x="1314987" y="378671"/>
                  </a:lnTo>
                  <a:lnTo>
                    <a:pt x="1353798" y="386537"/>
                  </a:lnTo>
                  <a:lnTo>
                    <a:pt x="1392854" y="379390"/>
                  </a:lnTo>
                  <a:lnTo>
                    <a:pt x="1389188" y="369322"/>
                  </a:lnTo>
                  <a:cubicBezTo>
                    <a:pt x="1386951" y="363694"/>
                    <a:pt x="1387094" y="357398"/>
                    <a:pt x="1389584" y="351876"/>
                  </a:cubicBezTo>
                  <a:cubicBezTo>
                    <a:pt x="1389584" y="351876"/>
                    <a:pt x="1401542" y="341930"/>
                    <a:pt x="1417337" y="329586"/>
                  </a:cubicBezTo>
                  <a:cubicBezTo>
                    <a:pt x="1417337" y="329586"/>
                    <a:pt x="1449774" y="301963"/>
                    <a:pt x="1421769" y="246247"/>
                  </a:cubicBezTo>
                  <a:cubicBezTo>
                    <a:pt x="1393761" y="190532"/>
                    <a:pt x="1293737" y="185934"/>
                    <a:pt x="1269730" y="154867"/>
                  </a:cubicBezTo>
                  <a:cubicBezTo>
                    <a:pt x="1245725" y="123802"/>
                    <a:pt x="1169705" y="133923"/>
                    <a:pt x="1149822" y="105783"/>
                  </a:cubicBezTo>
                  <a:cubicBezTo>
                    <a:pt x="1129937" y="77646"/>
                    <a:pt x="1128891" y="0"/>
                    <a:pt x="1128891" y="0"/>
                  </a:cubicBezTo>
                  <a:lnTo>
                    <a:pt x="1097713" y="1374"/>
                  </a:lnTo>
                  <a:lnTo>
                    <a:pt x="1066557" y="4448"/>
                  </a:lnTo>
                  <a:lnTo>
                    <a:pt x="1040516" y="7515"/>
                  </a:lnTo>
                  <a:lnTo>
                    <a:pt x="1032571" y="14105"/>
                  </a:lnTo>
                  <a:lnTo>
                    <a:pt x="1029808" y="24081"/>
                  </a:lnTo>
                  <a:lnTo>
                    <a:pt x="1019101" y="35648"/>
                  </a:lnTo>
                  <a:lnTo>
                    <a:pt x="1005804" y="50544"/>
                  </a:lnTo>
                  <a:lnTo>
                    <a:pt x="987573" y="53716"/>
                  </a:lnTo>
                  <a:lnTo>
                    <a:pt x="974650" y="53582"/>
                  </a:lnTo>
                  <a:lnTo>
                    <a:pt x="951130" y="56655"/>
                  </a:lnTo>
                  <a:lnTo>
                    <a:pt x="943187" y="66602"/>
                  </a:lnTo>
                  <a:lnTo>
                    <a:pt x="935158" y="74933"/>
                  </a:lnTo>
                  <a:lnTo>
                    <a:pt x="932329" y="84888"/>
                  </a:lnTo>
                  <a:lnTo>
                    <a:pt x="921577" y="101420"/>
                  </a:lnTo>
                  <a:lnTo>
                    <a:pt x="908391" y="113030"/>
                  </a:lnTo>
                  <a:lnTo>
                    <a:pt x="869315" y="120967"/>
                  </a:lnTo>
                  <a:lnTo>
                    <a:pt x="819708" y="128848"/>
                  </a:lnTo>
                  <a:lnTo>
                    <a:pt x="809419" y="128756"/>
                  </a:lnTo>
                  <a:cubicBezTo>
                    <a:pt x="799966" y="130441"/>
                    <a:pt x="790337" y="130918"/>
                    <a:pt x="780763" y="130174"/>
                  </a:cubicBezTo>
                  <a:cubicBezTo>
                    <a:pt x="770474" y="128417"/>
                    <a:pt x="757310" y="134947"/>
                    <a:pt x="749587" y="133211"/>
                  </a:cubicBezTo>
                  <a:cubicBezTo>
                    <a:pt x="744332" y="132295"/>
                    <a:pt x="738925" y="132820"/>
                    <a:pt x="733945" y="134735"/>
                  </a:cubicBezTo>
                  <a:lnTo>
                    <a:pt x="713255" y="132866"/>
                  </a:lnTo>
                  <a:lnTo>
                    <a:pt x="684800" y="127601"/>
                  </a:lnTo>
                  <a:cubicBezTo>
                    <a:pt x="674421" y="127599"/>
                    <a:pt x="664053" y="126949"/>
                    <a:pt x="653755" y="125654"/>
                  </a:cubicBezTo>
                  <a:cubicBezTo>
                    <a:pt x="648603" y="124631"/>
                    <a:pt x="643304" y="124577"/>
                    <a:pt x="638133" y="125493"/>
                  </a:cubicBezTo>
                  <a:lnTo>
                    <a:pt x="617399" y="125318"/>
                  </a:lnTo>
                  <a:lnTo>
                    <a:pt x="609809" y="115215"/>
                  </a:lnTo>
                  <a:lnTo>
                    <a:pt x="638636" y="103816"/>
                  </a:lnTo>
                  <a:lnTo>
                    <a:pt x="631046" y="93756"/>
                  </a:lnTo>
                  <a:lnTo>
                    <a:pt x="615731" y="86918"/>
                  </a:lnTo>
                  <a:lnTo>
                    <a:pt x="615840" y="78607"/>
                  </a:lnTo>
                  <a:lnTo>
                    <a:pt x="603200" y="60150"/>
                  </a:lnTo>
                  <a:lnTo>
                    <a:pt x="598375" y="48391"/>
                  </a:lnTo>
                  <a:lnTo>
                    <a:pt x="585386" y="46594"/>
                  </a:lnTo>
                  <a:lnTo>
                    <a:pt x="574745" y="56520"/>
                  </a:lnTo>
                  <a:lnTo>
                    <a:pt x="556512" y="61342"/>
                  </a:lnTo>
                  <a:lnTo>
                    <a:pt x="548571" y="69646"/>
                  </a:lnTo>
                  <a:lnTo>
                    <a:pt x="545588" y="84593"/>
                  </a:lnTo>
                  <a:lnTo>
                    <a:pt x="545322" y="99605"/>
                  </a:lnTo>
                  <a:lnTo>
                    <a:pt x="550039" y="116342"/>
                  </a:lnTo>
                  <a:lnTo>
                    <a:pt x="547143" y="129650"/>
                  </a:lnTo>
                  <a:lnTo>
                    <a:pt x="541614" y="147935"/>
                  </a:lnTo>
                  <a:lnTo>
                    <a:pt x="520773" y="151094"/>
                  </a:lnTo>
                  <a:lnTo>
                    <a:pt x="512984" y="151003"/>
                  </a:lnTo>
                  <a:cubicBezTo>
                    <a:pt x="505216" y="150939"/>
                    <a:pt x="502517" y="154266"/>
                    <a:pt x="494752" y="152512"/>
                  </a:cubicBezTo>
                  <a:cubicBezTo>
                    <a:pt x="489623" y="151483"/>
                    <a:pt x="484345" y="151427"/>
                    <a:pt x="479196" y="152349"/>
                  </a:cubicBezTo>
                  <a:lnTo>
                    <a:pt x="440163" y="158664"/>
                  </a:lnTo>
                  <a:cubicBezTo>
                    <a:pt x="438230" y="163766"/>
                    <a:pt x="434391" y="167918"/>
                    <a:pt x="429456" y="170247"/>
                  </a:cubicBezTo>
                  <a:cubicBezTo>
                    <a:pt x="425089" y="171723"/>
                    <a:pt x="421967" y="175593"/>
                    <a:pt x="421448" y="180174"/>
                  </a:cubicBezTo>
                  <a:lnTo>
                    <a:pt x="416008" y="191804"/>
                  </a:lnTo>
                  <a:cubicBezTo>
                    <a:pt x="408771" y="197257"/>
                    <a:pt x="400812" y="201677"/>
                    <a:pt x="392357" y="204937"/>
                  </a:cubicBezTo>
                  <a:cubicBezTo>
                    <a:pt x="384568" y="206503"/>
                    <a:pt x="374080" y="209752"/>
                    <a:pt x="366291" y="211332"/>
                  </a:cubicBezTo>
                  <a:cubicBezTo>
                    <a:pt x="360281" y="213276"/>
                    <a:pt x="354846" y="216679"/>
                    <a:pt x="350472" y="221235"/>
                  </a:cubicBezTo>
                  <a:lnTo>
                    <a:pt x="339787" y="234433"/>
                  </a:lnTo>
                  <a:lnTo>
                    <a:pt x="329211" y="240981"/>
                  </a:lnTo>
                  <a:cubicBezTo>
                    <a:pt x="319844" y="243885"/>
                    <a:pt x="310264" y="246047"/>
                    <a:pt x="300557" y="247445"/>
                  </a:cubicBezTo>
                  <a:cubicBezTo>
                    <a:pt x="292253" y="248590"/>
                    <a:pt x="284250" y="251339"/>
                    <a:pt x="276995" y="255538"/>
                  </a:cubicBezTo>
                  <a:lnTo>
                    <a:pt x="266530" y="260450"/>
                  </a:lnTo>
                  <a:lnTo>
                    <a:pt x="248363" y="261960"/>
                  </a:lnTo>
                  <a:lnTo>
                    <a:pt x="235197" y="268510"/>
                  </a:lnTo>
                  <a:lnTo>
                    <a:pt x="209047" y="276600"/>
                  </a:lnTo>
                  <a:lnTo>
                    <a:pt x="188312" y="276419"/>
                  </a:lnTo>
                  <a:lnTo>
                    <a:pt x="146781" y="277686"/>
                  </a:lnTo>
                  <a:lnTo>
                    <a:pt x="128393" y="287528"/>
                  </a:lnTo>
                  <a:lnTo>
                    <a:pt x="133373" y="294217"/>
                  </a:lnTo>
                  <a:lnTo>
                    <a:pt x="143708" y="299336"/>
                  </a:lnTo>
                  <a:lnTo>
                    <a:pt x="153866" y="304418"/>
                  </a:lnTo>
                  <a:lnTo>
                    <a:pt x="164265" y="306236"/>
                  </a:lnTo>
                  <a:lnTo>
                    <a:pt x="184954" y="309720"/>
                  </a:lnTo>
                  <a:lnTo>
                    <a:pt x="200465" y="311572"/>
                  </a:lnTo>
                  <a:cubicBezTo>
                    <a:pt x="200465" y="311572"/>
                    <a:pt x="210648" y="318319"/>
                    <a:pt x="233839" y="330184"/>
                  </a:cubicBezTo>
                  <a:cubicBezTo>
                    <a:pt x="256877" y="342081"/>
                    <a:pt x="238819" y="338572"/>
                    <a:pt x="238819" y="338572"/>
                  </a:cubicBezTo>
                  <a:cubicBezTo>
                    <a:pt x="240132" y="342952"/>
                    <a:pt x="240018" y="347636"/>
                    <a:pt x="238489" y="351944"/>
                  </a:cubicBezTo>
                  <a:cubicBezTo>
                    <a:pt x="236908" y="355073"/>
                    <a:pt x="236829" y="358747"/>
                    <a:pt x="238270" y="361941"/>
                  </a:cubicBezTo>
                  <a:cubicBezTo>
                    <a:pt x="237061" y="369312"/>
                    <a:pt x="235165" y="376554"/>
                    <a:pt x="232610" y="383574"/>
                  </a:cubicBezTo>
                  <a:cubicBezTo>
                    <a:pt x="229912" y="388539"/>
                    <a:pt x="224425" y="401854"/>
                    <a:pt x="224425" y="401854"/>
                  </a:cubicBezTo>
                  <a:lnTo>
                    <a:pt x="214004" y="403412"/>
                  </a:lnTo>
                  <a:cubicBezTo>
                    <a:pt x="203604" y="404949"/>
                    <a:pt x="203627" y="403300"/>
                    <a:pt x="203627" y="403300"/>
                  </a:cubicBezTo>
                  <a:cubicBezTo>
                    <a:pt x="197852" y="406003"/>
                    <a:pt x="191641" y="407644"/>
                    <a:pt x="185284" y="408150"/>
                  </a:cubicBezTo>
                  <a:cubicBezTo>
                    <a:pt x="177561" y="408045"/>
                    <a:pt x="167139" y="407944"/>
                    <a:pt x="167139" y="407944"/>
                  </a:cubicBezTo>
                  <a:lnTo>
                    <a:pt x="149017" y="407799"/>
                  </a:lnTo>
                  <a:cubicBezTo>
                    <a:pt x="149017" y="407799"/>
                    <a:pt x="125606" y="407572"/>
                    <a:pt x="115230" y="407466"/>
                  </a:cubicBezTo>
                  <a:cubicBezTo>
                    <a:pt x="104895" y="407362"/>
                    <a:pt x="97127" y="405642"/>
                    <a:pt x="89296" y="405579"/>
                  </a:cubicBezTo>
                  <a:cubicBezTo>
                    <a:pt x="85202" y="405920"/>
                    <a:pt x="81259" y="403952"/>
                    <a:pt x="79071" y="400475"/>
                  </a:cubicBezTo>
                  <a:lnTo>
                    <a:pt x="63584" y="398655"/>
                  </a:lnTo>
                  <a:lnTo>
                    <a:pt x="50616" y="398537"/>
                  </a:lnTo>
                  <a:lnTo>
                    <a:pt x="34928" y="401743"/>
                  </a:lnTo>
                  <a:lnTo>
                    <a:pt x="19285" y="406579"/>
                  </a:lnTo>
                  <a:lnTo>
                    <a:pt x="16454" y="416546"/>
                  </a:lnTo>
                  <a:lnTo>
                    <a:pt x="13406" y="434896"/>
                  </a:lnTo>
                  <a:lnTo>
                    <a:pt x="5352" y="444822"/>
                  </a:lnTo>
                  <a:lnTo>
                    <a:pt x="0" y="454776"/>
                  </a:lnTo>
                  <a:lnTo>
                    <a:pt x="4760" y="473181"/>
                  </a:lnTo>
                  <a:lnTo>
                    <a:pt x="7019" y="488188"/>
                  </a:lnTo>
                  <a:cubicBezTo>
                    <a:pt x="7019" y="488188"/>
                    <a:pt x="4036" y="506531"/>
                    <a:pt x="3882" y="511523"/>
                  </a:cubicBezTo>
                  <a:cubicBezTo>
                    <a:pt x="4093" y="515522"/>
                    <a:pt x="4877" y="519470"/>
                    <a:pt x="6209" y="523247"/>
                  </a:cubicBezTo>
                  <a:lnTo>
                    <a:pt x="8403" y="541588"/>
                  </a:lnTo>
                  <a:lnTo>
                    <a:pt x="47108" y="551936"/>
                  </a:lnTo>
                  <a:lnTo>
                    <a:pt x="83371" y="555644"/>
                  </a:lnTo>
                  <a:lnTo>
                    <a:pt x="111961" y="554213"/>
                  </a:lnTo>
                  <a:lnTo>
                    <a:pt x="145791" y="551195"/>
                  </a:lnTo>
                  <a:lnTo>
                    <a:pt x="169094" y="553080"/>
                  </a:lnTo>
                  <a:cubicBezTo>
                    <a:pt x="177888" y="552207"/>
                    <a:pt x="186596" y="550628"/>
                    <a:pt x="195134" y="548355"/>
                  </a:cubicBezTo>
                  <a:cubicBezTo>
                    <a:pt x="200179" y="546541"/>
                    <a:pt x="205452" y="545447"/>
                    <a:pt x="210800" y="545104"/>
                  </a:cubicBezTo>
                  <a:lnTo>
                    <a:pt x="221200" y="543561"/>
                  </a:lnTo>
                  <a:lnTo>
                    <a:pt x="247420" y="532098"/>
                  </a:lnTo>
                  <a:lnTo>
                    <a:pt x="257819" y="528891"/>
                  </a:lnTo>
                  <a:lnTo>
                    <a:pt x="268372" y="522329"/>
                  </a:lnTo>
                  <a:lnTo>
                    <a:pt x="286846" y="510851"/>
                  </a:lnTo>
                  <a:lnTo>
                    <a:pt x="287043" y="500821"/>
                  </a:lnTo>
                  <a:cubicBezTo>
                    <a:pt x="287591" y="495445"/>
                    <a:pt x="289485" y="490294"/>
                    <a:pt x="292551" y="485846"/>
                  </a:cubicBezTo>
                  <a:lnTo>
                    <a:pt x="305603" y="484319"/>
                  </a:lnTo>
                  <a:lnTo>
                    <a:pt x="316159" y="476070"/>
                  </a:lnTo>
                  <a:lnTo>
                    <a:pt x="318967" y="466089"/>
                  </a:lnTo>
                  <a:lnTo>
                    <a:pt x="329519" y="459497"/>
                  </a:lnTo>
                  <a:lnTo>
                    <a:pt x="360785" y="453117"/>
                  </a:lnTo>
                  <a:lnTo>
                    <a:pt x="376691" y="439913"/>
                  </a:lnTo>
                  <a:lnTo>
                    <a:pt x="387156" y="435066"/>
                  </a:lnTo>
                  <a:lnTo>
                    <a:pt x="392532" y="426726"/>
                  </a:lnTo>
                  <a:lnTo>
                    <a:pt x="400452" y="420141"/>
                  </a:lnTo>
                  <a:lnTo>
                    <a:pt x="403237" y="413509"/>
                  </a:lnTo>
                  <a:lnTo>
                    <a:pt x="413813" y="405267"/>
                  </a:lnTo>
                  <a:lnTo>
                    <a:pt x="429303" y="408762"/>
                  </a:lnTo>
                  <a:lnTo>
                    <a:pt x="439636" y="408840"/>
                  </a:lnTo>
                  <a:lnTo>
                    <a:pt x="444617" y="417208"/>
                  </a:lnTo>
                  <a:lnTo>
                    <a:pt x="454886" y="422347"/>
                  </a:lnTo>
                  <a:lnTo>
                    <a:pt x="467809" y="425772"/>
                  </a:lnTo>
                  <a:lnTo>
                    <a:pt x="478229" y="424201"/>
                  </a:lnTo>
                  <a:lnTo>
                    <a:pt x="488694" y="422621"/>
                  </a:lnTo>
                  <a:lnTo>
                    <a:pt x="507037" y="412839"/>
                  </a:lnTo>
                  <a:lnTo>
                    <a:pt x="520244" y="402913"/>
                  </a:lnTo>
                  <a:lnTo>
                    <a:pt x="530713" y="398029"/>
                  </a:lnTo>
                  <a:lnTo>
                    <a:pt x="543897" y="391479"/>
                  </a:lnTo>
                  <a:lnTo>
                    <a:pt x="556820" y="393277"/>
                  </a:lnTo>
                  <a:lnTo>
                    <a:pt x="569808" y="393412"/>
                  </a:lnTo>
                  <a:lnTo>
                    <a:pt x="580098" y="396815"/>
                  </a:lnTo>
                  <a:lnTo>
                    <a:pt x="590454" y="400256"/>
                  </a:lnTo>
                  <a:lnTo>
                    <a:pt x="605835" y="407042"/>
                  </a:lnTo>
                  <a:lnTo>
                    <a:pt x="623739" y="418873"/>
                  </a:lnTo>
                  <a:lnTo>
                    <a:pt x="628697" y="428976"/>
                  </a:lnTo>
                  <a:lnTo>
                    <a:pt x="644078" y="439112"/>
                  </a:lnTo>
                  <a:lnTo>
                    <a:pt x="656781" y="449219"/>
                  </a:lnTo>
                  <a:lnTo>
                    <a:pt x="672114" y="461092"/>
                  </a:lnTo>
                  <a:lnTo>
                    <a:pt x="682340" y="464476"/>
                  </a:lnTo>
                  <a:lnTo>
                    <a:pt x="700438" y="471320"/>
                  </a:lnTo>
                  <a:lnTo>
                    <a:pt x="726087" y="481564"/>
                  </a:lnTo>
                  <a:lnTo>
                    <a:pt x="741667" y="485024"/>
                  </a:lnTo>
                  <a:lnTo>
                    <a:pt x="744014" y="493399"/>
                  </a:lnTo>
                  <a:lnTo>
                    <a:pt x="749018" y="501803"/>
                  </a:lnTo>
                  <a:lnTo>
                    <a:pt x="754020" y="510176"/>
                  </a:lnTo>
                  <a:lnTo>
                    <a:pt x="756344" y="521858"/>
                  </a:lnTo>
                  <a:lnTo>
                    <a:pt x="769223" y="527003"/>
                  </a:lnTo>
                  <a:lnTo>
                    <a:pt x="779556" y="528758"/>
                  </a:lnTo>
                  <a:lnTo>
                    <a:pt x="795265" y="523909"/>
                  </a:lnTo>
                  <a:lnTo>
                    <a:pt x="795550" y="510592"/>
                  </a:lnTo>
                  <a:lnTo>
                    <a:pt x="795836" y="497242"/>
                  </a:lnTo>
                  <a:cubicBezTo>
                    <a:pt x="795858" y="494942"/>
                    <a:pt x="795945" y="493477"/>
                    <a:pt x="795967" y="492554"/>
                  </a:cubicBezTo>
                  <a:cubicBezTo>
                    <a:pt x="795945" y="492631"/>
                    <a:pt x="795967" y="492242"/>
                    <a:pt x="795967" y="491037"/>
                  </a:cubicBezTo>
                  <a:cubicBezTo>
                    <a:pt x="795967" y="490889"/>
                    <a:pt x="796035" y="490719"/>
                    <a:pt x="795967" y="490565"/>
                  </a:cubicBezTo>
                  <a:cubicBezTo>
                    <a:pt x="796166" y="483883"/>
                    <a:pt x="795967" y="490565"/>
                    <a:pt x="793580" y="483869"/>
                  </a:cubicBezTo>
                  <a:cubicBezTo>
                    <a:pt x="791122" y="477136"/>
                    <a:pt x="804043" y="478926"/>
                    <a:pt x="804043" y="478926"/>
                  </a:cubicBezTo>
                  <a:lnTo>
                    <a:pt x="817183" y="470738"/>
                  </a:lnTo>
                  <a:lnTo>
                    <a:pt x="809683" y="458977"/>
                  </a:lnTo>
                  <a:lnTo>
                    <a:pt x="799389" y="457229"/>
                  </a:lnTo>
                  <a:lnTo>
                    <a:pt x="786466" y="453774"/>
                  </a:lnTo>
                  <a:lnTo>
                    <a:pt x="776111" y="452014"/>
                  </a:lnTo>
                  <a:lnTo>
                    <a:pt x="765822" y="448565"/>
                  </a:lnTo>
                  <a:lnTo>
                    <a:pt x="745373" y="436723"/>
                  </a:lnTo>
                  <a:lnTo>
                    <a:pt x="737673" y="433320"/>
                  </a:lnTo>
                  <a:cubicBezTo>
                    <a:pt x="732945" y="431229"/>
                    <a:pt x="728601" y="428365"/>
                    <a:pt x="724816" y="424844"/>
                  </a:cubicBezTo>
                  <a:lnTo>
                    <a:pt x="694057" y="407882"/>
                  </a:lnTo>
                  <a:lnTo>
                    <a:pt x="673497" y="397710"/>
                  </a:lnTo>
                  <a:cubicBezTo>
                    <a:pt x="673497" y="397710"/>
                    <a:pt x="660838" y="384217"/>
                    <a:pt x="661015" y="379226"/>
                  </a:cubicBezTo>
                  <a:cubicBezTo>
                    <a:pt x="661123" y="374234"/>
                    <a:pt x="661167" y="370892"/>
                    <a:pt x="661167" y="370892"/>
                  </a:cubicBezTo>
                  <a:lnTo>
                    <a:pt x="669111" y="362631"/>
                  </a:lnTo>
                  <a:cubicBezTo>
                    <a:pt x="669111" y="362631"/>
                    <a:pt x="700155" y="367925"/>
                    <a:pt x="707902" y="369681"/>
                  </a:cubicBezTo>
                  <a:cubicBezTo>
                    <a:pt x="711484" y="370243"/>
                    <a:pt x="714951" y="371382"/>
                    <a:pt x="718170" y="373050"/>
                  </a:cubicBezTo>
                  <a:lnTo>
                    <a:pt x="730980" y="379901"/>
                  </a:lnTo>
                  <a:lnTo>
                    <a:pt x="741271" y="386628"/>
                  </a:lnTo>
                  <a:lnTo>
                    <a:pt x="767052" y="395235"/>
                  </a:lnTo>
                  <a:lnTo>
                    <a:pt x="784956" y="403736"/>
                  </a:lnTo>
                  <a:lnTo>
                    <a:pt x="797769" y="412169"/>
                  </a:lnTo>
                  <a:lnTo>
                    <a:pt x="826071" y="422460"/>
                  </a:lnTo>
                  <a:lnTo>
                    <a:pt x="841341" y="437593"/>
                  </a:lnTo>
                  <a:lnTo>
                    <a:pt x="848845" y="449368"/>
                  </a:lnTo>
                  <a:lnTo>
                    <a:pt x="861568" y="461162"/>
                  </a:lnTo>
                  <a:lnTo>
                    <a:pt x="869096" y="471233"/>
                  </a:lnTo>
                  <a:lnTo>
                    <a:pt x="876706" y="482970"/>
                  </a:lnTo>
                  <a:lnTo>
                    <a:pt x="878924" y="496322"/>
                  </a:lnTo>
                  <a:lnTo>
                    <a:pt x="883970" y="504732"/>
                  </a:lnTo>
                  <a:lnTo>
                    <a:pt x="899307" y="514850"/>
                  </a:lnTo>
                  <a:lnTo>
                    <a:pt x="906834" y="523267"/>
                  </a:lnTo>
                  <a:lnTo>
                    <a:pt x="922301" y="531775"/>
                  </a:lnTo>
                  <a:lnTo>
                    <a:pt x="932460" y="540207"/>
                  </a:lnTo>
                  <a:lnTo>
                    <a:pt x="932196" y="550229"/>
                  </a:lnTo>
                  <a:lnTo>
                    <a:pt x="937111" y="565246"/>
                  </a:lnTo>
                  <a:lnTo>
                    <a:pt x="949946" y="568733"/>
                  </a:lnTo>
                  <a:lnTo>
                    <a:pt x="968134" y="568897"/>
                  </a:lnTo>
                  <a:lnTo>
                    <a:pt x="991610" y="562448"/>
                  </a:lnTo>
                  <a:lnTo>
                    <a:pt x="996899" y="557442"/>
                  </a:lnTo>
                  <a:cubicBezTo>
                    <a:pt x="1002250" y="552537"/>
                    <a:pt x="996899" y="557442"/>
                    <a:pt x="1007429" y="552571"/>
                  </a:cubicBezTo>
                  <a:lnTo>
                    <a:pt x="1015417" y="544294"/>
                  </a:lnTo>
                  <a:lnTo>
                    <a:pt x="1015568" y="534319"/>
                  </a:lnTo>
                  <a:lnTo>
                    <a:pt x="1015964" y="522617"/>
                  </a:lnTo>
                  <a:lnTo>
                    <a:pt x="1010916" y="514249"/>
                  </a:lnTo>
                  <a:lnTo>
                    <a:pt x="1011047" y="505925"/>
                  </a:lnTo>
                  <a:cubicBezTo>
                    <a:pt x="1011246" y="497578"/>
                    <a:pt x="1011047" y="505925"/>
                    <a:pt x="1008680" y="497534"/>
                  </a:cubicBezTo>
                  <a:lnTo>
                    <a:pt x="1011531" y="485920"/>
                  </a:lnTo>
                  <a:lnTo>
                    <a:pt x="1022064" y="479300"/>
                  </a:lnTo>
                  <a:lnTo>
                    <a:pt x="1060920" y="483009"/>
                  </a:lnTo>
                  <a:lnTo>
                    <a:pt x="1073688" y="491495"/>
                  </a:lnTo>
                  <a:lnTo>
                    <a:pt x="1076121" y="499868"/>
                  </a:lnTo>
                  <a:lnTo>
                    <a:pt x="1149820" y="452181"/>
                  </a:lnTo>
                  <a:cubicBezTo>
                    <a:pt x="1149820" y="452181"/>
                    <a:pt x="1150128" y="442168"/>
                    <a:pt x="1150258" y="434635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979F04CD-C06D-4D1A-9777-62E2F6D7E706}"/>
              </a:ext>
            </a:extLst>
          </p:cNvPr>
          <p:cNvGrpSpPr/>
          <p:nvPr/>
        </p:nvGrpSpPr>
        <p:grpSpPr>
          <a:xfrm>
            <a:off x="266994" y="4607699"/>
            <a:ext cx="4633966" cy="936000"/>
            <a:chOff x="6519231" y="4408035"/>
            <a:chExt cx="4633966" cy="936000"/>
          </a:xfrm>
        </p:grpSpPr>
        <p:grpSp>
          <p:nvGrpSpPr>
            <p:cNvPr id="127" name="Grupa 126">
              <a:extLst>
                <a:ext uri="{FF2B5EF4-FFF2-40B4-BE49-F238E27FC236}">
                  <a16:creationId xmlns:a16="http://schemas.microsoft.com/office/drawing/2014/main" id="{E84643EE-C80A-4F99-B648-525DA67390A5}"/>
                </a:ext>
              </a:extLst>
            </p:cNvPr>
            <p:cNvGrpSpPr/>
            <p:nvPr/>
          </p:nvGrpSpPr>
          <p:grpSpPr>
            <a:xfrm>
              <a:off x="6519231" y="4408035"/>
              <a:ext cx="4633966" cy="936000"/>
              <a:chOff x="1232207" y="1154120"/>
              <a:chExt cx="1983425" cy="825333"/>
            </a:xfrm>
          </p:grpSpPr>
          <p:sp>
            <p:nvSpPr>
              <p:cNvPr id="132" name="Prostokąt: zaokrąglone rogi 131">
                <a:extLst>
                  <a:ext uri="{FF2B5EF4-FFF2-40B4-BE49-F238E27FC236}">
                    <a16:creationId xmlns:a16="http://schemas.microsoft.com/office/drawing/2014/main" id="{DBE20CF6-12F4-4B20-A490-CA1BA3C2C817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983425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39" name="Prostokąt: zaokrąglone rogi 138">
                <a:extLst>
                  <a:ext uri="{FF2B5EF4-FFF2-40B4-BE49-F238E27FC236}">
                    <a16:creationId xmlns:a16="http://schemas.microsoft.com/office/drawing/2014/main" id="{096E9424-82E5-4A9D-9DBD-E0A25FAE600F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194103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2000" dirty="0" err="1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Production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2000" dirty="0" err="1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diversification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 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–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</a:t>
                </a:r>
                <a:r>
                  <a:rPr kumimoji="0" lang="pl-PL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stable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and </a:t>
                </a:r>
                <a:r>
                  <a:rPr kumimoji="0" lang="pl-PL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safe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</a:t>
                </a:r>
                <a:r>
                  <a:rPr kumimoji="0" lang="pl-PL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growth</a:t>
                </a:r>
                <a:endPara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9" name="Owal 128">
              <a:extLst>
                <a:ext uri="{FF2B5EF4-FFF2-40B4-BE49-F238E27FC236}">
                  <a16:creationId xmlns:a16="http://schemas.microsoft.com/office/drawing/2014/main" id="{44FC6348-6CAA-4B88-8AB3-39DEAB850949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30" name="Grafika 129">
              <a:extLst>
                <a:ext uri="{FF2B5EF4-FFF2-40B4-BE49-F238E27FC236}">
                  <a16:creationId xmlns:a16="http://schemas.microsoft.com/office/drawing/2014/main" id="{0C31387A-A708-4B67-81BA-A35E5F84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703818" y="4578390"/>
              <a:ext cx="595291" cy="595291"/>
            </a:xfrm>
            <a:prstGeom prst="rect">
              <a:avLst/>
            </a:prstGeom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695B803F-B5B3-45E0-91B2-2E5E694FDCF6}"/>
              </a:ext>
            </a:extLst>
          </p:cNvPr>
          <p:cNvGrpSpPr/>
          <p:nvPr/>
        </p:nvGrpSpPr>
        <p:grpSpPr>
          <a:xfrm>
            <a:off x="266994" y="5633971"/>
            <a:ext cx="4633966" cy="936000"/>
            <a:chOff x="6519231" y="4408035"/>
            <a:chExt cx="4633966" cy="936000"/>
          </a:xfrm>
        </p:grpSpPr>
        <p:grpSp>
          <p:nvGrpSpPr>
            <p:cNvPr id="142" name="Grupa 141">
              <a:extLst>
                <a:ext uri="{FF2B5EF4-FFF2-40B4-BE49-F238E27FC236}">
                  <a16:creationId xmlns:a16="http://schemas.microsoft.com/office/drawing/2014/main" id="{109A60B0-94F7-4D17-AA13-7674A33E59BB}"/>
                </a:ext>
              </a:extLst>
            </p:cNvPr>
            <p:cNvGrpSpPr/>
            <p:nvPr/>
          </p:nvGrpSpPr>
          <p:grpSpPr>
            <a:xfrm>
              <a:off x="6519231" y="4408035"/>
              <a:ext cx="4633966" cy="936000"/>
              <a:chOff x="1232207" y="1154120"/>
              <a:chExt cx="1983425" cy="825333"/>
            </a:xfrm>
          </p:grpSpPr>
          <p:sp>
            <p:nvSpPr>
              <p:cNvPr id="146" name="Prostokąt: zaokrąglone rogi 145">
                <a:extLst>
                  <a:ext uri="{FF2B5EF4-FFF2-40B4-BE49-F238E27FC236}">
                    <a16:creationId xmlns:a16="http://schemas.microsoft.com/office/drawing/2014/main" id="{F3CD1853-7DB8-4B62-9358-A4B049091B2D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983425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47" name="Prostokąt: zaokrąglone rogi 146">
                <a:extLst>
                  <a:ext uri="{FF2B5EF4-FFF2-40B4-BE49-F238E27FC236}">
                    <a16:creationId xmlns:a16="http://schemas.microsoft.com/office/drawing/2014/main" id="{CEA230C2-9B28-4A6F-B1BA-195B77D84CBC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194103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Sales – 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40 </a:t>
                </a:r>
                <a:r>
                  <a:rPr lang="pl-PL" sz="2000" dirty="0" err="1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countries</a:t>
                </a:r>
                <a:endParaRPr lang="pl-PL" sz="2000" dirty="0">
                  <a:solidFill>
                    <a:schemeClr val="accent2"/>
                  </a:solidFill>
                  <a:latin typeface="Inter" panose="020B0502030000000004" pitchFamily="34" charset="0"/>
                </a:endParaRPr>
              </a:p>
            </p:txBody>
          </p:sp>
        </p:grpSp>
        <p:sp>
          <p:nvSpPr>
            <p:cNvPr id="144" name="Owal 143">
              <a:extLst>
                <a:ext uri="{FF2B5EF4-FFF2-40B4-BE49-F238E27FC236}">
                  <a16:creationId xmlns:a16="http://schemas.microsoft.com/office/drawing/2014/main" id="{ADAE7ADB-1882-4DD3-9B06-7A813D2EB893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45" name="Grafika 144">
              <a:extLst>
                <a:ext uri="{FF2B5EF4-FFF2-40B4-BE49-F238E27FC236}">
                  <a16:creationId xmlns:a16="http://schemas.microsoft.com/office/drawing/2014/main" id="{2B8B221E-0BBA-4BE0-AFBB-D2B9BAB40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683602" y="4558174"/>
              <a:ext cx="635722" cy="635722"/>
            </a:xfrm>
            <a:prstGeom prst="rect">
              <a:avLst/>
            </a:prstGeom>
          </p:spPr>
        </p:pic>
      </p:grp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903954B4-6011-42C8-A6A0-138FA73E8C97}"/>
              </a:ext>
            </a:extLst>
          </p:cNvPr>
          <p:cNvCxnSpPr>
            <a:cxnSpLocks/>
          </p:cNvCxnSpPr>
          <p:nvPr/>
        </p:nvCxnSpPr>
        <p:spPr>
          <a:xfrm flipH="1" flipV="1">
            <a:off x="2737884" y="2427794"/>
            <a:ext cx="3534517" cy="20663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Łącznik prosty 184">
            <a:extLst>
              <a:ext uri="{FF2B5EF4-FFF2-40B4-BE49-F238E27FC236}">
                <a16:creationId xmlns:a16="http://schemas.microsoft.com/office/drawing/2014/main" id="{B4E7CD2B-229F-442C-9C8B-994225CFFE77}"/>
              </a:ext>
            </a:extLst>
          </p:cNvPr>
          <p:cNvCxnSpPr>
            <a:cxnSpLocks/>
          </p:cNvCxnSpPr>
          <p:nvPr/>
        </p:nvCxnSpPr>
        <p:spPr>
          <a:xfrm flipH="1">
            <a:off x="3371996" y="2634433"/>
            <a:ext cx="2900405" cy="28591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Łącznik prosty 185">
            <a:extLst>
              <a:ext uri="{FF2B5EF4-FFF2-40B4-BE49-F238E27FC236}">
                <a16:creationId xmlns:a16="http://schemas.microsoft.com/office/drawing/2014/main" id="{B7C7EE3B-8B1D-4F6D-9FB2-3FB6A6699F4E}"/>
              </a:ext>
            </a:extLst>
          </p:cNvPr>
          <p:cNvCxnSpPr>
            <a:cxnSpLocks/>
          </p:cNvCxnSpPr>
          <p:nvPr/>
        </p:nvCxnSpPr>
        <p:spPr>
          <a:xfrm flipH="1">
            <a:off x="3723388" y="2634433"/>
            <a:ext cx="2549013" cy="1472906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Łącznik prosty 187">
            <a:extLst>
              <a:ext uri="{FF2B5EF4-FFF2-40B4-BE49-F238E27FC236}">
                <a16:creationId xmlns:a16="http://schemas.microsoft.com/office/drawing/2014/main" id="{8B6AA7DA-F2DC-4DBC-9BE6-9DA409E2FB89}"/>
              </a:ext>
            </a:extLst>
          </p:cNvPr>
          <p:cNvCxnSpPr>
            <a:cxnSpLocks/>
          </p:cNvCxnSpPr>
          <p:nvPr/>
        </p:nvCxnSpPr>
        <p:spPr>
          <a:xfrm flipH="1">
            <a:off x="5843100" y="2634433"/>
            <a:ext cx="429301" cy="49316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Łącznik prosty 188">
            <a:extLst>
              <a:ext uri="{FF2B5EF4-FFF2-40B4-BE49-F238E27FC236}">
                <a16:creationId xmlns:a16="http://schemas.microsoft.com/office/drawing/2014/main" id="{42507D3F-206A-48A1-9BB0-F7CDBBFFB5D3}"/>
              </a:ext>
            </a:extLst>
          </p:cNvPr>
          <p:cNvCxnSpPr>
            <a:cxnSpLocks/>
          </p:cNvCxnSpPr>
          <p:nvPr/>
        </p:nvCxnSpPr>
        <p:spPr>
          <a:xfrm flipH="1">
            <a:off x="5900371" y="2634433"/>
            <a:ext cx="372030" cy="99489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Łącznik prosty 189">
            <a:extLst>
              <a:ext uri="{FF2B5EF4-FFF2-40B4-BE49-F238E27FC236}">
                <a16:creationId xmlns:a16="http://schemas.microsoft.com/office/drawing/2014/main" id="{0127938D-5C31-4B73-A7B5-F740372607B3}"/>
              </a:ext>
            </a:extLst>
          </p:cNvPr>
          <p:cNvCxnSpPr>
            <a:cxnSpLocks/>
          </p:cNvCxnSpPr>
          <p:nvPr/>
        </p:nvCxnSpPr>
        <p:spPr>
          <a:xfrm flipH="1">
            <a:off x="6060840" y="2634433"/>
            <a:ext cx="211561" cy="98205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Łącznik prosty 190">
            <a:extLst>
              <a:ext uri="{FF2B5EF4-FFF2-40B4-BE49-F238E27FC236}">
                <a16:creationId xmlns:a16="http://schemas.microsoft.com/office/drawing/2014/main" id="{2B798DF6-8B0A-48EC-882F-3FFB93D505F0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166498" cy="152224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Łącznik prosty 191">
            <a:extLst>
              <a:ext uri="{FF2B5EF4-FFF2-40B4-BE49-F238E27FC236}">
                <a16:creationId xmlns:a16="http://schemas.microsoft.com/office/drawing/2014/main" id="{41E08A01-733C-430A-B4EC-15E92E733487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384884" cy="28880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Łącznik prosty 192">
            <a:extLst>
              <a:ext uri="{FF2B5EF4-FFF2-40B4-BE49-F238E27FC236}">
                <a16:creationId xmlns:a16="http://schemas.microsoft.com/office/drawing/2014/main" id="{74CB400B-287D-417F-B215-142D14CE8768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936849" cy="54970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Łącznik prosty 193">
            <a:extLst>
              <a:ext uri="{FF2B5EF4-FFF2-40B4-BE49-F238E27FC236}">
                <a16:creationId xmlns:a16="http://schemas.microsoft.com/office/drawing/2014/main" id="{9CD62591-E820-474D-BF5F-49311A7AC05E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1898339" cy="668688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Łącznik prosty 194">
            <a:extLst>
              <a:ext uri="{FF2B5EF4-FFF2-40B4-BE49-F238E27FC236}">
                <a16:creationId xmlns:a16="http://schemas.microsoft.com/office/drawing/2014/main" id="{3575C872-9B77-48CF-9E04-1B163D2ED9B3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2596714" cy="728384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Łącznik prosty 195">
            <a:extLst>
              <a:ext uri="{FF2B5EF4-FFF2-40B4-BE49-F238E27FC236}">
                <a16:creationId xmlns:a16="http://schemas.microsoft.com/office/drawing/2014/main" id="{C057CE98-3CA6-46FE-844C-E6D09120D82F}"/>
              </a:ext>
            </a:extLst>
          </p:cNvPr>
          <p:cNvCxnSpPr>
            <a:cxnSpLocks/>
          </p:cNvCxnSpPr>
          <p:nvPr/>
        </p:nvCxnSpPr>
        <p:spPr>
          <a:xfrm>
            <a:off x="6272401" y="2634433"/>
            <a:ext cx="3203264" cy="156247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1" name="Grupa 220">
            <a:extLst>
              <a:ext uri="{FF2B5EF4-FFF2-40B4-BE49-F238E27FC236}">
                <a16:creationId xmlns:a16="http://schemas.microsoft.com/office/drawing/2014/main" id="{16B60E3E-5C48-4695-9459-66D392421342}"/>
              </a:ext>
            </a:extLst>
          </p:cNvPr>
          <p:cNvGrpSpPr/>
          <p:nvPr/>
        </p:nvGrpSpPr>
        <p:grpSpPr>
          <a:xfrm>
            <a:off x="6212770" y="2570995"/>
            <a:ext cx="124901" cy="123134"/>
            <a:chOff x="6212770" y="3301294"/>
            <a:chExt cx="124901" cy="123134"/>
          </a:xfrm>
        </p:grpSpPr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888664A4-8DEC-4A88-8E82-9591A9EFC279}"/>
                </a:ext>
              </a:extLst>
            </p:cNvPr>
            <p:cNvGrpSpPr/>
            <p:nvPr/>
          </p:nvGrpSpPr>
          <p:grpSpPr>
            <a:xfrm>
              <a:off x="6214537" y="3301294"/>
              <a:ext cx="123134" cy="123134"/>
              <a:chOff x="12942785" y="3178577"/>
              <a:chExt cx="237434" cy="237434"/>
            </a:xfrm>
          </p:grpSpPr>
          <p:sp>
            <p:nvSpPr>
              <p:cNvPr id="183" name="Owal 182">
                <a:extLst>
                  <a:ext uri="{FF2B5EF4-FFF2-40B4-BE49-F238E27FC236}">
                    <a16:creationId xmlns:a16="http://schemas.microsoft.com/office/drawing/2014/main" id="{D50BB12A-7A2F-4A18-B521-BCC50B791FD2}"/>
                  </a:ext>
                </a:extLst>
              </p:cNvPr>
              <p:cNvSpPr/>
              <p:nvPr/>
            </p:nvSpPr>
            <p:spPr>
              <a:xfrm>
                <a:off x="12976119" y="3211911"/>
                <a:ext cx="170768" cy="170768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84" name="Owal 183">
                <a:extLst>
                  <a:ext uri="{FF2B5EF4-FFF2-40B4-BE49-F238E27FC236}">
                    <a16:creationId xmlns:a16="http://schemas.microsoft.com/office/drawing/2014/main" id="{E3058391-D1A2-406F-9042-9A5E88800D47}"/>
                  </a:ext>
                </a:extLst>
              </p:cNvPr>
              <p:cNvSpPr/>
              <p:nvPr/>
            </p:nvSpPr>
            <p:spPr>
              <a:xfrm>
                <a:off x="12942785" y="3178577"/>
                <a:ext cx="237434" cy="237434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</p:grpSp>
        <p:sp>
          <p:nvSpPr>
            <p:cNvPr id="119" name="Prostokąt 118">
              <a:extLst>
                <a:ext uri="{FF2B5EF4-FFF2-40B4-BE49-F238E27FC236}">
                  <a16:creationId xmlns:a16="http://schemas.microsoft.com/office/drawing/2014/main" id="{F6B1D042-87EE-4FB4-AA60-6D1E2EF5993E}"/>
                </a:ext>
              </a:extLst>
            </p:cNvPr>
            <p:cNvSpPr/>
            <p:nvPr/>
          </p:nvSpPr>
          <p:spPr>
            <a:xfrm>
              <a:off x="6212770" y="3319013"/>
              <a:ext cx="119261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8" name="Owal 147">
            <a:extLst>
              <a:ext uri="{FF2B5EF4-FFF2-40B4-BE49-F238E27FC236}">
                <a16:creationId xmlns:a16="http://schemas.microsoft.com/office/drawing/2014/main" id="{84354AC5-7F5D-4A63-94BF-DDE97E7A47AF}"/>
              </a:ext>
            </a:extLst>
          </p:cNvPr>
          <p:cNvSpPr/>
          <p:nvPr/>
        </p:nvSpPr>
        <p:spPr>
          <a:xfrm>
            <a:off x="2668179" y="239889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0" name="Owal 149">
            <a:extLst>
              <a:ext uri="{FF2B5EF4-FFF2-40B4-BE49-F238E27FC236}">
                <a16:creationId xmlns:a16="http://schemas.microsoft.com/office/drawing/2014/main" id="{AC558362-6E94-4657-9412-15458359046A}"/>
              </a:ext>
            </a:extLst>
          </p:cNvPr>
          <p:cNvSpPr/>
          <p:nvPr/>
        </p:nvSpPr>
        <p:spPr>
          <a:xfrm>
            <a:off x="3311815" y="289859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1" name="Owal 150">
            <a:extLst>
              <a:ext uri="{FF2B5EF4-FFF2-40B4-BE49-F238E27FC236}">
                <a16:creationId xmlns:a16="http://schemas.microsoft.com/office/drawing/2014/main" id="{B0E609DB-1EF8-4C3A-85BF-69223626E5E4}"/>
              </a:ext>
            </a:extLst>
          </p:cNvPr>
          <p:cNvSpPr/>
          <p:nvPr/>
        </p:nvSpPr>
        <p:spPr>
          <a:xfrm>
            <a:off x="3671672" y="409649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5" name="Owal 154">
            <a:extLst>
              <a:ext uri="{FF2B5EF4-FFF2-40B4-BE49-F238E27FC236}">
                <a16:creationId xmlns:a16="http://schemas.microsoft.com/office/drawing/2014/main" id="{894505C9-9710-4A66-AB8B-4BBD3F0EB1CB}"/>
              </a:ext>
            </a:extLst>
          </p:cNvPr>
          <p:cNvSpPr/>
          <p:nvPr/>
        </p:nvSpPr>
        <p:spPr>
          <a:xfrm>
            <a:off x="5793765" y="312389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57" name="Owal 156">
            <a:extLst>
              <a:ext uri="{FF2B5EF4-FFF2-40B4-BE49-F238E27FC236}">
                <a16:creationId xmlns:a16="http://schemas.microsoft.com/office/drawing/2014/main" id="{8F2D1B5B-F73E-45A7-A655-D9CFA6F4DF44}"/>
              </a:ext>
            </a:extLst>
          </p:cNvPr>
          <p:cNvSpPr/>
          <p:nvPr/>
        </p:nvSpPr>
        <p:spPr>
          <a:xfrm>
            <a:off x="5861947" y="362932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65" name="Owal 164">
            <a:extLst>
              <a:ext uri="{FF2B5EF4-FFF2-40B4-BE49-F238E27FC236}">
                <a16:creationId xmlns:a16="http://schemas.microsoft.com/office/drawing/2014/main" id="{D1DA11B9-020C-42C2-9BEE-3178E79EEA0C}"/>
              </a:ext>
            </a:extLst>
          </p:cNvPr>
          <p:cNvSpPr/>
          <p:nvPr/>
        </p:nvSpPr>
        <p:spPr>
          <a:xfrm>
            <a:off x="6024797" y="3626016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0" name="Owal 169">
            <a:extLst>
              <a:ext uri="{FF2B5EF4-FFF2-40B4-BE49-F238E27FC236}">
                <a16:creationId xmlns:a16="http://schemas.microsoft.com/office/drawing/2014/main" id="{BD76501E-C319-4EFD-8E18-D74957E16DDC}"/>
              </a:ext>
            </a:extLst>
          </p:cNvPr>
          <p:cNvSpPr/>
          <p:nvPr/>
        </p:nvSpPr>
        <p:spPr>
          <a:xfrm>
            <a:off x="6417142" y="4173341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1" name="Owal 170">
            <a:extLst>
              <a:ext uri="{FF2B5EF4-FFF2-40B4-BE49-F238E27FC236}">
                <a16:creationId xmlns:a16="http://schemas.microsoft.com/office/drawing/2014/main" id="{B87727FA-0E4C-4AC8-B73D-C37A8B62F81D}"/>
              </a:ext>
            </a:extLst>
          </p:cNvPr>
          <p:cNvSpPr/>
          <p:nvPr/>
        </p:nvSpPr>
        <p:spPr>
          <a:xfrm>
            <a:off x="7205547" y="317567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2" name="Owal 171">
            <a:extLst>
              <a:ext uri="{FF2B5EF4-FFF2-40B4-BE49-F238E27FC236}">
                <a16:creationId xmlns:a16="http://schemas.microsoft.com/office/drawing/2014/main" id="{4E984AD4-CA0A-4E2A-A552-37EA281D7255}"/>
              </a:ext>
            </a:extLst>
          </p:cNvPr>
          <p:cNvSpPr/>
          <p:nvPr/>
        </p:nvSpPr>
        <p:spPr>
          <a:xfrm>
            <a:off x="9486248" y="4190820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3" name="Owal 172">
            <a:extLst>
              <a:ext uri="{FF2B5EF4-FFF2-40B4-BE49-F238E27FC236}">
                <a16:creationId xmlns:a16="http://schemas.microsoft.com/office/drawing/2014/main" id="{8DF6FC4E-105F-41A3-A743-B9C02E5DEA32}"/>
              </a:ext>
            </a:extLst>
          </p:cNvPr>
          <p:cNvSpPr/>
          <p:nvPr/>
        </p:nvSpPr>
        <p:spPr>
          <a:xfrm>
            <a:off x="8183704" y="329227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74" name="Owal 173">
            <a:extLst>
              <a:ext uri="{FF2B5EF4-FFF2-40B4-BE49-F238E27FC236}">
                <a16:creationId xmlns:a16="http://schemas.microsoft.com/office/drawing/2014/main" id="{D3020106-1D50-4B32-B41E-665A3249F343}"/>
              </a:ext>
            </a:extLst>
          </p:cNvPr>
          <p:cNvSpPr/>
          <p:nvPr/>
        </p:nvSpPr>
        <p:spPr>
          <a:xfrm>
            <a:off x="8885783" y="334820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82" name="Owal 181">
            <a:extLst>
              <a:ext uri="{FF2B5EF4-FFF2-40B4-BE49-F238E27FC236}">
                <a16:creationId xmlns:a16="http://schemas.microsoft.com/office/drawing/2014/main" id="{4B9B9913-64FE-49FA-8961-274C10DAD414}"/>
              </a:ext>
            </a:extLst>
          </p:cNvPr>
          <p:cNvSpPr/>
          <p:nvPr/>
        </p:nvSpPr>
        <p:spPr>
          <a:xfrm>
            <a:off x="6648820" y="2917158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grpSp>
        <p:nvGrpSpPr>
          <p:cNvPr id="200" name="Grupa 199">
            <a:extLst>
              <a:ext uri="{FF2B5EF4-FFF2-40B4-BE49-F238E27FC236}">
                <a16:creationId xmlns:a16="http://schemas.microsoft.com/office/drawing/2014/main" id="{3C957A3D-26BB-4A4E-9D5A-2DF2433CC053}"/>
              </a:ext>
            </a:extLst>
          </p:cNvPr>
          <p:cNvGrpSpPr/>
          <p:nvPr/>
        </p:nvGrpSpPr>
        <p:grpSpPr>
          <a:xfrm>
            <a:off x="-1" y="-9"/>
            <a:ext cx="12439651" cy="742807"/>
            <a:chOff x="-1" y="-9"/>
            <a:chExt cx="10366811" cy="742807"/>
          </a:xfrm>
        </p:grpSpPr>
        <p:sp>
          <p:nvSpPr>
            <p:cNvPr id="201" name="Prostokąt: jeden zaokrąglony róg 200">
              <a:extLst>
                <a:ext uri="{FF2B5EF4-FFF2-40B4-BE49-F238E27FC236}">
                  <a16:creationId xmlns:a16="http://schemas.microsoft.com/office/drawing/2014/main" id="{29933C8D-8E82-4D10-B69F-43DBF519771E}"/>
                </a:ext>
              </a:extLst>
            </p:cNvPr>
            <p:cNvSpPr/>
            <p:nvPr/>
          </p:nvSpPr>
          <p:spPr>
            <a:xfrm flipV="1">
              <a:off x="-1" y="-9"/>
              <a:ext cx="901849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2" name="Prostokąt: jeden zaokrąglony róg 201">
              <a:extLst>
                <a:ext uri="{FF2B5EF4-FFF2-40B4-BE49-F238E27FC236}">
                  <a16:creationId xmlns:a16="http://schemas.microsoft.com/office/drawing/2014/main" id="{32917DDE-B07F-4147-9E91-583C1C9B7C91}"/>
                </a:ext>
              </a:extLst>
            </p:cNvPr>
            <p:cNvSpPr/>
            <p:nvPr/>
          </p:nvSpPr>
          <p:spPr>
            <a:xfrm flipV="1">
              <a:off x="-1" y="0"/>
              <a:ext cx="8943584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3" name="pole tekstowe 202">
              <a:extLst>
                <a:ext uri="{FF2B5EF4-FFF2-40B4-BE49-F238E27FC236}">
                  <a16:creationId xmlns:a16="http://schemas.microsoft.com/office/drawing/2014/main" id="{5F9E162A-62E7-49CF-A0BC-4B44E7536B8E}"/>
                </a:ext>
              </a:extLst>
            </p:cNvPr>
            <p:cNvSpPr txBox="1"/>
            <p:nvPr/>
          </p:nvSpPr>
          <p:spPr>
            <a:xfrm>
              <a:off x="197359" y="83729"/>
              <a:ext cx="1016945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DIRECTIONS OF SALES DEVELOPMENT</a:t>
              </a:r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756FFC95-3BFE-4069-B6A0-81EB2382A8B3}"/>
              </a:ext>
            </a:extLst>
          </p:cNvPr>
          <p:cNvGrpSpPr/>
          <p:nvPr/>
        </p:nvGrpSpPr>
        <p:grpSpPr>
          <a:xfrm>
            <a:off x="-8954097" y="0"/>
            <a:ext cx="5620347" cy="742807"/>
            <a:chOff x="0" y="-11"/>
            <a:chExt cx="6853635" cy="742807"/>
          </a:xfrm>
        </p:grpSpPr>
        <p:sp>
          <p:nvSpPr>
            <p:cNvPr id="117" name="Prostokąt: jeden zaokrąglony róg 116">
              <a:extLst>
                <a:ext uri="{FF2B5EF4-FFF2-40B4-BE49-F238E27FC236}">
                  <a16:creationId xmlns:a16="http://schemas.microsoft.com/office/drawing/2014/main" id="{751E6DD6-8C5A-4062-B489-B0A8A605D5C3}"/>
                </a:ext>
              </a:extLst>
            </p:cNvPr>
            <p:cNvSpPr/>
            <p:nvPr/>
          </p:nvSpPr>
          <p:spPr>
            <a:xfrm flipV="1">
              <a:off x="0" y="-11"/>
              <a:ext cx="685363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8" name="Prostokąt: jeden zaokrąglony róg 117">
              <a:extLst>
                <a:ext uri="{FF2B5EF4-FFF2-40B4-BE49-F238E27FC236}">
                  <a16:creationId xmlns:a16="http://schemas.microsoft.com/office/drawing/2014/main" id="{5EAE8251-F14D-4A87-B64E-41CA152BB96D}"/>
                </a:ext>
              </a:extLst>
            </p:cNvPr>
            <p:cNvSpPr/>
            <p:nvPr/>
          </p:nvSpPr>
          <p:spPr>
            <a:xfrm flipV="1">
              <a:off x="1" y="0"/>
              <a:ext cx="67642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A067520C-91C8-4583-90E8-E73FB7301108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SALES STRUCTURE</a:t>
              </a:r>
            </a:p>
          </p:txBody>
        </p:sp>
      </p:grpSp>
      <p:grpSp>
        <p:nvGrpSpPr>
          <p:cNvPr id="109" name="Grupa 108">
            <a:extLst>
              <a:ext uri="{FF2B5EF4-FFF2-40B4-BE49-F238E27FC236}">
                <a16:creationId xmlns:a16="http://schemas.microsoft.com/office/drawing/2014/main" id="{DEEBFB06-12E8-44DA-82C8-3D52B87EDD01}"/>
              </a:ext>
            </a:extLst>
          </p:cNvPr>
          <p:cNvGrpSpPr/>
          <p:nvPr/>
        </p:nvGrpSpPr>
        <p:grpSpPr>
          <a:xfrm>
            <a:off x="1544048" y="-5794639"/>
            <a:ext cx="1945547" cy="1845511"/>
            <a:chOff x="1544048" y="1262302"/>
            <a:chExt cx="1945547" cy="1845511"/>
          </a:xfrm>
        </p:grpSpPr>
        <p:cxnSp>
          <p:nvCxnSpPr>
            <p:cNvPr id="140" name="Łącznik prosty 139">
              <a:extLst>
                <a:ext uri="{FF2B5EF4-FFF2-40B4-BE49-F238E27FC236}">
                  <a16:creationId xmlns:a16="http://schemas.microsoft.com/office/drawing/2014/main" id="{AF539374-3B0F-440B-831A-2F997F16D56C}"/>
                </a:ext>
              </a:extLst>
            </p:cNvPr>
            <p:cNvCxnSpPr>
              <a:cxnSpLocks/>
            </p:cNvCxnSpPr>
            <p:nvPr/>
          </p:nvCxnSpPr>
          <p:spPr>
            <a:xfrm>
              <a:off x="294959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upa 148">
              <a:extLst>
                <a:ext uri="{FF2B5EF4-FFF2-40B4-BE49-F238E27FC236}">
                  <a16:creationId xmlns:a16="http://schemas.microsoft.com/office/drawing/2014/main" id="{3BEFC4FD-6BFA-4330-BB50-3868B9F8AC88}"/>
                </a:ext>
              </a:extLst>
            </p:cNvPr>
            <p:cNvGrpSpPr/>
            <p:nvPr/>
          </p:nvGrpSpPr>
          <p:grpSpPr>
            <a:xfrm>
              <a:off x="1544048" y="1262302"/>
              <a:ext cx="1908000" cy="664845"/>
              <a:chOff x="2148216" y="1047706"/>
              <a:chExt cx="1908000" cy="664845"/>
            </a:xfrm>
          </p:grpSpPr>
          <p:sp>
            <p:nvSpPr>
              <p:cNvPr id="198" name="pole tekstowe 197">
                <a:extLst>
                  <a:ext uri="{FF2B5EF4-FFF2-40B4-BE49-F238E27FC236}">
                    <a16:creationId xmlns:a16="http://schemas.microsoft.com/office/drawing/2014/main" id="{4234BFC4-0840-4125-B8C3-8458F540AE5B}"/>
                  </a:ext>
                </a:extLst>
              </p:cNvPr>
              <p:cNvSpPr txBox="1"/>
              <p:nvPr/>
            </p:nvSpPr>
            <p:spPr>
              <a:xfrm>
                <a:off x="2561202" y="1047706"/>
                <a:ext cx="108202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Dynamites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199" name="pole tekstowe 198">
                <a:extLst>
                  <a:ext uri="{FF2B5EF4-FFF2-40B4-BE49-F238E27FC236}">
                    <a16:creationId xmlns:a16="http://schemas.microsoft.com/office/drawing/2014/main" id="{2E8D1271-C715-4AC8-B0EC-45EE14C20427}"/>
                  </a:ext>
                </a:extLst>
              </p:cNvPr>
              <p:cNvSpPr txBox="1"/>
              <p:nvPr/>
            </p:nvSpPr>
            <p:spPr>
              <a:xfrm>
                <a:off x="2148216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18 000 ton</a:t>
                </a:r>
              </a:p>
            </p:txBody>
          </p:sp>
        </p:grpSp>
        <p:cxnSp>
          <p:nvCxnSpPr>
            <p:cNvPr id="181" name="Łącznik prosty 180">
              <a:extLst>
                <a:ext uri="{FF2B5EF4-FFF2-40B4-BE49-F238E27FC236}">
                  <a16:creationId xmlns:a16="http://schemas.microsoft.com/office/drawing/2014/main" id="{50B2205E-1E64-4CEB-9547-9B70A9D19077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Łącznik prosty 196">
              <a:extLst>
                <a:ext uri="{FF2B5EF4-FFF2-40B4-BE49-F238E27FC236}">
                  <a16:creationId xmlns:a16="http://schemas.microsoft.com/office/drawing/2014/main" id="{5743F9C9-E88C-4783-9E7B-202F74E807D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109003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upa 203">
            <a:extLst>
              <a:ext uri="{FF2B5EF4-FFF2-40B4-BE49-F238E27FC236}">
                <a16:creationId xmlns:a16="http://schemas.microsoft.com/office/drawing/2014/main" id="{4BEC73AB-AF14-47C1-92CD-73AF5F59B6A5}"/>
              </a:ext>
            </a:extLst>
          </p:cNvPr>
          <p:cNvGrpSpPr/>
          <p:nvPr/>
        </p:nvGrpSpPr>
        <p:grpSpPr>
          <a:xfrm>
            <a:off x="1544048" y="-3306753"/>
            <a:ext cx="1945547" cy="1876287"/>
            <a:chOff x="1544048" y="3750188"/>
            <a:chExt cx="1945547" cy="1876287"/>
          </a:xfrm>
        </p:grpSpPr>
        <p:cxnSp>
          <p:nvCxnSpPr>
            <p:cNvPr id="205" name="Łącznik prosty 204">
              <a:extLst>
                <a:ext uri="{FF2B5EF4-FFF2-40B4-BE49-F238E27FC236}">
                  <a16:creationId xmlns:a16="http://schemas.microsoft.com/office/drawing/2014/main" id="{312C2404-784D-4B5A-AF22-FCDF7CAB123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94959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upa 205">
              <a:extLst>
                <a:ext uri="{FF2B5EF4-FFF2-40B4-BE49-F238E27FC236}">
                  <a16:creationId xmlns:a16="http://schemas.microsoft.com/office/drawing/2014/main" id="{8E492652-5987-4309-A0A3-0827F84FF009}"/>
                </a:ext>
              </a:extLst>
            </p:cNvPr>
            <p:cNvGrpSpPr/>
            <p:nvPr/>
          </p:nvGrpSpPr>
          <p:grpSpPr>
            <a:xfrm>
              <a:off x="1544048" y="4961630"/>
              <a:ext cx="1908000" cy="664845"/>
              <a:chOff x="2006136" y="5713416"/>
              <a:chExt cx="1908000" cy="664845"/>
            </a:xfrm>
          </p:grpSpPr>
          <p:sp>
            <p:nvSpPr>
              <p:cNvPr id="209" name="pole tekstowe 208">
                <a:extLst>
                  <a:ext uri="{FF2B5EF4-FFF2-40B4-BE49-F238E27FC236}">
                    <a16:creationId xmlns:a16="http://schemas.microsoft.com/office/drawing/2014/main" id="{B17BDB5F-0246-4910-A9EC-86704EF2AA29}"/>
                  </a:ext>
                </a:extLst>
              </p:cNvPr>
              <p:cNvSpPr txBox="1"/>
              <p:nvPr/>
            </p:nvSpPr>
            <p:spPr>
              <a:xfrm>
                <a:off x="2391070" y="5713416"/>
                <a:ext cx="11381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Detonators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210" name="pole tekstowe 209">
                <a:extLst>
                  <a:ext uri="{FF2B5EF4-FFF2-40B4-BE49-F238E27FC236}">
                    <a16:creationId xmlns:a16="http://schemas.microsoft.com/office/drawing/2014/main" id="{E9852AEF-6443-4441-A7C3-B2A5B2BF9DE0}"/>
                  </a:ext>
                </a:extLst>
              </p:cNvPr>
              <p:cNvSpPr txBox="1"/>
              <p:nvPr/>
            </p:nvSpPr>
            <p:spPr>
              <a:xfrm>
                <a:off x="200613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40 mln sztuk</a:t>
                </a:r>
              </a:p>
            </p:txBody>
          </p:sp>
        </p:grpSp>
        <p:cxnSp>
          <p:nvCxnSpPr>
            <p:cNvPr id="207" name="Łącznik prosty 206">
              <a:extLst>
                <a:ext uri="{FF2B5EF4-FFF2-40B4-BE49-F238E27FC236}">
                  <a16:creationId xmlns:a16="http://schemas.microsoft.com/office/drawing/2014/main" id="{CB2921B9-FF92-4C06-89EA-61E46C99716B}"/>
                </a:ext>
              </a:extLst>
            </p:cNvPr>
            <p:cNvCxnSpPr>
              <a:cxnSpLocks/>
            </p:cNvCxnSpPr>
            <p:nvPr/>
          </p:nvCxnSpPr>
          <p:spPr>
            <a:xfrm>
              <a:off x="2946889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Łącznik prosty 207">
              <a:extLst>
                <a:ext uri="{FF2B5EF4-FFF2-40B4-BE49-F238E27FC236}">
                  <a16:creationId xmlns:a16="http://schemas.microsoft.com/office/drawing/2014/main" id="{E65654BA-8E1B-419C-A127-76A2A7D26FB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498048" y="3894188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upa 210">
            <a:extLst>
              <a:ext uri="{FF2B5EF4-FFF2-40B4-BE49-F238E27FC236}">
                <a16:creationId xmlns:a16="http://schemas.microsoft.com/office/drawing/2014/main" id="{2E47E33B-549B-4689-ADB3-A3A1DA4AF2EA}"/>
              </a:ext>
            </a:extLst>
          </p:cNvPr>
          <p:cNvGrpSpPr/>
          <p:nvPr/>
        </p:nvGrpSpPr>
        <p:grpSpPr>
          <a:xfrm>
            <a:off x="8702405" y="-5794639"/>
            <a:ext cx="1945547" cy="1845511"/>
            <a:chOff x="8702405" y="1262302"/>
            <a:chExt cx="1945547" cy="1845511"/>
          </a:xfrm>
        </p:grpSpPr>
        <p:cxnSp>
          <p:nvCxnSpPr>
            <p:cNvPr id="212" name="Łącznik prosty 211">
              <a:extLst>
                <a:ext uri="{FF2B5EF4-FFF2-40B4-BE49-F238E27FC236}">
                  <a16:creationId xmlns:a16="http://schemas.microsoft.com/office/drawing/2014/main" id="{1C267931-2E31-4806-81D2-9ED3D6666F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02405" y="2567813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" name="Grupa 212">
              <a:extLst>
                <a:ext uri="{FF2B5EF4-FFF2-40B4-BE49-F238E27FC236}">
                  <a16:creationId xmlns:a16="http://schemas.microsoft.com/office/drawing/2014/main" id="{FC4D72A2-33D0-4344-9D30-76AF357F4993}"/>
                </a:ext>
              </a:extLst>
            </p:cNvPr>
            <p:cNvGrpSpPr/>
            <p:nvPr/>
          </p:nvGrpSpPr>
          <p:grpSpPr>
            <a:xfrm>
              <a:off x="8739952" y="1262302"/>
              <a:ext cx="1908000" cy="664845"/>
              <a:chOff x="9266612" y="1047706"/>
              <a:chExt cx="1908000" cy="664845"/>
            </a:xfrm>
          </p:grpSpPr>
          <p:sp>
            <p:nvSpPr>
              <p:cNvPr id="216" name="pole tekstowe 215">
                <a:extLst>
                  <a:ext uri="{FF2B5EF4-FFF2-40B4-BE49-F238E27FC236}">
                    <a16:creationId xmlns:a16="http://schemas.microsoft.com/office/drawing/2014/main" id="{A6A0CC59-134A-462F-AAED-0C8767AA211F}"/>
                  </a:ext>
                </a:extLst>
              </p:cNvPr>
              <p:cNvSpPr txBox="1"/>
              <p:nvPr/>
            </p:nvSpPr>
            <p:spPr>
              <a:xfrm>
                <a:off x="9326938" y="1047706"/>
                <a:ext cx="178734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Detonating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cords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217" name="pole tekstowe 216">
                <a:extLst>
                  <a:ext uri="{FF2B5EF4-FFF2-40B4-BE49-F238E27FC236}">
                    <a16:creationId xmlns:a16="http://schemas.microsoft.com/office/drawing/2014/main" id="{16B60886-F152-4903-BF30-5502711E115F}"/>
                  </a:ext>
                </a:extLst>
              </p:cNvPr>
              <p:cNvSpPr txBox="1"/>
              <p:nvPr/>
            </p:nvSpPr>
            <p:spPr>
              <a:xfrm>
                <a:off x="9266612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13 000 km</a:t>
                </a:r>
              </a:p>
            </p:txBody>
          </p:sp>
        </p:grpSp>
        <p:cxnSp>
          <p:nvCxnSpPr>
            <p:cNvPr id="214" name="Łącznik prosty 213">
              <a:extLst>
                <a:ext uri="{FF2B5EF4-FFF2-40B4-BE49-F238E27FC236}">
                  <a16:creationId xmlns:a16="http://schemas.microsoft.com/office/drawing/2014/main" id="{58FB7339-D8C6-4234-B9FE-D2C971E185CA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2026037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Łącznik prosty 214">
              <a:extLst>
                <a:ext uri="{FF2B5EF4-FFF2-40B4-BE49-F238E27FC236}">
                  <a16:creationId xmlns:a16="http://schemas.microsoft.com/office/drawing/2014/main" id="{0C5FD819-EAD9-4379-8F67-FE3E700927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109003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upa 217">
            <a:extLst>
              <a:ext uri="{FF2B5EF4-FFF2-40B4-BE49-F238E27FC236}">
                <a16:creationId xmlns:a16="http://schemas.microsoft.com/office/drawing/2014/main" id="{69AC50E7-441B-45BB-B06D-99DBE2B478F2}"/>
              </a:ext>
            </a:extLst>
          </p:cNvPr>
          <p:cNvGrpSpPr/>
          <p:nvPr/>
        </p:nvGrpSpPr>
        <p:grpSpPr>
          <a:xfrm>
            <a:off x="8702405" y="-3306753"/>
            <a:ext cx="1945547" cy="1876287"/>
            <a:chOff x="8702405" y="3750188"/>
            <a:chExt cx="1945547" cy="1876287"/>
          </a:xfrm>
        </p:grpSpPr>
        <p:cxnSp>
          <p:nvCxnSpPr>
            <p:cNvPr id="219" name="Łącznik prosty 218">
              <a:extLst>
                <a:ext uri="{FF2B5EF4-FFF2-40B4-BE49-F238E27FC236}">
                  <a16:creationId xmlns:a16="http://schemas.microsoft.com/office/drawing/2014/main" id="{AA911281-68D0-4336-8D9F-E86F2BEA4700}"/>
                </a:ext>
              </a:extLst>
            </p:cNvPr>
            <p:cNvCxnSpPr>
              <a:cxnSpLocks/>
            </p:cNvCxnSpPr>
            <p:nvPr/>
          </p:nvCxnSpPr>
          <p:spPr>
            <a:xfrm>
              <a:off x="8702405" y="3750188"/>
              <a:ext cx="54000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0" name="Grupa 219">
              <a:extLst>
                <a:ext uri="{FF2B5EF4-FFF2-40B4-BE49-F238E27FC236}">
                  <a16:creationId xmlns:a16="http://schemas.microsoft.com/office/drawing/2014/main" id="{29568B98-F547-4B86-9CB3-B816034E9047}"/>
                </a:ext>
              </a:extLst>
            </p:cNvPr>
            <p:cNvGrpSpPr/>
            <p:nvPr/>
          </p:nvGrpSpPr>
          <p:grpSpPr>
            <a:xfrm>
              <a:off x="8739952" y="4961630"/>
              <a:ext cx="1908000" cy="664845"/>
              <a:chOff x="9279548" y="5713416"/>
              <a:chExt cx="1908000" cy="664845"/>
            </a:xfrm>
          </p:grpSpPr>
          <p:sp>
            <p:nvSpPr>
              <p:cNvPr id="225" name="pole tekstowe 224">
                <a:extLst>
                  <a:ext uri="{FF2B5EF4-FFF2-40B4-BE49-F238E27FC236}">
                    <a16:creationId xmlns:a16="http://schemas.microsoft.com/office/drawing/2014/main" id="{EA3BBE99-47F3-445E-AA82-5EC5F126A217}"/>
                  </a:ext>
                </a:extLst>
              </p:cNvPr>
              <p:cNvSpPr txBox="1"/>
              <p:nvPr/>
            </p:nvSpPr>
            <p:spPr>
              <a:xfrm>
                <a:off x="9532234" y="5713416"/>
                <a:ext cx="14026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Fuel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additives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226" name="pole tekstowe 225">
                <a:extLst>
                  <a:ext uri="{FF2B5EF4-FFF2-40B4-BE49-F238E27FC236}">
                    <a16:creationId xmlns:a16="http://schemas.microsoft.com/office/drawing/2014/main" id="{ED92E3E8-D9F1-4EAD-8205-34B964AAE9B8}"/>
                  </a:ext>
                </a:extLst>
              </p:cNvPr>
              <p:cNvSpPr txBox="1"/>
              <p:nvPr/>
            </p:nvSpPr>
            <p:spPr>
              <a:xfrm>
                <a:off x="9279548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ton</a:t>
                </a:r>
              </a:p>
            </p:txBody>
          </p:sp>
        </p:grpSp>
        <p:cxnSp>
          <p:nvCxnSpPr>
            <p:cNvPr id="222" name="Łącznik prosty 221">
              <a:extLst>
                <a:ext uri="{FF2B5EF4-FFF2-40B4-BE49-F238E27FC236}">
                  <a16:creationId xmlns:a16="http://schemas.microsoft.com/office/drawing/2014/main" id="{9A16844D-7438-4855-8EF0-933A1CE10649}"/>
                </a:ext>
              </a:extLst>
            </p:cNvPr>
            <p:cNvCxnSpPr>
              <a:cxnSpLocks/>
            </p:cNvCxnSpPr>
            <p:nvPr/>
          </p:nvCxnSpPr>
          <p:spPr>
            <a:xfrm>
              <a:off x="9242405" y="4290188"/>
              <a:ext cx="0" cy="540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Łącznik prosty 223">
              <a:extLst>
                <a:ext uri="{FF2B5EF4-FFF2-40B4-BE49-F238E27FC236}">
                  <a16:creationId xmlns:a16="http://schemas.microsoft.com/office/drawing/2014/main" id="{22286CBC-E106-492A-9135-815838D4372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693952" y="3894187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upa 226">
            <a:extLst>
              <a:ext uri="{FF2B5EF4-FFF2-40B4-BE49-F238E27FC236}">
                <a16:creationId xmlns:a16="http://schemas.microsoft.com/office/drawing/2014/main" id="{AFD03144-F226-4AAB-B20D-615C68E400C1}"/>
              </a:ext>
            </a:extLst>
          </p:cNvPr>
          <p:cNvGrpSpPr/>
          <p:nvPr/>
        </p:nvGrpSpPr>
        <p:grpSpPr>
          <a:xfrm>
            <a:off x="5066070" y="-6158735"/>
            <a:ext cx="2059859" cy="1709446"/>
            <a:chOff x="5066070" y="657637"/>
            <a:chExt cx="2059859" cy="1709446"/>
          </a:xfrm>
        </p:grpSpPr>
        <p:grpSp>
          <p:nvGrpSpPr>
            <p:cNvPr id="228" name="Grupa 227">
              <a:extLst>
                <a:ext uri="{FF2B5EF4-FFF2-40B4-BE49-F238E27FC236}">
                  <a16:creationId xmlns:a16="http://schemas.microsoft.com/office/drawing/2014/main" id="{34407C1A-B016-44E1-9D87-C2C84A37D104}"/>
                </a:ext>
              </a:extLst>
            </p:cNvPr>
            <p:cNvGrpSpPr/>
            <p:nvPr/>
          </p:nvGrpSpPr>
          <p:grpSpPr>
            <a:xfrm>
              <a:off x="5066070" y="657637"/>
              <a:ext cx="2059859" cy="664844"/>
              <a:chOff x="5154281" y="1047707"/>
              <a:chExt cx="2059859" cy="664844"/>
            </a:xfrm>
          </p:grpSpPr>
          <p:sp>
            <p:nvSpPr>
              <p:cNvPr id="231" name="pole tekstowe 230">
                <a:extLst>
                  <a:ext uri="{FF2B5EF4-FFF2-40B4-BE49-F238E27FC236}">
                    <a16:creationId xmlns:a16="http://schemas.microsoft.com/office/drawing/2014/main" id="{2B7A4FDB-D5DB-421D-8576-D15E9916B494}"/>
                  </a:ext>
                </a:extLst>
              </p:cNvPr>
              <p:cNvSpPr txBox="1"/>
              <p:nvPr/>
            </p:nvSpPr>
            <p:spPr>
              <a:xfrm>
                <a:off x="5154281" y="1047707"/>
                <a:ext cx="20598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Emulsion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explosives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 </a:t>
                </a:r>
              </a:p>
            </p:txBody>
          </p:sp>
          <p:sp>
            <p:nvSpPr>
              <p:cNvPr id="232" name="pole tekstowe 231">
                <a:extLst>
                  <a:ext uri="{FF2B5EF4-FFF2-40B4-BE49-F238E27FC236}">
                    <a16:creationId xmlns:a16="http://schemas.microsoft.com/office/drawing/2014/main" id="{28FCD422-D798-4BF5-8E39-F9001540564E}"/>
                  </a:ext>
                </a:extLst>
              </p:cNvPr>
              <p:cNvSpPr txBox="1"/>
              <p:nvPr/>
            </p:nvSpPr>
            <p:spPr>
              <a:xfrm>
                <a:off x="5230211" y="128166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30 000 ton</a:t>
                </a:r>
              </a:p>
            </p:txBody>
          </p:sp>
        </p:grpSp>
        <p:cxnSp>
          <p:nvCxnSpPr>
            <p:cNvPr id="229" name="Łącznik prosty 228">
              <a:extLst>
                <a:ext uri="{FF2B5EF4-FFF2-40B4-BE49-F238E27FC236}">
                  <a16:creationId xmlns:a16="http://schemas.microsoft.com/office/drawing/2014/main" id="{3FE42A4B-BB3B-47FA-92F4-2A72498F9DF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359083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Łącznik prosty 229">
              <a:extLst>
                <a:ext uri="{FF2B5EF4-FFF2-40B4-BE49-F238E27FC236}">
                  <a16:creationId xmlns:a16="http://schemas.microsoft.com/office/drawing/2014/main" id="{06C5FFCC-E089-4E57-B0C4-B4E8EB50484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23083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upa 232">
            <a:extLst>
              <a:ext uri="{FF2B5EF4-FFF2-40B4-BE49-F238E27FC236}">
                <a16:creationId xmlns:a16="http://schemas.microsoft.com/office/drawing/2014/main" id="{6039F879-6088-4683-84A7-995EBD001179}"/>
              </a:ext>
            </a:extLst>
          </p:cNvPr>
          <p:cNvGrpSpPr/>
          <p:nvPr/>
        </p:nvGrpSpPr>
        <p:grpSpPr>
          <a:xfrm>
            <a:off x="5142000" y="-2756953"/>
            <a:ext cx="1908000" cy="1777085"/>
            <a:chOff x="5142000" y="4731056"/>
            <a:chExt cx="1908000" cy="1777085"/>
          </a:xfrm>
        </p:grpSpPr>
        <p:grpSp>
          <p:nvGrpSpPr>
            <p:cNvPr id="234" name="Grupa 233">
              <a:extLst>
                <a:ext uri="{FF2B5EF4-FFF2-40B4-BE49-F238E27FC236}">
                  <a16:creationId xmlns:a16="http://schemas.microsoft.com/office/drawing/2014/main" id="{3797A383-926B-4795-B247-B7F1AA0B0F4C}"/>
                </a:ext>
              </a:extLst>
            </p:cNvPr>
            <p:cNvGrpSpPr/>
            <p:nvPr/>
          </p:nvGrpSpPr>
          <p:grpSpPr>
            <a:xfrm>
              <a:off x="5142000" y="5843296"/>
              <a:ext cx="1908000" cy="664845"/>
              <a:chOff x="5186506" y="5713416"/>
              <a:chExt cx="1908000" cy="664845"/>
            </a:xfrm>
          </p:grpSpPr>
          <p:sp>
            <p:nvSpPr>
              <p:cNvPr id="237" name="pole tekstowe 236">
                <a:extLst>
                  <a:ext uri="{FF2B5EF4-FFF2-40B4-BE49-F238E27FC236}">
                    <a16:creationId xmlns:a16="http://schemas.microsoft.com/office/drawing/2014/main" id="{8C6DDA08-14FD-45DC-8C93-8469C8C721EC}"/>
                  </a:ext>
                </a:extLst>
              </p:cNvPr>
              <p:cNvSpPr txBox="1"/>
              <p:nvPr/>
            </p:nvSpPr>
            <p:spPr>
              <a:xfrm>
                <a:off x="5562623" y="5713416"/>
                <a:ext cx="115576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 anchorCtr="0">
                <a:spAutoFit/>
              </a:bodyPr>
              <a:lstStyle/>
              <a:p>
                <a:pPr algn="ctr"/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Shock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1600" dirty="0" err="1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tube</a:t>
                </a:r>
                <a:r>
                  <a:rPr lang="pl-PL" sz="1600" dirty="0">
                    <a:solidFill>
                      <a:schemeClr val="accent3"/>
                    </a:solidFill>
                    <a:latin typeface="Inter" panose="020B0502030000000004" pitchFamily="34" charset="0"/>
                  </a:rPr>
                  <a:t>:</a:t>
                </a:r>
              </a:p>
            </p:txBody>
          </p:sp>
          <p:sp>
            <p:nvSpPr>
              <p:cNvPr id="238" name="pole tekstowe 237">
                <a:extLst>
                  <a:ext uri="{FF2B5EF4-FFF2-40B4-BE49-F238E27FC236}">
                    <a16:creationId xmlns:a16="http://schemas.microsoft.com/office/drawing/2014/main" id="{FE5C5632-0872-4105-A3D1-5AD56232A238}"/>
                  </a:ext>
                </a:extLst>
              </p:cNvPr>
              <p:cNvSpPr txBox="1"/>
              <p:nvPr/>
            </p:nvSpPr>
            <p:spPr>
              <a:xfrm>
                <a:off x="5186506" y="5947374"/>
                <a:ext cx="19080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l-PL" sz="2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150 000 km</a:t>
                </a:r>
              </a:p>
            </p:txBody>
          </p:sp>
        </p:grpSp>
        <p:cxnSp>
          <p:nvCxnSpPr>
            <p:cNvPr id="235" name="Łącznik prosty 234">
              <a:extLst>
                <a:ext uri="{FF2B5EF4-FFF2-40B4-BE49-F238E27FC236}">
                  <a16:creationId xmlns:a16="http://schemas.microsoft.com/office/drawing/2014/main" id="{F33C8076-4C35-46F9-9175-767FA9A870E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731056"/>
              <a:ext cx="0" cy="1008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Łącznik prosty 235">
              <a:extLst>
                <a:ext uri="{FF2B5EF4-FFF2-40B4-BE49-F238E27FC236}">
                  <a16:creationId xmlns:a16="http://schemas.microsoft.com/office/drawing/2014/main" id="{8A301F0D-27CE-4E4C-B607-E18E3D3D78F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96000" y="4803056"/>
              <a:ext cx="0" cy="1872000"/>
            </a:xfrm>
            <a:prstGeom prst="line">
              <a:avLst/>
            </a:prstGeom>
            <a:ln w="38100" cap="rnd">
              <a:solidFill>
                <a:schemeClr val="bg2">
                  <a:lumMod val="90000"/>
                </a:schemeClr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upa 238">
            <a:extLst>
              <a:ext uri="{FF2B5EF4-FFF2-40B4-BE49-F238E27FC236}">
                <a16:creationId xmlns:a16="http://schemas.microsoft.com/office/drawing/2014/main" id="{E4CDF8E9-FE20-4846-BF42-0A9016496C2C}"/>
              </a:ext>
            </a:extLst>
          </p:cNvPr>
          <p:cNvGrpSpPr/>
          <p:nvPr/>
        </p:nvGrpSpPr>
        <p:grpSpPr>
          <a:xfrm>
            <a:off x="0" y="-7466450"/>
            <a:ext cx="9242405" cy="742807"/>
            <a:chOff x="-1" y="-10"/>
            <a:chExt cx="9855200" cy="742807"/>
          </a:xfrm>
        </p:grpSpPr>
        <p:sp>
          <p:nvSpPr>
            <p:cNvPr id="240" name="Prostokąt: jeden zaokrąglony róg 239">
              <a:extLst>
                <a:ext uri="{FF2B5EF4-FFF2-40B4-BE49-F238E27FC236}">
                  <a16:creationId xmlns:a16="http://schemas.microsoft.com/office/drawing/2014/main" id="{39BA8626-4070-4264-AEFA-01E876DBD06D}"/>
                </a:ext>
              </a:extLst>
            </p:cNvPr>
            <p:cNvSpPr/>
            <p:nvPr/>
          </p:nvSpPr>
          <p:spPr>
            <a:xfrm flipV="1">
              <a:off x="-1" y="-10"/>
              <a:ext cx="98552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1" name="Prostokąt: jeden zaokrąglony róg 240">
              <a:extLst>
                <a:ext uri="{FF2B5EF4-FFF2-40B4-BE49-F238E27FC236}">
                  <a16:creationId xmlns:a16="http://schemas.microsoft.com/office/drawing/2014/main" id="{6EEF2EB9-D188-4CFD-B403-F1D3768AE7C2}"/>
                </a:ext>
              </a:extLst>
            </p:cNvPr>
            <p:cNvSpPr/>
            <p:nvPr/>
          </p:nvSpPr>
          <p:spPr>
            <a:xfrm flipV="1">
              <a:off x="-1" y="0"/>
              <a:ext cx="977333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2" name="pole tekstowe 241">
              <a:extLst>
                <a:ext uri="{FF2B5EF4-FFF2-40B4-BE49-F238E27FC236}">
                  <a16:creationId xmlns:a16="http://schemas.microsoft.com/office/drawing/2014/main" id="{AF7EE9FF-C9E0-4DD5-A9A7-80DE7A148393}"/>
                </a:ext>
              </a:extLst>
            </p:cNvPr>
            <p:cNvSpPr txBox="1"/>
            <p:nvPr/>
          </p:nvSpPr>
          <p:spPr>
            <a:xfrm>
              <a:off x="197359" y="83729"/>
              <a:ext cx="8713924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OUR PRODUCTION CAPABILITIES</a:t>
              </a:r>
            </a:p>
          </p:txBody>
        </p:sp>
      </p:grpSp>
      <p:grpSp>
        <p:nvGrpSpPr>
          <p:cNvPr id="243" name="Grupa 242">
            <a:extLst>
              <a:ext uri="{FF2B5EF4-FFF2-40B4-BE49-F238E27FC236}">
                <a16:creationId xmlns:a16="http://schemas.microsoft.com/office/drawing/2014/main" id="{B227D661-DE13-4FA5-B794-545807FD141A}"/>
              </a:ext>
            </a:extLst>
          </p:cNvPr>
          <p:cNvGrpSpPr/>
          <p:nvPr/>
        </p:nvGrpSpPr>
        <p:grpSpPr>
          <a:xfrm>
            <a:off x="3452048" y="-4490905"/>
            <a:ext cx="5287904" cy="1725928"/>
            <a:chOff x="3452048" y="2566036"/>
            <a:chExt cx="5287904" cy="1725928"/>
          </a:xfrm>
        </p:grpSpPr>
        <p:sp>
          <p:nvSpPr>
            <p:cNvPr id="244" name="Prostokąt: zaokrąglone rogi 243">
              <a:extLst>
                <a:ext uri="{FF2B5EF4-FFF2-40B4-BE49-F238E27FC236}">
                  <a16:creationId xmlns:a16="http://schemas.microsoft.com/office/drawing/2014/main" id="{10363E0B-0F1E-4F33-AE1D-54D3A37A21E7}"/>
                </a:ext>
              </a:extLst>
            </p:cNvPr>
            <p:cNvSpPr/>
            <p:nvPr/>
          </p:nvSpPr>
          <p:spPr>
            <a:xfrm>
              <a:off x="3452048" y="2566036"/>
              <a:ext cx="5287904" cy="17259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245" name="Grafika 244">
              <a:extLst>
                <a:ext uri="{FF2B5EF4-FFF2-40B4-BE49-F238E27FC236}">
                  <a16:creationId xmlns:a16="http://schemas.microsoft.com/office/drawing/2014/main" id="{C065BC81-74E3-454E-BA8B-5CBED4BF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3958512" y="2994377"/>
              <a:ext cx="4274976" cy="869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4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6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7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1" decel="10000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 animBg="1"/>
          <p:bldP spid="150" grpId="0" animBg="1"/>
          <p:bldP spid="151" grpId="0" animBg="1"/>
          <p:bldP spid="155" grpId="0" animBg="1"/>
          <p:bldP spid="157" grpId="0" animBg="1"/>
          <p:bldP spid="165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1" decel="10000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 animBg="1"/>
          <p:bldP spid="150" grpId="0" animBg="1"/>
          <p:bldP spid="151" grpId="0" animBg="1"/>
          <p:bldP spid="155" grpId="0" animBg="1"/>
          <p:bldP spid="157" grpId="0" animBg="1"/>
          <p:bldP spid="165" grpId="0" animBg="1"/>
          <p:bldP spid="170" grpId="0" animBg="1"/>
          <p:bldP spid="171" grpId="0" animBg="1"/>
          <p:bldP spid="172" grpId="0" animBg="1"/>
          <p:bldP spid="173" grpId="0" animBg="1"/>
          <p:bldP spid="174" grpId="0" animBg="1"/>
          <p:bldP spid="18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2F339ED-50A4-4E66-802E-7F956383FFFC}"/>
              </a:ext>
            </a:extLst>
          </p:cNvPr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3" name="Obraz 2" descr="Obraz zawierający zewnętrzne, trawa, pole, przyroda&#10;&#10;Opis wygenerowany automatycznie">
              <a:extLst>
                <a:ext uri="{FF2B5EF4-FFF2-40B4-BE49-F238E27FC236}">
                  <a16:creationId xmlns:a16="http://schemas.microsoft.com/office/drawing/2014/main" id="{0828574B-3E24-4159-9231-9E2372DEB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" t="26064" r="29520" b="19592"/>
            <a:stretch/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E7B0F342-CEC6-4493-B3B3-CB6130BD8B66}"/>
                </a:ext>
              </a:extLst>
            </p:cNvPr>
            <p:cNvSpPr/>
            <p:nvPr/>
          </p:nvSpPr>
          <p:spPr>
            <a:xfrm>
              <a:off x="0" y="0"/>
              <a:ext cx="12192001" cy="6858000"/>
            </a:xfrm>
            <a:prstGeom prst="rect">
              <a:avLst/>
            </a:prstGeom>
            <a:gradFill flip="none" rotWithShape="1">
              <a:gsLst>
                <a:gs pos="70000">
                  <a:schemeClr val="tx1">
                    <a:alpha val="0"/>
                  </a:schemeClr>
                </a:gs>
                <a:gs pos="100000">
                  <a:schemeClr val="tx1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3858590E-8051-446D-B97F-C4F22065BC2C}"/>
              </a:ext>
            </a:extLst>
          </p:cNvPr>
          <p:cNvGrpSpPr/>
          <p:nvPr/>
        </p:nvGrpSpPr>
        <p:grpSpPr>
          <a:xfrm>
            <a:off x="241038" y="4431106"/>
            <a:ext cx="7820612" cy="1737458"/>
            <a:chOff x="119739" y="4262127"/>
            <a:chExt cx="8022775" cy="1737458"/>
          </a:xfrm>
        </p:grpSpPr>
        <p:sp>
          <p:nvSpPr>
            <p:cNvPr id="4" name="Równoległobok 3">
              <a:extLst>
                <a:ext uri="{FF2B5EF4-FFF2-40B4-BE49-F238E27FC236}">
                  <a16:creationId xmlns:a16="http://schemas.microsoft.com/office/drawing/2014/main" id="{5EEBE376-0A4B-4DF2-8F5A-488C940FD84C}"/>
                </a:ext>
              </a:extLst>
            </p:cNvPr>
            <p:cNvSpPr/>
            <p:nvPr/>
          </p:nvSpPr>
          <p:spPr>
            <a:xfrm>
              <a:off x="119739" y="4262127"/>
              <a:ext cx="8022775" cy="1737458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ole tekstowe 85">
              <a:extLst>
                <a:ext uri="{FF2B5EF4-FFF2-40B4-BE49-F238E27FC236}">
                  <a16:creationId xmlns:a16="http://schemas.microsoft.com/office/drawing/2014/main" id="{74F5DD64-1847-4460-BDE1-49FEC4F8A7DF}"/>
                </a:ext>
              </a:extLst>
            </p:cNvPr>
            <p:cNvSpPr txBox="1"/>
            <p:nvPr/>
          </p:nvSpPr>
          <p:spPr>
            <a:xfrm>
              <a:off x="836094" y="4527947"/>
              <a:ext cx="6885259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We are the largest manufacturer of explosives and initiating systems for civilian use in Poland and one of the largest in Europe.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We also produce highly valued diesel fuel additives. </a:t>
              </a:r>
            </a:p>
            <a:p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With </a:t>
              </a:r>
              <a:r>
                <a:rPr lang="pl-PL"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over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150 years of experience and continuous development, we are a reliable business partner with customers on six continents.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E5BC876B-0F57-4F12-A946-09BC4292FB8A}"/>
              </a:ext>
            </a:extLst>
          </p:cNvPr>
          <p:cNvGrpSpPr/>
          <p:nvPr/>
        </p:nvGrpSpPr>
        <p:grpSpPr>
          <a:xfrm>
            <a:off x="737632" y="3165424"/>
            <a:ext cx="3958532" cy="1098062"/>
            <a:chOff x="674429" y="3164063"/>
            <a:chExt cx="3958532" cy="1098062"/>
          </a:xfrm>
        </p:grpSpPr>
        <p:sp>
          <p:nvSpPr>
            <p:cNvPr id="61" name="Równoległobok 60">
              <a:extLst>
                <a:ext uri="{FF2B5EF4-FFF2-40B4-BE49-F238E27FC236}">
                  <a16:creationId xmlns:a16="http://schemas.microsoft.com/office/drawing/2014/main" id="{EA4664D2-A488-4298-A17A-CECED680A775}"/>
                </a:ext>
              </a:extLst>
            </p:cNvPr>
            <p:cNvSpPr/>
            <p:nvPr/>
          </p:nvSpPr>
          <p:spPr>
            <a:xfrm>
              <a:off x="674429" y="3164063"/>
              <a:ext cx="3958532" cy="1098062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5CAF747-1EB7-4725-B8F8-FB00C19CF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0986" y="3331683"/>
              <a:ext cx="3065418" cy="762822"/>
            </a:xfrm>
            <a:prstGeom prst="rect">
              <a:avLst/>
            </a:prstGeom>
          </p:spPr>
        </p:pic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A9CF230B-D5A9-41D1-9F53-C912A1CDE076}"/>
              </a:ext>
            </a:extLst>
          </p:cNvPr>
          <p:cNvGrpSpPr/>
          <p:nvPr/>
        </p:nvGrpSpPr>
        <p:grpSpPr>
          <a:xfrm>
            <a:off x="-9450430" y="0"/>
            <a:ext cx="8787331" cy="6858000"/>
            <a:chOff x="-1932921" y="0"/>
            <a:chExt cx="8787331" cy="6858000"/>
          </a:xfrm>
        </p:grpSpPr>
        <p:pic>
          <p:nvPicPr>
            <p:cNvPr id="13" name="Obraz 12" descr="Obraz zawierający podłoże, pomarańczowy, kabel, czerwony&#10;&#10;Opis wygenerowany automatycznie">
              <a:extLst>
                <a:ext uri="{FF2B5EF4-FFF2-40B4-BE49-F238E27FC236}">
                  <a16:creationId xmlns:a16="http://schemas.microsoft.com/office/drawing/2014/main" id="{E96EC076-A938-43F0-9F64-614BC74F4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958" t="13891" r="546" b="13964"/>
            <a:stretch/>
          </p:blipFill>
          <p:spPr>
            <a:xfrm>
              <a:off x="-937573" y="0"/>
              <a:ext cx="7791983" cy="3363336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14" name="Obraz 13" descr="Obraz zawierający ciężarówka, zewnętrzne, brud, przyczepa&#10;&#10;Opis wygenerowany automatycznie">
              <a:extLst>
                <a:ext uri="{FF2B5EF4-FFF2-40B4-BE49-F238E27FC236}">
                  <a16:creationId xmlns:a16="http://schemas.microsoft.com/office/drawing/2014/main" id="{FADEEE93-C079-4910-9E4C-F904E6CE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28223" r="259" b="7770"/>
            <a:stretch>
              <a:fillRect/>
            </a:stretch>
          </p:blipFill>
          <p:spPr>
            <a:xfrm>
              <a:off x="-1932921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D41F024-3733-422E-A131-9979F7FD4BC5}"/>
              </a:ext>
            </a:extLst>
          </p:cNvPr>
          <p:cNvGrpSpPr/>
          <p:nvPr/>
        </p:nvGrpSpPr>
        <p:grpSpPr>
          <a:xfrm>
            <a:off x="13109019" y="0"/>
            <a:ext cx="8785425" cy="6858000"/>
            <a:chOff x="5267330" y="0"/>
            <a:chExt cx="8785425" cy="6858000"/>
          </a:xfrm>
        </p:grpSpPr>
        <p:pic>
          <p:nvPicPr>
            <p:cNvPr id="16" name="Obraz 15" descr="Obraz zawierający osoba, zewnętrzne&#10;&#10;Opis wygenerowany automatycznie">
              <a:extLst>
                <a:ext uri="{FF2B5EF4-FFF2-40B4-BE49-F238E27FC236}">
                  <a16:creationId xmlns:a16="http://schemas.microsoft.com/office/drawing/2014/main" id="{320B224C-BCE4-429A-B110-ADDAB256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" t="27751" r="1299" b="10261"/>
            <a:stretch>
              <a:fillRect/>
            </a:stretch>
          </p:blipFill>
          <p:spPr>
            <a:xfrm>
              <a:off x="6108646" y="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47C49BAB-4674-450E-B103-BEF3BBFAA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2" r="695" b="38775"/>
            <a:stretch>
              <a:fillRect/>
            </a:stretch>
          </p:blipFill>
          <p:spPr>
            <a:xfrm>
              <a:off x="5267330" y="3429000"/>
              <a:ext cx="7944109" cy="3429000"/>
            </a:xfrm>
            <a:custGeom>
              <a:avLst/>
              <a:gdLst>
                <a:gd name="connsiteX0" fmla="*/ 857250 w 7944109"/>
                <a:gd name="connsiteY0" fmla="*/ 0 h 3429000"/>
                <a:gd name="connsiteX1" fmla="*/ 7944109 w 7944109"/>
                <a:gd name="connsiteY1" fmla="*/ 0 h 3429000"/>
                <a:gd name="connsiteX2" fmla="*/ 7086859 w 7944109"/>
                <a:gd name="connsiteY2" fmla="*/ 3429000 h 3429000"/>
                <a:gd name="connsiteX3" fmla="*/ 0 w 7944109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4109" h="3429000">
                  <a:moveTo>
                    <a:pt x="857250" y="0"/>
                  </a:moveTo>
                  <a:lnTo>
                    <a:pt x="7944109" y="0"/>
                  </a:lnTo>
                  <a:lnTo>
                    <a:pt x="7086859" y="3429000"/>
                  </a:lnTo>
                  <a:lnTo>
                    <a:pt x="0" y="3429000"/>
                  </a:lnTo>
                  <a:close/>
                </a:path>
              </a:pathLst>
            </a:custGeom>
            <a:ln w="88900">
              <a:solidFill>
                <a:schemeClr val="bg1"/>
              </a:solidFill>
            </a:ln>
          </p:spPr>
        </p:pic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7AF69447-971A-4CFB-B4CB-A9D6158E536E}"/>
              </a:ext>
            </a:extLst>
          </p:cNvPr>
          <p:cNvGrpSpPr/>
          <p:nvPr/>
        </p:nvGrpSpPr>
        <p:grpSpPr>
          <a:xfrm>
            <a:off x="3357563" y="-2192468"/>
            <a:ext cx="5476874" cy="1219827"/>
            <a:chOff x="3495675" y="2628900"/>
            <a:chExt cx="5476874" cy="1219827"/>
          </a:xfrm>
        </p:grpSpPr>
        <p:sp>
          <p:nvSpPr>
            <p:cNvPr id="19" name="Równoległobok 18">
              <a:extLst>
                <a:ext uri="{FF2B5EF4-FFF2-40B4-BE49-F238E27FC236}">
                  <a16:creationId xmlns:a16="http://schemas.microsoft.com/office/drawing/2014/main" id="{A52D9F07-1F3F-4532-89A3-9E0E19E4C1E5}"/>
                </a:ext>
              </a:extLst>
            </p:cNvPr>
            <p:cNvSpPr/>
            <p:nvPr/>
          </p:nvSpPr>
          <p:spPr>
            <a:xfrm>
              <a:off x="3495675" y="2628900"/>
              <a:ext cx="5476874" cy="1219827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59673EF-C7FF-4E19-A078-C868CBC7D545}"/>
                </a:ext>
              </a:extLst>
            </p:cNvPr>
            <p:cNvGrpSpPr/>
            <p:nvPr/>
          </p:nvGrpSpPr>
          <p:grpSpPr>
            <a:xfrm>
              <a:off x="3977885" y="2711819"/>
              <a:ext cx="4512454" cy="1053988"/>
              <a:chOff x="3977885" y="2794739"/>
              <a:chExt cx="4512454" cy="1053988"/>
            </a:xfrm>
          </p:grpSpPr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045C7475-8647-4C10-92C2-D7B0C9C87EE8}"/>
                  </a:ext>
                </a:extLst>
              </p:cNvPr>
              <p:cNvSpPr txBox="1"/>
              <p:nvPr/>
            </p:nvSpPr>
            <p:spPr>
              <a:xfrm>
                <a:off x="5014227" y="2794739"/>
                <a:ext cx="2439770" cy="30777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PRESENTATION OF </a:t>
                </a:r>
              </a:p>
            </p:txBody>
          </p:sp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C1F5F7C5-EC22-40B8-988D-048DEBFF563E}"/>
                  </a:ext>
                </a:extLst>
              </p:cNvPr>
              <p:cNvSpPr txBox="1"/>
              <p:nvPr/>
            </p:nvSpPr>
            <p:spPr>
              <a:xfrm>
                <a:off x="3977885" y="3017730"/>
                <a:ext cx="4512454" cy="830997"/>
              </a:xfrm>
              <a:prstGeom prst="rect">
                <a:avLst/>
              </a:prstGeom>
              <a:noFill/>
              <a:ln w="60325">
                <a:noFill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54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NITROERG</a:t>
                </a:r>
                <a:r>
                  <a:rPr lang="pl-PL" sz="4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 </a:t>
                </a:r>
                <a:r>
                  <a:rPr lang="pl-PL" sz="28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S.A.</a:t>
                </a:r>
                <a:endPara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3837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467" decel="495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 -0.07245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ównoległobok 144">
            <a:extLst>
              <a:ext uri="{FF2B5EF4-FFF2-40B4-BE49-F238E27FC236}">
                <a16:creationId xmlns:a16="http://schemas.microsoft.com/office/drawing/2014/main" id="{A9FDC070-9F92-41CF-9E67-19CC62FDB7C6}"/>
              </a:ext>
            </a:extLst>
          </p:cNvPr>
          <p:cNvSpPr/>
          <p:nvPr/>
        </p:nvSpPr>
        <p:spPr>
          <a:xfrm flipH="1">
            <a:off x="-9825527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grpSp>
        <p:nvGrpSpPr>
          <p:cNvPr id="227" name="Grupa 226">
            <a:extLst>
              <a:ext uri="{FF2B5EF4-FFF2-40B4-BE49-F238E27FC236}">
                <a16:creationId xmlns:a16="http://schemas.microsoft.com/office/drawing/2014/main" id="{0AC7CF42-39F8-409C-826A-1649828F511A}"/>
              </a:ext>
            </a:extLst>
          </p:cNvPr>
          <p:cNvGrpSpPr/>
          <p:nvPr/>
        </p:nvGrpSpPr>
        <p:grpSpPr>
          <a:xfrm>
            <a:off x="-4320766" y="9387972"/>
            <a:ext cx="20833532" cy="5493774"/>
            <a:chOff x="-405740" y="3429000"/>
            <a:chExt cx="13003480" cy="3429000"/>
          </a:xfrm>
        </p:grpSpPr>
        <p:pic>
          <p:nvPicPr>
            <p:cNvPr id="61" name="Obraz 60" descr="Obraz zawierający osoba&#10;&#10;Opis wygenerowany automatycznie">
              <a:extLst>
                <a:ext uri="{FF2B5EF4-FFF2-40B4-BE49-F238E27FC236}">
                  <a16:creationId xmlns:a16="http://schemas.microsoft.com/office/drawing/2014/main" id="{C9A7F9A9-6AAD-41AA-8F51-5AEE45BB1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405740" y="3429000"/>
              <a:ext cx="13003480" cy="3429000"/>
            </a:xfrm>
            <a:prstGeom prst="rect">
              <a:avLst/>
            </a:prstGeom>
          </p:spPr>
        </p:pic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9D44AEE6-886F-4A52-B319-9572F9639D3D}"/>
                </a:ext>
              </a:extLst>
            </p:cNvPr>
            <p:cNvSpPr/>
            <p:nvPr/>
          </p:nvSpPr>
          <p:spPr>
            <a:xfrm>
              <a:off x="-405740" y="3429000"/>
              <a:ext cx="13003480" cy="3429000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9486055E-2F37-4221-9448-804FC147195D}"/>
              </a:ext>
            </a:extLst>
          </p:cNvPr>
          <p:cNvSpPr/>
          <p:nvPr/>
        </p:nvSpPr>
        <p:spPr>
          <a:xfrm>
            <a:off x="1" y="2789587"/>
            <a:ext cx="12192000" cy="236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7948C053-C947-46F2-9908-FF4A8ABEED77}"/>
              </a:ext>
            </a:extLst>
          </p:cNvPr>
          <p:cNvCxnSpPr>
            <a:cxnSpLocks/>
          </p:cNvCxnSpPr>
          <p:nvPr/>
        </p:nvCxnSpPr>
        <p:spPr>
          <a:xfrm>
            <a:off x="6096001" y="2934088"/>
            <a:ext cx="0" cy="2072699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E0FEB5E-11EF-4F34-9834-088ABBCE75D6}"/>
              </a:ext>
            </a:extLst>
          </p:cNvPr>
          <p:cNvCxnSpPr>
            <a:cxnSpLocks/>
          </p:cNvCxnSpPr>
          <p:nvPr/>
        </p:nvCxnSpPr>
        <p:spPr>
          <a:xfrm>
            <a:off x="-4320766" y="3429000"/>
            <a:ext cx="20833532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a 3">
            <a:extLst>
              <a:ext uri="{FF2B5EF4-FFF2-40B4-BE49-F238E27FC236}">
                <a16:creationId xmlns:a16="http://schemas.microsoft.com/office/drawing/2014/main" id="{D7A76E92-8A64-447B-AE74-74606BB7A1CE}"/>
              </a:ext>
            </a:extLst>
          </p:cNvPr>
          <p:cNvGrpSpPr/>
          <p:nvPr/>
        </p:nvGrpSpPr>
        <p:grpSpPr>
          <a:xfrm>
            <a:off x="6910114" y="1956988"/>
            <a:ext cx="1267022" cy="1351492"/>
            <a:chOff x="6456170" y="1770162"/>
            <a:chExt cx="1267022" cy="1351492"/>
          </a:xfrm>
        </p:grpSpPr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0D383324-9D1B-40B8-9729-F16D28AE90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4938" y="2343400"/>
              <a:ext cx="778254" cy="778254"/>
            </a:xfrm>
            <a:prstGeom prst="line">
              <a:avLst/>
            </a:prstGeom>
            <a:ln w="63500" cap="rnd">
              <a:solidFill>
                <a:schemeClr val="tx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Shape 204">
              <a:extLst>
                <a:ext uri="{FF2B5EF4-FFF2-40B4-BE49-F238E27FC236}">
                  <a16:creationId xmlns:a16="http://schemas.microsoft.com/office/drawing/2014/main" id="{67F29856-967D-4006-AC5A-2BC3BFA58FA7}"/>
                </a:ext>
              </a:extLst>
            </p:cNvPr>
            <p:cNvSpPr/>
            <p:nvPr/>
          </p:nvSpPr>
          <p:spPr>
            <a:xfrm>
              <a:off x="6456170" y="1770162"/>
              <a:ext cx="995465" cy="50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45%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2"/>
                  </a:solidFill>
                  <a:latin typeface="Inter" panose="020B0502030000000004" pitchFamily="34" charset="0"/>
                </a:rPr>
                <a:t>EXPLOSIVES</a:t>
              </a:r>
              <a:endParaRPr lang="pl-PL" sz="12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8D117DFC-8E86-44F0-8E05-6EB81E71F1CB}"/>
              </a:ext>
            </a:extLst>
          </p:cNvPr>
          <p:cNvGrpSpPr/>
          <p:nvPr/>
        </p:nvGrpSpPr>
        <p:grpSpPr>
          <a:xfrm>
            <a:off x="9575909" y="1956988"/>
            <a:ext cx="1646285" cy="1351492"/>
            <a:chOff x="10059812" y="1770162"/>
            <a:chExt cx="1646285" cy="1351492"/>
          </a:xfrm>
        </p:grpSpPr>
        <p:cxnSp>
          <p:nvCxnSpPr>
            <p:cNvPr id="73" name="Łącznik prosty 72">
              <a:extLst>
                <a:ext uri="{FF2B5EF4-FFF2-40B4-BE49-F238E27FC236}">
                  <a16:creationId xmlns:a16="http://schemas.microsoft.com/office/drawing/2014/main" id="{F4ABED87-061A-49A9-B906-F45044477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4701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1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Shape 204">
              <a:extLst>
                <a:ext uri="{FF2B5EF4-FFF2-40B4-BE49-F238E27FC236}">
                  <a16:creationId xmlns:a16="http://schemas.microsoft.com/office/drawing/2014/main" id="{67AD4176-4413-4BB8-9153-EA217A223CC4}"/>
                </a:ext>
              </a:extLst>
            </p:cNvPr>
            <p:cNvSpPr/>
            <p:nvPr/>
          </p:nvSpPr>
          <p:spPr>
            <a:xfrm>
              <a:off x="10059812" y="1770162"/>
              <a:ext cx="1646285" cy="50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1"/>
                  </a:solidFill>
                  <a:latin typeface="Inter Semi Bold" panose="02000703000000020004" pitchFamily="2" charset="0"/>
                </a:rPr>
                <a:t>20%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1"/>
                  </a:solidFill>
                  <a:latin typeface="Inter" panose="020B0502030000000004" pitchFamily="34" charset="0"/>
                </a:rPr>
                <a:t>INITIATING SYSTEMS</a:t>
              </a:r>
              <a:endParaRPr lang="pl-PL" sz="1200" dirty="0">
                <a:solidFill>
                  <a:schemeClr val="accent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14BF24D4-B918-42DE-94B0-2A17096C3D9D}"/>
              </a:ext>
            </a:extLst>
          </p:cNvPr>
          <p:cNvGrpSpPr/>
          <p:nvPr/>
        </p:nvGrpSpPr>
        <p:grpSpPr>
          <a:xfrm>
            <a:off x="9594356" y="4743733"/>
            <a:ext cx="1349300" cy="1568057"/>
            <a:chOff x="10030778" y="4982773"/>
            <a:chExt cx="1349300" cy="1568057"/>
          </a:xfrm>
        </p:grpSpPr>
        <p:cxnSp>
          <p:nvCxnSpPr>
            <p:cNvPr id="57" name="Łącznik prosty 56">
              <a:extLst>
                <a:ext uri="{FF2B5EF4-FFF2-40B4-BE49-F238E27FC236}">
                  <a16:creationId xmlns:a16="http://schemas.microsoft.com/office/drawing/2014/main" id="{5702A565-DA44-4DE9-8BC4-6158A320E8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30778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5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Shape 204">
              <a:extLst>
                <a:ext uri="{FF2B5EF4-FFF2-40B4-BE49-F238E27FC236}">
                  <a16:creationId xmlns:a16="http://schemas.microsoft.com/office/drawing/2014/main" id="{867ECCC8-443D-412A-B622-F72462F47FAE}"/>
                </a:ext>
              </a:extLst>
            </p:cNvPr>
            <p:cNvSpPr/>
            <p:nvPr/>
          </p:nvSpPr>
          <p:spPr>
            <a:xfrm>
              <a:off x="10233930" y="5992984"/>
              <a:ext cx="1146148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" panose="020B0502030000000004" pitchFamily="34" charset="0"/>
                </a:rPr>
                <a:t>NITROCET 50</a:t>
              </a:r>
              <a:r>
                <a:rPr lang="pl-PL" sz="1200" baseline="31999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" panose="020B0502030000000004" pitchFamily="34" charset="0"/>
                </a:rPr>
                <a:t>®</a:t>
              </a:r>
              <a:endPara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235" name="Grupa 234">
            <a:extLst>
              <a:ext uri="{FF2B5EF4-FFF2-40B4-BE49-F238E27FC236}">
                <a16:creationId xmlns:a16="http://schemas.microsoft.com/office/drawing/2014/main" id="{BD211739-018B-490B-95F3-E2B6DE985322}"/>
              </a:ext>
            </a:extLst>
          </p:cNvPr>
          <p:cNvGrpSpPr/>
          <p:nvPr/>
        </p:nvGrpSpPr>
        <p:grpSpPr>
          <a:xfrm>
            <a:off x="7190153" y="2261624"/>
            <a:ext cx="3417628" cy="3417626"/>
            <a:chOff x="7030398" y="2177143"/>
            <a:chExt cx="3750142" cy="3750140"/>
          </a:xfrm>
        </p:grpSpPr>
        <p:sp>
          <p:nvSpPr>
            <p:cNvPr id="48" name="Owal 47">
              <a:extLst>
                <a:ext uri="{FF2B5EF4-FFF2-40B4-BE49-F238E27FC236}">
                  <a16:creationId xmlns:a16="http://schemas.microsoft.com/office/drawing/2014/main" id="{FC12BC93-644B-4BBC-91A9-C595F66BE9A4}"/>
                </a:ext>
              </a:extLst>
            </p:cNvPr>
            <p:cNvSpPr/>
            <p:nvPr/>
          </p:nvSpPr>
          <p:spPr>
            <a:xfrm>
              <a:off x="7030398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46" name="Wykres 45">
              <a:extLst>
                <a:ext uri="{FF2B5EF4-FFF2-40B4-BE49-F238E27FC236}">
                  <a16:creationId xmlns:a16="http://schemas.microsoft.com/office/drawing/2014/main" id="{2570844F-8D73-42E5-B9BF-8E6552D38E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36493319"/>
                </p:ext>
              </p:extLst>
            </p:nvPr>
          </p:nvGraphicFramePr>
          <p:xfrm>
            <a:off x="7196654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1" name="Shape 203">
              <a:extLst>
                <a:ext uri="{FF2B5EF4-FFF2-40B4-BE49-F238E27FC236}">
                  <a16:creationId xmlns:a16="http://schemas.microsoft.com/office/drawing/2014/main" id="{CC5C9C83-BE65-4587-8574-F1AE72939E7A}"/>
                </a:ext>
              </a:extLst>
            </p:cNvPr>
            <p:cNvSpPr/>
            <p:nvPr/>
          </p:nvSpPr>
          <p:spPr>
            <a:xfrm>
              <a:off x="7768298" y="3590590"/>
              <a:ext cx="2274342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Sales </a:t>
              </a:r>
              <a:r>
                <a:rPr lang="pl-PL"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structure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PRODUCTS</a:t>
              </a:r>
              <a:endParaRPr sz="28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9E767E79-EEEC-4B9B-A58A-0EC4F9990EB1}"/>
              </a:ext>
            </a:extLst>
          </p:cNvPr>
          <p:cNvGrpSpPr/>
          <p:nvPr/>
        </p:nvGrpSpPr>
        <p:grpSpPr>
          <a:xfrm>
            <a:off x="1071274" y="1764179"/>
            <a:ext cx="1391340" cy="1391342"/>
            <a:chOff x="632118" y="1730312"/>
            <a:chExt cx="1391340" cy="1391342"/>
          </a:xfrm>
        </p:grpSpPr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F37F13C5-3785-406B-B62B-509FBCCE41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5204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hape 204">
              <a:extLst>
                <a:ext uri="{FF2B5EF4-FFF2-40B4-BE49-F238E27FC236}">
                  <a16:creationId xmlns:a16="http://schemas.microsoft.com/office/drawing/2014/main" id="{91B88F87-9B9B-4987-9DC5-07C09E4A2F55}"/>
                </a:ext>
              </a:extLst>
            </p:cNvPr>
            <p:cNvSpPr/>
            <p:nvPr/>
          </p:nvSpPr>
          <p:spPr>
            <a:xfrm>
              <a:off x="632118" y="1730312"/>
              <a:ext cx="1239123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65%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2"/>
                  </a:solidFill>
                  <a:latin typeface="Inter" panose="020B0502030000000004" pitchFamily="34" charset="0"/>
                </a:rPr>
                <a:t>EXPORT SALES </a:t>
              </a:r>
              <a:endParaRPr lang="pl-PL" sz="12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5EE1EE76-1D55-458A-B0C5-3CD16079D8D8}"/>
              </a:ext>
            </a:extLst>
          </p:cNvPr>
          <p:cNvGrpSpPr/>
          <p:nvPr/>
        </p:nvGrpSpPr>
        <p:grpSpPr>
          <a:xfrm>
            <a:off x="4142483" y="4745945"/>
            <a:ext cx="1496776" cy="1559818"/>
            <a:chOff x="4431846" y="4982773"/>
            <a:chExt cx="1496776" cy="1559818"/>
          </a:xfrm>
        </p:grpSpPr>
        <p:cxnSp>
          <p:nvCxnSpPr>
            <p:cNvPr id="76" name="Łącznik prosty 75">
              <a:extLst>
                <a:ext uri="{FF2B5EF4-FFF2-40B4-BE49-F238E27FC236}">
                  <a16:creationId xmlns:a16="http://schemas.microsoft.com/office/drawing/2014/main" id="{F17CE172-8018-4872-8EDE-8925F200C6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1846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3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Shape 204">
              <a:extLst>
                <a:ext uri="{FF2B5EF4-FFF2-40B4-BE49-F238E27FC236}">
                  <a16:creationId xmlns:a16="http://schemas.microsoft.com/office/drawing/2014/main" id="{2F814AEC-3ACC-4001-9B83-39DE7EA435FE}"/>
                </a:ext>
              </a:extLst>
            </p:cNvPr>
            <p:cNvSpPr/>
            <p:nvPr/>
          </p:nvSpPr>
          <p:spPr>
            <a:xfrm>
              <a:off x="4487522" y="5984745"/>
              <a:ext cx="1441100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DOMESTIC SALES </a:t>
              </a:r>
              <a:endParaRPr lang="pl-PL" sz="1200" dirty="0">
                <a:solidFill>
                  <a:schemeClr val="accent3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234" name="Grupa 233">
            <a:extLst>
              <a:ext uri="{FF2B5EF4-FFF2-40B4-BE49-F238E27FC236}">
                <a16:creationId xmlns:a16="http://schemas.microsoft.com/office/drawing/2014/main" id="{1B22DEDB-F6CA-411D-9E82-F40D6157AD92}"/>
              </a:ext>
            </a:extLst>
          </p:cNvPr>
          <p:cNvGrpSpPr/>
          <p:nvPr/>
        </p:nvGrpSpPr>
        <p:grpSpPr>
          <a:xfrm>
            <a:off x="1592406" y="2261624"/>
            <a:ext cx="3417628" cy="3417626"/>
            <a:chOff x="1411460" y="2177143"/>
            <a:chExt cx="3750142" cy="3750140"/>
          </a:xfrm>
        </p:grpSpPr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FEF13731-8F9F-42AB-ABB8-637EFDA8E1D4}"/>
                </a:ext>
              </a:extLst>
            </p:cNvPr>
            <p:cNvSpPr/>
            <p:nvPr/>
          </p:nvSpPr>
          <p:spPr>
            <a:xfrm>
              <a:off x="1411460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7" name="Wykres 6">
              <a:extLst>
                <a:ext uri="{FF2B5EF4-FFF2-40B4-BE49-F238E27FC236}">
                  <a16:creationId xmlns:a16="http://schemas.microsoft.com/office/drawing/2014/main" id="{7D3DEEB0-C7CA-4677-A414-30276174928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1482440"/>
                </p:ext>
              </p:extLst>
            </p:nvPr>
          </p:nvGraphicFramePr>
          <p:xfrm>
            <a:off x="1577716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2" name="Shape 204">
              <a:extLst>
                <a:ext uri="{FF2B5EF4-FFF2-40B4-BE49-F238E27FC236}">
                  <a16:creationId xmlns:a16="http://schemas.microsoft.com/office/drawing/2014/main" id="{E8D552BF-D92E-4A94-960C-30CFAA05ADE2}"/>
                </a:ext>
              </a:extLst>
            </p:cNvPr>
            <p:cNvSpPr/>
            <p:nvPr/>
          </p:nvSpPr>
          <p:spPr>
            <a:xfrm>
              <a:off x="2286559" y="3590589"/>
              <a:ext cx="1999945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Sales </a:t>
              </a:r>
              <a:r>
                <a:rPr lang="pl-PL"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structure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MARKETS</a:t>
              </a:r>
              <a:endParaRPr sz="28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56E195BC-C39B-478C-A94C-A912CEAA5058}"/>
              </a:ext>
            </a:extLst>
          </p:cNvPr>
          <p:cNvGrpSpPr/>
          <p:nvPr/>
        </p:nvGrpSpPr>
        <p:grpSpPr>
          <a:xfrm>
            <a:off x="0" y="-11"/>
            <a:ext cx="5793765" cy="742807"/>
            <a:chOff x="0" y="-11"/>
            <a:chExt cx="6853635" cy="742807"/>
          </a:xfrm>
        </p:grpSpPr>
        <p:sp>
          <p:nvSpPr>
            <p:cNvPr id="96" name="Prostokąt: jeden zaokrąglony róg 95">
              <a:extLst>
                <a:ext uri="{FF2B5EF4-FFF2-40B4-BE49-F238E27FC236}">
                  <a16:creationId xmlns:a16="http://schemas.microsoft.com/office/drawing/2014/main" id="{5F4879BD-695C-4284-8765-5A7C000AAE18}"/>
                </a:ext>
              </a:extLst>
            </p:cNvPr>
            <p:cNvSpPr/>
            <p:nvPr/>
          </p:nvSpPr>
          <p:spPr>
            <a:xfrm flipV="1">
              <a:off x="0" y="-11"/>
              <a:ext cx="685363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Prostokąt: jeden zaokrąglony róg 96">
              <a:extLst>
                <a:ext uri="{FF2B5EF4-FFF2-40B4-BE49-F238E27FC236}">
                  <a16:creationId xmlns:a16="http://schemas.microsoft.com/office/drawing/2014/main" id="{43BFE3E0-2F26-4514-B98C-DC6FD2D95933}"/>
                </a:ext>
              </a:extLst>
            </p:cNvPr>
            <p:cNvSpPr/>
            <p:nvPr/>
          </p:nvSpPr>
          <p:spPr>
            <a:xfrm flipV="1">
              <a:off x="1" y="0"/>
              <a:ext cx="67642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952E4701-01FB-4EDF-9980-3E626BBE2BEB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SALES STRUCTURE</a:t>
              </a:r>
            </a:p>
          </p:txBody>
        </p:sp>
      </p:grpSp>
      <p:pic>
        <p:nvPicPr>
          <p:cNvPr id="55" name="Grafika 54">
            <a:extLst>
              <a:ext uri="{FF2B5EF4-FFF2-40B4-BE49-F238E27FC236}">
                <a16:creationId xmlns:a16="http://schemas.microsoft.com/office/drawing/2014/main" id="{3CBBD06F-9F06-4D0B-8486-555629E6C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94104" y="1754438"/>
            <a:ext cx="4988363" cy="4988363"/>
          </a:xfrm>
          <a:prstGeom prst="rect">
            <a:avLst/>
          </a:prstGeom>
        </p:spPr>
      </p:pic>
      <p:pic>
        <p:nvPicPr>
          <p:cNvPr id="65" name="Grafika 64">
            <a:extLst>
              <a:ext uri="{FF2B5EF4-FFF2-40B4-BE49-F238E27FC236}">
                <a16:creationId xmlns:a16="http://schemas.microsoft.com/office/drawing/2014/main" id="{F4056DCA-F2B3-4BE5-BF5B-8D8369DD44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760" y="7830545"/>
            <a:ext cx="10874480" cy="340666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6" name="Grafika 65">
            <a:extLst>
              <a:ext uri="{FF2B5EF4-FFF2-40B4-BE49-F238E27FC236}">
                <a16:creationId xmlns:a16="http://schemas.microsoft.com/office/drawing/2014/main" id="{BBC90F25-9429-4766-99B0-CFF9F4AF5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760" y="7502497"/>
            <a:ext cx="10874480" cy="3406666"/>
          </a:xfrm>
          <a:prstGeom prst="rect">
            <a:avLst/>
          </a:prstGeom>
          <a:effectLst>
            <a:outerShdw dist="25400" dir="5400000" algn="t" rotWithShape="0">
              <a:prstClr val="black">
                <a:alpha val="15000"/>
              </a:prstClr>
            </a:outerShdw>
          </a:effectLst>
        </p:spPr>
      </p:pic>
      <p:grpSp>
        <p:nvGrpSpPr>
          <p:cNvPr id="67" name="Grupa 66">
            <a:extLst>
              <a:ext uri="{FF2B5EF4-FFF2-40B4-BE49-F238E27FC236}">
                <a16:creationId xmlns:a16="http://schemas.microsoft.com/office/drawing/2014/main" id="{829875D9-4DCE-4542-AA7B-6C1631E56540}"/>
              </a:ext>
            </a:extLst>
          </p:cNvPr>
          <p:cNvGrpSpPr/>
          <p:nvPr/>
        </p:nvGrpSpPr>
        <p:grpSpPr>
          <a:xfrm>
            <a:off x="5457434" y="8052967"/>
            <a:ext cx="1453415" cy="926306"/>
            <a:chOff x="5457434" y="3602831"/>
            <a:chExt cx="1453415" cy="926306"/>
          </a:xfrm>
          <a:effectLst>
            <a:outerShdw blurRad="63500" algn="ctr" rotWithShape="0">
              <a:schemeClr val="accent2"/>
            </a:outerShdw>
          </a:effectLst>
        </p:grpSpPr>
        <p:sp>
          <p:nvSpPr>
            <p:cNvPr id="68" name="Grafika 9">
              <a:extLst>
                <a:ext uri="{FF2B5EF4-FFF2-40B4-BE49-F238E27FC236}">
                  <a16:creationId xmlns:a16="http://schemas.microsoft.com/office/drawing/2014/main" id="{F2F412F2-EDB1-45A2-B820-F8C3B77FDC60}"/>
                </a:ext>
              </a:extLst>
            </p:cNvPr>
            <p:cNvSpPr/>
            <p:nvPr/>
          </p:nvSpPr>
          <p:spPr>
            <a:xfrm>
              <a:off x="6143378" y="4498640"/>
              <a:ext cx="87406" cy="24934"/>
            </a:xfrm>
            <a:custGeom>
              <a:avLst/>
              <a:gdLst>
                <a:gd name="connsiteX0" fmla="*/ 66410 w 87716"/>
                <a:gd name="connsiteY0" fmla="*/ 0 h 25022"/>
                <a:gd name="connsiteX1" fmla="*/ 54718 w 87716"/>
                <a:gd name="connsiteY1" fmla="*/ 1131 h 25022"/>
                <a:gd name="connsiteX2" fmla="*/ 29420 w 87716"/>
                <a:gd name="connsiteY2" fmla="*/ 936 h 25022"/>
                <a:gd name="connsiteX3" fmla="*/ 19745 w 87716"/>
                <a:gd name="connsiteY3" fmla="*/ 822 h 25022"/>
                <a:gd name="connsiteX4" fmla="*/ 6031 w 87716"/>
                <a:gd name="connsiteY4" fmla="*/ 1972 h 25022"/>
                <a:gd name="connsiteX5" fmla="*/ 0 w 87716"/>
                <a:gd name="connsiteY5" fmla="*/ 9378 h 25022"/>
                <a:gd name="connsiteX6" fmla="*/ 3684 w 87716"/>
                <a:gd name="connsiteY6" fmla="*/ 19425 h 25022"/>
                <a:gd name="connsiteX7" fmla="*/ 13382 w 87716"/>
                <a:gd name="connsiteY7" fmla="*/ 23286 h 25022"/>
                <a:gd name="connsiteX8" fmla="*/ 30845 w 87716"/>
                <a:gd name="connsiteY8" fmla="*/ 24697 h 25022"/>
                <a:gd name="connsiteX9" fmla="*/ 69879 w 87716"/>
                <a:gd name="connsiteY9" fmla="*/ 22540 h 25022"/>
                <a:gd name="connsiteX10" fmla="*/ 87716 w 87716"/>
                <a:gd name="connsiteY10" fmla="*/ 3972 h 25022"/>
                <a:gd name="connsiteX11" fmla="*/ 80039 w 87716"/>
                <a:gd name="connsiteY11" fmla="*/ 1392 h 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716" h="25022">
                  <a:moveTo>
                    <a:pt x="66410" y="0"/>
                  </a:moveTo>
                  <a:lnTo>
                    <a:pt x="54718" y="1131"/>
                  </a:lnTo>
                  <a:lnTo>
                    <a:pt x="29420" y="936"/>
                  </a:lnTo>
                  <a:lnTo>
                    <a:pt x="19745" y="822"/>
                  </a:lnTo>
                  <a:lnTo>
                    <a:pt x="6031" y="1972"/>
                  </a:lnTo>
                  <a:lnTo>
                    <a:pt x="0" y="9378"/>
                  </a:lnTo>
                  <a:lnTo>
                    <a:pt x="3684" y="19425"/>
                  </a:lnTo>
                  <a:lnTo>
                    <a:pt x="13382" y="23286"/>
                  </a:lnTo>
                  <a:lnTo>
                    <a:pt x="30845" y="24697"/>
                  </a:lnTo>
                  <a:cubicBezTo>
                    <a:pt x="43895" y="25514"/>
                    <a:pt x="56996" y="24790"/>
                    <a:pt x="69879" y="22540"/>
                  </a:cubicBezTo>
                  <a:lnTo>
                    <a:pt x="87716" y="3972"/>
                  </a:lnTo>
                  <a:lnTo>
                    <a:pt x="80039" y="1392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Grafika 9">
              <a:extLst>
                <a:ext uri="{FF2B5EF4-FFF2-40B4-BE49-F238E27FC236}">
                  <a16:creationId xmlns:a16="http://schemas.microsoft.com/office/drawing/2014/main" id="{C3BC789F-2E00-4AEF-80CC-73F75F7AD95A}"/>
                </a:ext>
              </a:extLst>
            </p:cNvPr>
            <p:cNvSpPr/>
            <p:nvPr/>
          </p:nvSpPr>
          <p:spPr>
            <a:xfrm>
              <a:off x="6009323" y="4423594"/>
              <a:ext cx="50261" cy="43076"/>
            </a:xfrm>
            <a:custGeom>
              <a:avLst/>
              <a:gdLst>
                <a:gd name="connsiteX0" fmla="*/ 46814 w 50439"/>
                <a:gd name="connsiteY0" fmla="*/ 3809 h 43229"/>
                <a:gd name="connsiteX1" fmla="*/ 37179 w 50439"/>
                <a:gd name="connsiteY1" fmla="*/ 0 h 43229"/>
                <a:gd name="connsiteX2" fmla="*/ 5936 w 50439"/>
                <a:gd name="connsiteY2" fmla="*/ 7213 h 43229"/>
                <a:gd name="connsiteX3" fmla="*/ 1657 w 50439"/>
                <a:gd name="connsiteY3" fmla="*/ 20951 h 43229"/>
                <a:gd name="connsiteX4" fmla="*/ 7077 w 50439"/>
                <a:gd name="connsiteY4" fmla="*/ 40971 h 43229"/>
                <a:gd name="connsiteX5" fmla="*/ 12891 w 50439"/>
                <a:gd name="connsiteY5" fmla="*/ 41050 h 43229"/>
                <a:gd name="connsiteX6" fmla="*/ 32421 w 50439"/>
                <a:gd name="connsiteY6" fmla="*/ 37455 h 43229"/>
                <a:gd name="connsiteX7" fmla="*/ 50321 w 50439"/>
                <a:gd name="connsiteY7" fmla="*/ 22623 h 43229"/>
                <a:gd name="connsiteX8" fmla="*/ 48588 w 50439"/>
                <a:gd name="connsiteY8" fmla="*/ 13852 h 4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39" h="43229">
                  <a:moveTo>
                    <a:pt x="46814" y="3809"/>
                  </a:moveTo>
                  <a:lnTo>
                    <a:pt x="37179" y="0"/>
                  </a:lnTo>
                  <a:lnTo>
                    <a:pt x="5936" y="7213"/>
                  </a:lnTo>
                  <a:cubicBezTo>
                    <a:pt x="5890" y="12113"/>
                    <a:pt x="4403" y="16891"/>
                    <a:pt x="1657" y="20951"/>
                  </a:cubicBezTo>
                  <a:cubicBezTo>
                    <a:pt x="-2289" y="24631"/>
                    <a:pt x="1331" y="35902"/>
                    <a:pt x="7077" y="40971"/>
                  </a:cubicBezTo>
                  <a:cubicBezTo>
                    <a:pt x="12827" y="46047"/>
                    <a:pt x="7077" y="40971"/>
                    <a:pt x="12891" y="41050"/>
                  </a:cubicBezTo>
                  <a:cubicBezTo>
                    <a:pt x="19493" y="40422"/>
                    <a:pt x="26028" y="39218"/>
                    <a:pt x="32421" y="37455"/>
                  </a:cubicBezTo>
                  <a:cubicBezTo>
                    <a:pt x="32421" y="37455"/>
                    <a:pt x="52144" y="27644"/>
                    <a:pt x="50321" y="22623"/>
                  </a:cubicBezTo>
                  <a:cubicBezTo>
                    <a:pt x="49279" y="19811"/>
                    <a:pt x="48694" y="16849"/>
                    <a:pt x="48588" y="13852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Grafika 9">
              <a:extLst>
                <a:ext uri="{FF2B5EF4-FFF2-40B4-BE49-F238E27FC236}">
                  <a16:creationId xmlns:a16="http://schemas.microsoft.com/office/drawing/2014/main" id="{AC35B9C6-6DDE-42B7-B231-5ACF5C6506D1}"/>
                </a:ext>
              </a:extLst>
            </p:cNvPr>
            <p:cNvSpPr/>
            <p:nvPr/>
          </p:nvSpPr>
          <p:spPr>
            <a:xfrm>
              <a:off x="5457434" y="4067660"/>
              <a:ext cx="134975" cy="97821"/>
            </a:xfrm>
            <a:custGeom>
              <a:avLst/>
              <a:gdLst>
                <a:gd name="connsiteX0" fmla="*/ 45989 w 135454"/>
                <a:gd name="connsiteY0" fmla="*/ 98168 h 98168"/>
                <a:gd name="connsiteX1" fmla="*/ 57748 w 135454"/>
                <a:gd name="connsiteY1" fmla="*/ 94545 h 98168"/>
                <a:gd name="connsiteX2" fmla="*/ 69574 w 135454"/>
                <a:gd name="connsiteY2" fmla="*/ 87137 h 98168"/>
                <a:gd name="connsiteX3" fmla="*/ 77406 w 135454"/>
                <a:gd name="connsiteY3" fmla="*/ 85987 h 98168"/>
                <a:gd name="connsiteX4" fmla="*/ 102879 w 135454"/>
                <a:gd name="connsiteY4" fmla="*/ 77458 h 98168"/>
                <a:gd name="connsiteX5" fmla="*/ 114706 w 135454"/>
                <a:gd name="connsiteY5" fmla="*/ 71269 h 98168"/>
                <a:gd name="connsiteX6" fmla="*/ 115144 w 135454"/>
                <a:gd name="connsiteY6" fmla="*/ 53778 h 98168"/>
                <a:gd name="connsiteX7" fmla="*/ 121044 w 135454"/>
                <a:gd name="connsiteY7" fmla="*/ 48823 h 98168"/>
                <a:gd name="connsiteX8" fmla="*/ 129033 w 135454"/>
                <a:gd name="connsiteY8" fmla="*/ 40169 h 98168"/>
                <a:gd name="connsiteX9" fmla="*/ 133200 w 135454"/>
                <a:gd name="connsiteY9" fmla="*/ 30206 h 98168"/>
                <a:gd name="connsiteX10" fmla="*/ 129888 w 135454"/>
                <a:gd name="connsiteY10" fmla="*/ 5145 h 98168"/>
                <a:gd name="connsiteX11" fmla="*/ 116263 w 135454"/>
                <a:gd name="connsiteY11" fmla="*/ 2517 h 98168"/>
                <a:gd name="connsiteX12" fmla="*/ 108563 w 135454"/>
                <a:gd name="connsiteY12" fmla="*/ 1170 h 98168"/>
                <a:gd name="connsiteX13" fmla="*/ 94915 w 135454"/>
                <a:gd name="connsiteY13" fmla="*/ 2333 h 98168"/>
                <a:gd name="connsiteX14" fmla="*/ 85172 w 135454"/>
                <a:gd name="connsiteY14" fmla="*/ 953 h 98168"/>
                <a:gd name="connsiteX15" fmla="*/ 57858 w 135454"/>
                <a:gd name="connsiteY15" fmla="*/ 4455 h 98168"/>
                <a:gd name="connsiteX16" fmla="*/ 53844 w 135454"/>
                <a:gd name="connsiteY16" fmla="*/ 9432 h 98168"/>
                <a:gd name="connsiteX17" fmla="*/ 41799 w 135454"/>
                <a:gd name="connsiteY17" fmla="*/ 25589 h 98168"/>
                <a:gd name="connsiteX18" fmla="*/ 32057 w 135454"/>
                <a:gd name="connsiteY18" fmla="*/ 25510 h 98168"/>
                <a:gd name="connsiteX19" fmla="*/ 12509 w 135454"/>
                <a:gd name="connsiteY19" fmla="*/ 29042 h 98168"/>
                <a:gd name="connsiteX20" fmla="*/ 20014 w 135454"/>
                <a:gd name="connsiteY20" fmla="*/ 41640 h 98168"/>
                <a:gd name="connsiteX21" fmla="*/ 29621 w 135454"/>
                <a:gd name="connsiteY21" fmla="*/ 46730 h 98168"/>
                <a:gd name="connsiteX22" fmla="*/ 29470 w 135454"/>
                <a:gd name="connsiteY22" fmla="*/ 52995 h 98168"/>
                <a:gd name="connsiteX23" fmla="*/ 21372 w 135454"/>
                <a:gd name="connsiteY23" fmla="*/ 66701 h 98168"/>
                <a:gd name="connsiteX24" fmla="*/ 7705 w 135454"/>
                <a:gd name="connsiteY24" fmla="*/ 70281 h 98168"/>
                <a:gd name="connsiteX25" fmla="*/ 1384 w 135454"/>
                <a:gd name="connsiteY25" fmla="*/ 71934 h 98168"/>
                <a:gd name="connsiteX26" fmla="*/ 5136 w 135454"/>
                <a:gd name="connsiteY26" fmla="*/ 96540 h 98168"/>
                <a:gd name="connsiteX27" fmla="*/ 18740 w 135454"/>
                <a:gd name="connsiteY27" fmla="*/ 97923 h 98168"/>
                <a:gd name="connsiteX28" fmla="*/ 30411 w 135454"/>
                <a:gd name="connsiteY28" fmla="*/ 98036 h 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5454" h="98168">
                  <a:moveTo>
                    <a:pt x="45989" y="98168"/>
                  </a:moveTo>
                  <a:lnTo>
                    <a:pt x="57748" y="94545"/>
                  </a:lnTo>
                  <a:lnTo>
                    <a:pt x="69574" y="87137"/>
                  </a:lnTo>
                  <a:lnTo>
                    <a:pt x="77406" y="85987"/>
                  </a:lnTo>
                  <a:lnTo>
                    <a:pt x="102879" y="77458"/>
                  </a:lnTo>
                  <a:cubicBezTo>
                    <a:pt x="102879" y="77458"/>
                    <a:pt x="112688" y="76271"/>
                    <a:pt x="114706" y="71269"/>
                  </a:cubicBezTo>
                  <a:cubicBezTo>
                    <a:pt x="116790" y="66297"/>
                    <a:pt x="114706" y="71269"/>
                    <a:pt x="115144" y="53778"/>
                  </a:cubicBezTo>
                  <a:cubicBezTo>
                    <a:pt x="115497" y="36269"/>
                    <a:pt x="115144" y="53778"/>
                    <a:pt x="121044" y="48823"/>
                  </a:cubicBezTo>
                  <a:cubicBezTo>
                    <a:pt x="127057" y="43898"/>
                    <a:pt x="121044" y="48823"/>
                    <a:pt x="129033" y="40169"/>
                  </a:cubicBezTo>
                  <a:cubicBezTo>
                    <a:pt x="137021" y="31454"/>
                    <a:pt x="129033" y="40169"/>
                    <a:pt x="133200" y="30206"/>
                  </a:cubicBezTo>
                  <a:cubicBezTo>
                    <a:pt x="137370" y="20238"/>
                    <a:pt x="135462" y="16467"/>
                    <a:pt x="129888" y="5145"/>
                  </a:cubicBezTo>
                  <a:cubicBezTo>
                    <a:pt x="124249" y="-6198"/>
                    <a:pt x="129888" y="5145"/>
                    <a:pt x="116263" y="2517"/>
                  </a:cubicBezTo>
                  <a:cubicBezTo>
                    <a:pt x="113734" y="1875"/>
                    <a:pt x="111160" y="1424"/>
                    <a:pt x="108563" y="1170"/>
                  </a:cubicBezTo>
                  <a:cubicBezTo>
                    <a:pt x="103990" y="370"/>
                    <a:pt x="99287" y="771"/>
                    <a:pt x="94915" y="2333"/>
                  </a:cubicBezTo>
                  <a:lnTo>
                    <a:pt x="85172" y="953"/>
                  </a:lnTo>
                  <a:cubicBezTo>
                    <a:pt x="75952" y="894"/>
                    <a:pt x="66765" y="2072"/>
                    <a:pt x="57858" y="4455"/>
                  </a:cubicBezTo>
                  <a:cubicBezTo>
                    <a:pt x="48097" y="5632"/>
                    <a:pt x="53844" y="9432"/>
                    <a:pt x="53844" y="9432"/>
                  </a:cubicBezTo>
                  <a:cubicBezTo>
                    <a:pt x="52302" y="16281"/>
                    <a:pt x="47923" y="22154"/>
                    <a:pt x="41799" y="25589"/>
                  </a:cubicBezTo>
                  <a:cubicBezTo>
                    <a:pt x="31924" y="30502"/>
                    <a:pt x="41799" y="25589"/>
                    <a:pt x="32057" y="25510"/>
                  </a:cubicBezTo>
                  <a:cubicBezTo>
                    <a:pt x="22381" y="25390"/>
                    <a:pt x="32057" y="25510"/>
                    <a:pt x="12509" y="29042"/>
                  </a:cubicBezTo>
                  <a:cubicBezTo>
                    <a:pt x="-7039" y="32624"/>
                    <a:pt x="20014" y="41640"/>
                    <a:pt x="20014" y="41640"/>
                  </a:cubicBezTo>
                  <a:lnTo>
                    <a:pt x="29621" y="46730"/>
                  </a:lnTo>
                  <a:lnTo>
                    <a:pt x="29470" y="52995"/>
                  </a:lnTo>
                  <a:lnTo>
                    <a:pt x="21372" y="66701"/>
                  </a:lnTo>
                  <a:lnTo>
                    <a:pt x="7705" y="70281"/>
                  </a:lnTo>
                  <a:cubicBezTo>
                    <a:pt x="2668" y="71613"/>
                    <a:pt x="1357" y="71958"/>
                    <a:pt x="1384" y="71934"/>
                  </a:cubicBezTo>
                  <a:cubicBezTo>
                    <a:pt x="-3220" y="74712"/>
                    <a:pt x="5136" y="96540"/>
                    <a:pt x="5136" y="96540"/>
                  </a:cubicBezTo>
                  <a:lnTo>
                    <a:pt x="18740" y="97923"/>
                  </a:lnTo>
                  <a:lnTo>
                    <a:pt x="30411" y="9803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8" name="Grafika 9">
              <a:extLst>
                <a:ext uri="{FF2B5EF4-FFF2-40B4-BE49-F238E27FC236}">
                  <a16:creationId xmlns:a16="http://schemas.microsoft.com/office/drawing/2014/main" id="{1F81DE68-F38E-4735-85F8-88870E95C326}"/>
                </a:ext>
              </a:extLst>
            </p:cNvPr>
            <p:cNvSpPr/>
            <p:nvPr/>
          </p:nvSpPr>
          <p:spPr>
            <a:xfrm>
              <a:off x="5563316" y="3976027"/>
              <a:ext cx="246934" cy="231601"/>
            </a:xfrm>
            <a:custGeom>
              <a:avLst/>
              <a:gdLst>
                <a:gd name="connsiteX0" fmla="*/ 28720 w 247810"/>
                <a:gd name="connsiteY0" fmla="*/ 39587 h 232423"/>
                <a:gd name="connsiteX1" fmla="*/ 30629 w 247810"/>
                <a:gd name="connsiteY1" fmla="*/ 44607 h 232423"/>
                <a:gd name="connsiteX2" fmla="*/ 30302 w 247810"/>
                <a:gd name="connsiteY2" fmla="*/ 58367 h 232423"/>
                <a:gd name="connsiteX3" fmla="*/ 39493 w 247810"/>
                <a:gd name="connsiteY3" fmla="*/ 82229 h 232423"/>
                <a:gd name="connsiteX4" fmla="*/ 60622 w 247810"/>
                <a:gd name="connsiteY4" fmla="*/ 92436 h 232423"/>
                <a:gd name="connsiteX5" fmla="*/ 62463 w 247810"/>
                <a:gd name="connsiteY5" fmla="*/ 98689 h 232423"/>
                <a:gd name="connsiteX6" fmla="*/ 75980 w 247810"/>
                <a:gd name="connsiteY6" fmla="*/ 105064 h 232423"/>
                <a:gd name="connsiteX7" fmla="*/ 85546 w 247810"/>
                <a:gd name="connsiteY7" fmla="*/ 111420 h 232423"/>
                <a:gd name="connsiteX8" fmla="*/ 93182 w 247810"/>
                <a:gd name="connsiteY8" fmla="*/ 120248 h 232423"/>
                <a:gd name="connsiteX9" fmla="*/ 92985 w 247810"/>
                <a:gd name="connsiteY9" fmla="*/ 127761 h 232423"/>
                <a:gd name="connsiteX10" fmla="*/ 90636 w 247810"/>
                <a:gd name="connsiteY10" fmla="*/ 144024 h 232423"/>
                <a:gd name="connsiteX11" fmla="*/ 67161 w 247810"/>
                <a:gd name="connsiteY11" fmla="*/ 150037 h 232423"/>
                <a:gd name="connsiteX12" fmla="*/ 67026 w 247810"/>
                <a:gd name="connsiteY12" fmla="*/ 156297 h 232423"/>
                <a:gd name="connsiteX13" fmla="*/ 66961 w 247810"/>
                <a:gd name="connsiteY13" fmla="*/ 159018 h 232423"/>
                <a:gd name="connsiteX14" fmla="*/ 66939 w 247810"/>
                <a:gd name="connsiteY14" fmla="*/ 160075 h 232423"/>
                <a:gd name="connsiteX15" fmla="*/ 60841 w 247810"/>
                <a:gd name="connsiteY15" fmla="*/ 171249 h 232423"/>
                <a:gd name="connsiteX16" fmla="*/ 52876 w 247810"/>
                <a:gd name="connsiteY16" fmla="*/ 179920 h 232423"/>
                <a:gd name="connsiteX17" fmla="*/ 54633 w 247810"/>
                <a:gd name="connsiteY17" fmla="*/ 187406 h 232423"/>
                <a:gd name="connsiteX18" fmla="*/ 62290 w 247810"/>
                <a:gd name="connsiteY18" fmla="*/ 195013 h 232423"/>
                <a:gd name="connsiteX19" fmla="*/ 70012 w 247810"/>
                <a:gd name="connsiteY19" fmla="*/ 197621 h 232423"/>
                <a:gd name="connsiteX20" fmla="*/ 69835 w 247810"/>
                <a:gd name="connsiteY20" fmla="*/ 203844 h 232423"/>
                <a:gd name="connsiteX21" fmla="*/ 59984 w 247810"/>
                <a:gd name="connsiteY21" fmla="*/ 211274 h 232423"/>
                <a:gd name="connsiteX22" fmla="*/ 46250 w 247810"/>
                <a:gd name="connsiteY22" fmla="*/ 214864 h 232423"/>
                <a:gd name="connsiteX23" fmla="*/ 40436 w 247810"/>
                <a:gd name="connsiteY23" fmla="*/ 214827 h 232423"/>
                <a:gd name="connsiteX24" fmla="*/ 38222 w 247810"/>
                <a:gd name="connsiteY24" fmla="*/ 227321 h 232423"/>
                <a:gd name="connsiteX25" fmla="*/ 47786 w 247810"/>
                <a:gd name="connsiteY25" fmla="*/ 232424 h 232423"/>
                <a:gd name="connsiteX26" fmla="*/ 53708 w 247810"/>
                <a:gd name="connsiteY26" fmla="*/ 229978 h 232423"/>
                <a:gd name="connsiteX27" fmla="*/ 79052 w 247810"/>
                <a:gd name="connsiteY27" fmla="*/ 228964 h 232423"/>
                <a:gd name="connsiteX28" fmla="*/ 94759 w 247810"/>
                <a:gd name="connsiteY28" fmla="*/ 221603 h 232423"/>
                <a:gd name="connsiteX29" fmla="*/ 110426 w 247810"/>
                <a:gd name="connsiteY29" fmla="*/ 216747 h 232423"/>
                <a:gd name="connsiteX30" fmla="*/ 118281 w 247810"/>
                <a:gd name="connsiteY30" fmla="*/ 214302 h 232423"/>
                <a:gd name="connsiteX31" fmla="*/ 155271 w 247810"/>
                <a:gd name="connsiteY31" fmla="*/ 214654 h 232423"/>
                <a:gd name="connsiteX32" fmla="*/ 217713 w 247810"/>
                <a:gd name="connsiteY32" fmla="*/ 207745 h 232423"/>
                <a:gd name="connsiteX33" fmla="*/ 229516 w 247810"/>
                <a:gd name="connsiteY33" fmla="*/ 202852 h 232423"/>
                <a:gd name="connsiteX34" fmla="*/ 241319 w 247810"/>
                <a:gd name="connsiteY34" fmla="*/ 196727 h 232423"/>
                <a:gd name="connsiteX35" fmla="*/ 247443 w 247810"/>
                <a:gd name="connsiteY35" fmla="*/ 183016 h 232423"/>
                <a:gd name="connsiteX36" fmla="*/ 245906 w 247810"/>
                <a:gd name="connsiteY36" fmla="*/ 167970 h 232423"/>
                <a:gd name="connsiteX37" fmla="*/ 242242 w 247810"/>
                <a:gd name="connsiteY37" fmla="*/ 155438 h 232423"/>
                <a:gd name="connsiteX38" fmla="*/ 240422 w 247810"/>
                <a:gd name="connsiteY38" fmla="*/ 150419 h 232423"/>
                <a:gd name="connsiteX39" fmla="*/ 201741 w 247810"/>
                <a:gd name="connsiteY39" fmla="*/ 138788 h 232423"/>
                <a:gd name="connsiteX40" fmla="*/ 186446 w 247810"/>
                <a:gd name="connsiteY40" fmla="*/ 124871 h 232423"/>
                <a:gd name="connsiteX41" fmla="*/ 180987 w 247810"/>
                <a:gd name="connsiteY41" fmla="*/ 111077 h 232423"/>
                <a:gd name="connsiteX42" fmla="*/ 163675 w 247810"/>
                <a:gd name="connsiteY42" fmla="*/ 100924 h 232423"/>
                <a:gd name="connsiteX43" fmla="*/ 154130 w 247810"/>
                <a:gd name="connsiteY43" fmla="*/ 94544 h 232423"/>
                <a:gd name="connsiteX44" fmla="*/ 135021 w 247810"/>
                <a:gd name="connsiteY44" fmla="*/ 76853 h 232423"/>
                <a:gd name="connsiteX45" fmla="*/ 111851 w 247810"/>
                <a:gd name="connsiteY45" fmla="*/ 69133 h 232423"/>
                <a:gd name="connsiteX46" fmla="*/ 110031 w 247810"/>
                <a:gd name="connsiteY46" fmla="*/ 61645 h 232423"/>
                <a:gd name="connsiteX47" fmla="*/ 129579 w 247810"/>
                <a:gd name="connsiteY47" fmla="*/ 59291 h 232423"/>
                <a:gd name="connsiteX48" fmla="*/ 149390 w 247810"/>
                <a:gd name="connsiteY48" fmla="*/ 41979 h 232423"/>
                <a:gd name="connsiteX49" fmla="*/ 137893 w 247810"/>
                <a:gd name="connsiteY49" fmla="*/ 34379 h 232423"/>
                <a:gd name="connsiteX50" fmla="*/ 128198 w 247810"/>
                <a:gd name="connsiteY50" fmla="*/ 31799 h 232423"/>
                <a:gd name="connsiteX51" fmla="*/ 116788 w 247810"/>
                <a:gd name="connsiteY51" fmla="*/ 22897 h 232423"/>
                <a:gd name="connsiteX52" fmla="*/ 116897 w 247810"/>
                <a:gd name="connsiteY52" fmla="*/ 16657 h 232423"/>
                <a:gd name="connsiteX53" fmla="*/ 111236 w 247810"/>
                <a:gd name="connsiteY53" fmla="*/ 7866 h 232423"/>
                <a:gd name="connsiteX54" fmla="*/ 91819 w 247810"/>
                <a:gd name="connsiteY54" fmla="*/ 7683 h 232423"/>
                <a:gd name="connsiteX55" fmla="*/ 84207 w 247810"/>
                <a:gd name="connsiteY55" fmla="*/ 99 h 232423"/>
                <a:gd name="connsiteX56" fmla="*/ 74443 w 247810"/>
                <a:gd name="connsiteY56" fmla="*/ 0 h 232423"/>
                <a:gd name="connsiteX57" fmla="*/ 47128 w 247810"/>
                <a:gd name="connsiteY57" fmla="*/ 3511 h 232423"/>
                <a:gd name="connsiteX58" fmla="*/ 33327 w 247810"/>
                <a:gd name="connsiteY58" fmla="*/ 12136 h 232423"/>
                <a:gd name="connsiteX59" fmla="*/ 27447 w 247810"/>
                <a:gd name="connsiteY59" fmla="*/ 12056 h 232423"/>
                <a:gd name="connsiteX60" fmla="*/ 4101 w 247810"/>
                <a:gd name="connsiteY60" fmla="*/ 11862 h 232423"/>
                <a:gd name="connsiteX61" fmla="*/ 133 w 247810"/>
                <a:gd name="connsiteY61" fmla="*/ 16812 h 232423"/>
                <a:gd name="connsiteX62" fmla="*/ 0 w 247810"/>
                <a:gd name="connsiteY62" fmla="*/ 21825 h 232423"/>
                <a:gd name="connsiteX63" fmla="*/ 19198 w 247810"/>
                <a:gd name="connsiteY63" fmla="*/ 33266 h 2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47810" h="232423">
                  <a:moveTo>
                    <a:pt x="28720" y="39587"/>
                  </a:moveTo>
                  <a:lnTo>
                    <a:pt x="30629" y="44607"/>
                  </a:lnTo>
                  <a:lnTo>
                    <a:pt x="30302" y="58367"/>
                  </a:lnTo>
                  <a:cubicBezTo>
                    <a:pt x="30302" y="58367"/>
                    <a:pt x="33944" y="69675"/>
                    <a:pt x="39493" y="82229"/>
                  </a:cubicBezTo>
                  <a:cubicBezTo>
                    <a:pt x="43659" y="89769"/>
                    <a:pt x="52127" y="93859"/>
                    <a:pt x="60622" y="92436"/>
                  </a:cubicBezTo>
                  <a:lnTo>
                    <a:pt x="62463" y="98689"/>
                  </a:lnTo>
                  <a:lnTo>
                    <a:pt x="75980" y="105064"/>
                  </a:lnTo>
                  <a:lnTo>
                    <a:pt x="85546" y="111420"/>
                  </a:lnTo>
                  <a:lnTo>
                    <a:pt x="93182" y="120248"/>
                  </a:lnTo>
                  <a:lnTo>
                    <a:pt x="92985" y="127761"/>
                  </a:lnTo>
                  <a:lnTo>
                    <a:pt x="90636" y="144024"/>
                  </a:lnTo>
                  <a:lnTo>
                    <a:pt x="67161" y="150037"/>
                  </a:lnTo>
                  <a:lnTo>
                    <a:pt x="67026" y="156297"/>
                  </a:lnTo>
                  <a:lnTo>
                    <a:pt x="66961" y="159018"/>
                  </a:lnTo>
                  <a:cubicBezTo>
                    <a:pt x="66969" y="158710"/>
                    <a:pt x="66979" y="158356"/>
                    <a:pt x="66939" y="160075"/>
                  </a:cubicBezTo>
                  <a:cubicBezTo>
                    <a:pt x="66875" y="163811"/>
                    <a:pt x="60841" y="171249"/>
                    <a:pt x="60841" y="171249"/>
                  </a:cubicBezTo>
                  <a:lnTo>
                    <a:pt x="52876" y="179920"/>
                  </a:lnTo>
                  <a:lnTo>
                    <a:pt x="54633" y="187406"/>
                  </a:lnTo>
                  <a:lnTo>
                    <a:pt x="62290" y="195013"/>
                  </a:lnTo>
                  <a:lnTo>
                    <a:pt x="70012" y="197621"/>
                  </a:lnTo>
                  <a:lnTo>
                    <a:pt x="69835" y="203844"/>
                  </a:lnTo>
                  <a:lnTo>
                    <a:pt x="59984" y="211274"/>
                  </a:lnTo>
                  <a:lnTo>
                    <a:pt x="46250" y="214864"/>
                  </a:lnTo>
                  <a:lnTo>
                    <a:pt x="40436" y="214827"/>
                  </a:lnTo>
                  <a:cubicBezTo>
                    <a:pt x="34556" y="214780"/>
                    <a:pt x="38222" y="227321"/>
                    <a:pt x="38222" y="227321"/>
                  </a:cubicBezTo>
                  <a:lnTo>
                    <a:pt x="47786" y="232424"/>
                  </a:lnTo>
                  <a:lnTo>
                    <a:pt x="53708" y="229978"/>
                  </a:lnTo>
                  <a:cubicBezTo>
                    <a:pt x="62072" y="228503"/>
                    <a:pt x="70597" y="228161"/>
                    <a:pt x="79052" y="228964"/>
                  </a:cubicBezTo>
                  <a:lnTo>
                    <a:pt x="94759" y="221603"/>
                  </a:lnTo>
                  <a:lnTo>
                    <a:pt x="110426" y="216747"/>
                  </a:lnTo>
                  <a:lnTo>
                    <a:pt x="118281" y="214302"/>
                  </a:lnTo>
                  <a:cubicBezTo>
                    <a:pt x="130606" y="213617"/>
                    <a:pt x="142961" y="213734"/>
                    <a:pt x="155271" y="214654"/>
                  </a:cubicBezTo>
                  <a:cubicBezTo>
                    <a:pt x="176316" y="215555"/>
                    <a:pt x="197375" y="213224"/>
                    <a:pt x="217713" y="207745"/>
                  </a:cubicBezTo>
                  <a:cubicBezTo>
                    <a:pt x="229450" y="204071"/>
                    <a:pt x="229516" y="202852"/>
                    <a:pt x="229516" y="202852"/>
                  </a:cubicBezTo>
                  <a:cubicBezTo>
                    <a:pt x="229516" y="202852"/>
                    <a:pt x="239280" y="200401"/>
                    <a:pt x="241319" y="196727"/>
                  </a:cubicBezTo>
                  <a:cubicBezTo>
                    <a:pt x="243294" y="192940"/>
                    <a:pt x="249352" y="186752"/>
                    <a:pt x="247443" y="183016"/>
                  </a:cubicBezTo>
                  <a:cubicBezTo>
                    <a:pt x="245619" y="179224"/>
                    <a:pt x="247682" y="172998"/>
                    <a:pt x="245906" y="167970"/>
                  </a:cubicBezTo>
                  <a:cubicBezTo>
                    <a:pt x="244463" y="163862"/>
                    <a:pt x="243239" y="159678"/>
                    <a:pt x="242242" y="155438"/>
                  </a:cubicBezTo>
                  <a:lnTo>
                    <a:pt x="240422" y="150419"/>
                  </a:lnTo>
                  <a:cubicBezTo>
                    <a:pt x="238598" y="145400"/>
                    <a:pt x="213369" y="142672"/>
                    <a:pt x="201741" y="138788"/>
                  </a:cubicBezTo>
                  <a:cubicBezTo>
                    <a:pt x="190179" y="134925"/>
                    <a:pt x="201741" y="138788"/>
                    <a:pt x="186446" y="124871"/>
                  </a:cubicBezTo>
                  <a:cubicBezTo>
                    <a:pt x="171223" y="110977"/>
                    <a:pt x="184759" y="116124"/>
                    <a:pt x="180987" y="111077"/>
                  </a:cubicBezTo>
                  <a:cubicBezTo>
                    <a:pt x="177145" y="106035"/>
                    <a:pt x="169401" y="105960"/>
                    <a:pt x="163675" y="100924"/>
                  </a:cubicBezTo>
                  <a:cubicBezTo>
                    <a:pt x="157903" y="95849"/>
                    <a:pt x="155950" y="98319"/>
                    <a:pt x="154130" y="94544"/>
                  </a:cubicBezTo>
                  <a:cubicBezTo>
                    <a:pt x="152220" y="90814"/>
                    <a:pt x="142611" y="85704"/>
                    <a:pt x="135021" y="76853"/>
                  </a:cubicBezTo>
                  <a:cubicBezTo>
                    <a:pt x="135021" y="76853"/>
                    <a:pt x="115602" y="74172"/>
                    <a:pt x="111851" y="69133"/>
                  </a:cubicBezTo>
                  <a:cubicBezTo>
                    <a:pt x="108010" y="64100"/>
                    <a:pt x="110031" y="61645"/>
                    <a:pt x="110031" y="61645"/>
                  </a:cubicBezTo>
                  <a:lnTo>
                    <a:pt x="129579" y="59291"/>
                  </a:lnTo>
                  <a:cubicBezTo>
                    <a:pt x="129579" y="59291"/>
                    <a:pt x="149324" y="45744"/>
                    <a:pt x="149390" y="41979"/>
                  </a:cubicBezTo>
                  <a:cubicBezTo>
                    <a:pt x="149523" y="38229"/>
                    <a:pt x="137893" y="34379"/>
                    <a:pt x="137893" y="34379"/>
                  </a:cubicBezTo>
                  <a:lnTo>
                    <a:pt x="128198" y="31799"/>
                  </a:lnTo>
                  <a:cubicBezTo>
                    <a:pt x="118588" y="29183"/>
                    <a:pt x="116569" y="30412"/>
                    <a:pt x="116788" y="22897"/>
                  </a:cubicBezTo>
                  <a:cubicBezTo>
                    <a:pt x="116941" y="15403"/>
                    <a:pt x="116788" y="22897"/>
                    <a:pt x="116897" y="16657"/>
                  </a:cubicBezTo>
                  <a:cubicBezTo>
                    <a:pt x="117052" y="10417"/>
                    <a:pt x="113126" y="11631"/>
                    <a:pt x="111236" y="7866"/>
                  </a:cubicBezTo>
                  <a:cubicBezTo>
                    <a:pt x="109415" y="4080"/>
                    <a:pt x="99608" y="9003"/>
                    <a:pt x="91819" y="7683"/>
                  </a:cubicBezTo>
                  <a:cubicBezTo>
                    <a:pt x="87713" y="7481"/>
                    <a:pt x="84424" y="4206"/>
                    <a:pt x="84207" y="99"/>
                  </a:cubicBezTo>
                  <a:lnTo>
                    <a:pt x="74443" y="0"/>
                  </a:lnTo>
                  <a:cubicBezTo>
                    <a:pt x="74443" y="0"/>
                    <a:pt x="52986" y="2313"/>
                    <a:pt x="47128" y="3511"/>
                  </a:cubicBezTo>
                  <a:cubicBezTo>
                    <a:pt x="41226" y="4709"/>
                    <a:pt x="41181" y="8457"/>
                    <a:pt x="33327" y="12136"/>
                  </a:cubicBezTo>
                  <a:cubicBezTo>
                    <a:pt x="25496" y="15799"/>
                    <a:pt x="33327" y="12136"/>
                    <a:pt x="27447" y="12056"/>
                  </a:cubicBezTo>
                  <a:cubicBezTo>
                    <a:pt x="21633" y="12034"/>
                    <a:pt x="13865" y="11955"/>
                    <a:pt x="4101" y="11862"/>
                  </a:cubicBezTo>
                  <a:lnTo>
                    <a:pt x="133" y="16812"/>
                  </a:lnTo>
                  <a:lnTo>
                    <a:pt x="0" y="21825"/>
                  </a:lnTo>
                  <a:lnTo>
                    <a:pt x="19198" y="33266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Grafika 9">
              <a:extLst>
                <a:ext uri="{FF2B5EF4-FFF2-40B4-BE49-F238E27FC236}">
                  <a16:creationId xmlns:a16="http://schemas.microsoft.com/office/drawing/2014/main" id="{009C8DB4-89AC-4B1F-A416-43541D9DD879}"/>
                </a:ext>
              </a:extLst>
            </p:cNvPr>
            <p:cNvSpPr/>
            <p:nvPr/>
          </p:nvSpPr>
          <p:spPr>
            <a:xfrm>
              <a:off x="5931617" y="3602831"/>
              <a:ext cx="746103" cy="460143"/>
            </a:xfrm>
            <a:custGeom>
              <a:avLst/>
              <a:gdLst>
                <a:gd name="connsiteX0" fmla="*/ 645127 w 748750"/>
                <a:gd name="connsiteY0" fmla="*/ 142 h 461775"/>
                <a:gd name="connsiteX1" fmla="*/ 634707 w 748750"/>
                <a:gd name="connsiteY1" fmla="*/ 0 h 461775"/>
                <a:gd name="connsiteX2" fmla="*/ 603485 w 748750"/>
                <a:gd name="connsiteY2" fmla="*/ 1418 h 461775"/>
                <a:gd name="connsiteX3" fmla="*/ 567219 w 748750"/>
                <a:gd name="connsiteY3" fmla="*/ 2748 h 461775"/>
                <a:gd name="connsiteX4" fmla="*/ 543611 w 748750"/>
                <a:gd name="connsiteY4" fmla="*/ 10836 h 461775"/>
                <a:gd name="connsiteX5" fmla="*/ 522855 w 748750"/>
                <a:gd name="connsiteY5" fmla="*/ 10623 h 461775"/>
                <a:gd name="connsiteX6" fmla="*/ 512457 w 748750"/>
                <a:gd name="connsiteY6" fmla="*/ 10568 h 461775"/>
                <a:gd name="connsiteX7" fmla="*/ 486456 w 748750"/>
                <a:gd name="connsiteY7" fmla="*/ 13662 h 461775"/>
                <a:gd name="connsiteX8" fmla="*/ 473466 w 748750"/>
                <a:gd name="connsiteY8" fmla="*/ 15220 h 461775"/>
                <a:gd name="connsiteX9" fmla="*/ 455105 w 748750"/>
                <a:gd name="connsiteY9" fmla="*/ 23370 h 461775"/>
                <a:gd name="connsiteX10" fmla="*/ 428907 w 748750"/>
                <a:gd name="connsiteY10" fmla="*/ 33118 h 461775"/>
                <a:gd name="connsiteX11" fmla="*/ 397600 w 748750"/>
                <a:gd name="connsiteY11" fmla="*/ 41183 h 461775"/>
                <a:gd name="connsiteX12" fmla="*/ 374103 w 748750"/>
                <a:gd name="connsiteY12" fmla="*/ 47626 h 461775"/>
                <a:gd name="connsiteX13" fmla="*/ 360958 w 748750"/>
                <a:gd name="connsiteY13" fmla="*/ 54181 h 461775"/>
                <a:gd name="connsiteX14" fmla="*/ 342641 w 748750"/>
                <a:gd name="connsiteY14" fmla="*/ 62346 h 461775"/>
                <a:gd name="connsiteX15" fmla="*/ 326687 w 748750"/>
                <a:gd name="connsiteY15" fmla="*/ 78869 h 461775"/>
                <a:gd name="connsiteX16" fmla="*/ 321291 w 748750"/>
                <a:gd name="connsiteY16" fmla="*/ 85510 h 461775"/>
                <a:gd name="connsiteX17" fmla="*/ 292329 w 748750"/>
                <a:gd name="connsiteY17" fmla="*/ 105262 h 461775"/>
                <a:gd name="connsiteX18" fmla="*/ 276557 w 748750"/>
                <a:gd name="connsiteY18" fmla="*/ 113446 h 461775"/>
                <a:gd name="connsiteX19" fmla="*/ 247682 w 748750"/>
                <a:gd name="connsiteY19" fmla="*/ 128179 h 461775"/>
                <a:gd name="connsiteX20" fmla="*/ 229077 w 748750"/>
                <a:gd name="connsiteY20" fmla="*/ 147973 h 461775"/>
                <a:gd name="connsiteX21" fmla="*/ 221003 w 748750"/>
                <a:gd name="connsiteY21" fmla="*/ 161290 h 461775"/>
                <a:gd name="connsiteX22" fmla="*/ 207665 w 748750"/>
                <a:gd name="connsiteY22" fmla="*/ 177842 h 461775"/>
                <a:gd name="connsiteX23" fmla="*/ 176135 w 748750"/>
                <a:gd name="connsiteY23" fmla="*/ 192553 h 461775"/>
                <a:gd name="connsiteX24" fmla="*/ 147129 w 748750"/>
                <a:gd name="connsiteY24" fmla="*/ 212285 h 461775"/>
                <a:gd name="connsiteX25" fmla="*/ 128921 w 748750"/>
                <a:gd name="connsiteY25" fmla="*/ 215470 h 461775"/>
                <a:gd name="connsiteX26" fmla="*/ 110491 w 748750"/>
                <a:gd name="connsiteY26" fmla="*/ 226969 h 461775"/>
                <a:gd name="connsiteX27" fmla="*/ 79245 w 748750"/>
                <a:gd name="connsiteY27" fmla="*/ 231678 h 461775"/>
                <a:gd name="connsiteX28" fmla="*/ 60817 w 748750"/>
                <a:gd name="connsiteY28" fmla="*/ 241518 h 461775"/>
                <a:gd name="connsiteX29" fmla="*/ 50287 w 748750"/>
                <a:gd name="connsiteY29" fmla="*/ 248068 h 461775"/>
                <a:gd name="connsiteX30" fmla="*/ 37101 w 748750"/>
                <a:gd name="connsiteY30" fmla="*/ 257951 h 461775"/>
                <a:gd name="connsiteX31" fmla="*/ 26634 w 748750"/>
                <a:gd name="connsiteY31" fmla="*/ 262878 h 461775"/>
                <a:gd name="connsiteX32" fmla="*/ 10685 w 748750"/>
                <a:gd name="connsiteY32" fmla="*/ 277717 h 461775"/>
                <a:gd name="connsiteX33" fmla="*/ 0 w 748750"/>
                <a:gd name="connsiteY33" fmla="*/ 294325 h 461775"/>
                <a:gd name="connsiteX34" fmla="*/ 4650 w 748750"/>
                <a:gd name="connsiteY34" fmla="*/ 316029 h 461775"/>
                <a:gd name="connsiteX35" fmla="*/ 9345 w 748750"/>
                <a:gd name="connsiteY35" fmla="*/ 337771 h 461775"/>
                <a:gd name="connsiteX36" fmla="*/ 9106 w 748750"/>
                <a:gd name="connsiteY36" fmla="*/ 346095 h 461775"/>
                <a:gd name="connsiteX37" fmla="*/ 16827 w 748750"/>
                <a:gd name="connsiteY37" fmla="*/ 352835 h 461775"/>
                <a:gd name="connsiteX38" fmla="*/ 27007 w 748750"/>
                <a:gd name="connsiteY38" fmla="*/ 361272 h 461775"/>
                <a:gd name="connsiteX39" fmla="*/ 31835 w 748750"/>
                <a:gd name="connsiteY39" fmla="*/ 376330 h 461775"/>
                <a:gd name="connsiteX40" fmla="*/ 41839 w 748750"/>
                <a:gd name="connsiteY40" fmla="*/ 394786 h 461775"/>
                <a:gd name="connsiteX41" fmla="*/ 54804 w 748750"/>
                <a:gd name="connsiteY41" fmla="*/ 394905 h 461775"/>
                <a:gd name="connsiteX42" fmla="*/ 83371 w 748750"/>
                <a:gd name="connsiteY42" fmla="*/ 391811 h 461775"/>
                <a:gd name="connsiteX43" fmla="*/ 99169 w 748750"/>
                <a:gd name="connsiteY43" fmla="*/ 383634 h 461775"/>
                <a:gd name="connsiteX44" fmla="*/ 112245 w 748750"/>
                <a:gd name="connsiteY44" fmla="*/ 378741 h 461775"/>
                <a:gd name="connsiteX45" fmla="*/ 117554 w 748750"/>
                <a:gd name="connsiteY45" fmla="*/ 372129 h 461775"/>
                <a:gd name="connsiteX46" fmla="*/ 125582 w 748750"/>
                <a:gd name="connsiteY46" fmla="*/ 363874 h 461775"/>
                <a:gd name="connsiteX47" fmla="*/ 143794 w 748750"/>
                <a:gd name="connsiteY47" fmla="*/ 360722 h 461775"/>
                <a:gd name="connsiteX48" fmla="*/ 154218 w 748750"/>
                <a:gd name="connsiteY48" fmla="*/ 359109 h 461775"/>
                <a:gd name="connsiteX49" fmla="*/ 169728 w 748750"/>
                <a:gd name="connsiteY49" fmla="*/ 360921 h 461775"/>
                <a:gd name="connsiteX50" fmla="*/ 171964 w 748750"/>
                <a:gd name="connsiteY50" fmla="*/ 377649 h 461775"/>
                <a:gd name="connsiteX51" fmla="*/ 182102 w 748750"/>
                <a:gd name="connsiteY51" fmla="*/ 389420 h 461775"/>
                <a:gd name="connsiteX52" fmla="*/ 192260 w 748750"/>
                <a:gd name="connsiteY52" fmla="*/ 399515 h 461775"/>
                <a:gd name="connsiteX53" fmla="*/ 205119 w 748750"/>
                <a:gd name="connsiteY53" fmla="*/ 406304 h 461775"/>
                <a:gd name="connsiteX54" fmla="*/ 222889 w 748750"/>
                <a:gd name="connsiteY54" fmla="*/ 423145 h 461775"/>
                <a:gd name="connsiteX55" fmla="*/ 219906 w 748750"/>
                <a:gd name="connsiteY55" fmla="*/ 436455 h 461775"/>
                <a:gd name="connsiteX56" fmla="*/ 224755 w 748750"/>
                <a:gd name="connsiteY56" fmla="*/ 454862 h 461775"/>
                <a:gd name="connsiteX57" fmla="*/ 250533 w 748750"/>
                <a:gd name="connsiteY57" fmla="*/ 461775 h 461775"/>
                <a:gd name="connsiteX58" fmla="*/ 271310 w 748750"/>
                <a:gd name="connsiteY58" fmla="*/ 460260 h 461775"/>
                <a:gd name="connsiteX59" fmla="*/ 287043 w 748750"/>
                <a:gd name="connsiteY59" fmla="*/ 452092 h 461775"/>
                <a:gd name="connsiteX60" fmla="*/ 308038 w 748750"/>
                <a:gd name="connsiteY60" fmla="*/ 445626 h 461775"/>
                <a:gd name="connsiteX61" fmla="*/ 326401 w 748750"/>
                <a:gd name="connsiteY61" fmla="*/ 434081 h 461775"/>
                <a:gd name="connsiteX62" fmla="*/ 336911 w 748750"/>
                <a:gd name="connsiteY62" fmla="*/ 427538 h 461775"/>
                <a:gd name="connsiteX63" fmla="*/ 337199 w 748750"/>
                <a:gd name="connsiteY63" fmla="*/ 417528 h 461775"/>
                <a:gd name="connsiteX64" fmla="*/ 355781 w 748750"/>
                <a:gd name="connsiteY64" fmla="*/ 397717 h 461775"/>
                <a:gd name="connsiteX65" fmla="*/ 363831 w 748750"/>
                <a:gd name="connsiteY65" fmla="*/ 386121 h 461775"/>
                <a:gd name="connsiteX66" fmla="*/ 374517 w 748750"/>
                <a:gd name="connsiteY66" fmla="*/ 374540 h 461775"/>
                <a:gd name="connsiteX67" fmla="*/ 387792 w 748750"/>
                <a:gd name="connsiteY67" fmla="*/ 362971 h 461775"/>
                <a:gd name="connsiteX68" fmla="*/ 398278 w 748750"/>
                <a:gd name="connsiteY68" fmla="*/ 354745 h 461775"/>
                <a:gd name="connsiteX69" fmla="*/ 401440 w 748750"/>
                <a:gd name="connsiteY69" fmla="*/ 331413 h 461775"/>
                <a:gd name="connsiteX70" fmla="*/ 401570 w 748750"/>
                <a:gd name="connsiteY70" fmla="*/ 323087 h 461775"/>
                <a:gd name="connsiteX71" fmla="*/ 391303 w 748750"/>
                <a:gd name="connsiteY71" fmla="*/ 321289 h 461775"/>
                <a:gd name="connsiteX72" fmla="*/ 370547 w 748750"/>
                <a:gd name="connsiteY72" fmla="*/ 319435 h 461775"/>
                <a:gd name="connsiteX73" fmla="*/ 360322 w 748750"/>
                <a:gd name="connsiteY73" fmla="*/ 314352 h 461775"/>
                <a:gd name="connsiteX74" fmla="*/ 360562 w 748750"/>
                <a:gd name="connsiteY74" fmla="*/ 302678 h 461775"/>
                <a:gd name="connsiteX75" fmla="*/ 363416 w 748750"/>
                <a:gd name="connsiteY75" fmla="*/ 291047 h 461775"/>
                <a:gd name="connsiteX76" fmla="*/ 387132 w 748750"/>
                <a:gd name="connsiteY76" fmla="*/ 274587 h 461775"/>
                <a:gd name="connsiteX77" fmla="*/ 402843 w 748750"/>
                <a:gd name="connsiteY77" fmla="*/ 268045 h 461775"/>
                <a:gd name="connsiteX78" fmla="*/ 426628 w 748750"/>
                <a:gd name="connsiteY78" fmla="*/ 249920 h 461775"/>
                <a:gd name="connsiteX79" fmla="*/ 434545 w 748750"/>
                <a:gd name="connsiteY79" fmla="*/ 243330 h 461775"/>
                <a:gd name="connsiteX80" fmla="*/ 450431 w 748750"/>
                <a:gd name="connsiteY80" fmla="*/ 230134 h 461775"/>
                <a:gd name="connsiteX81" fmla="*/ 466271 w 748750"/>
                <a:gd name="connsiteY81" fmla="*/ 220286 h 461775"/>
                <a:gd name="connsiteX82" fmla="*/ 471799 w 748750"/>
                <a:gd name="connsiteY82" fmla="*/ 203650 h 461775"/>
                <a:gd name="connsiteX83" fmla="*/ 474564 w 748750"/>
                <a:gd name="connsiteY83" fmla="*/ 195331 h 461775"/>
                <a:gd name="connsiteX84" fmla="*/ 485185 w 748750"/>
                <a:gd name="connsiteY84" fmla="*/ 185427 h 461775"/>
                <a:gd name="connsiteX85" fmla="*/ 506158 w 748750"/>
                <a:gd name="connsiteY85" fmla="*/ 173956 h 461775"/>
                <a:gd name="connsiteX86" fmla="*/ 521889 w 748750"/>
                <a:gd name="connsiteY86" fmla="*/ 170785 h 461775"/>
                <a:gd name="connsiteX87" fmla="*/ 534901 w 748750"/>
                <a:gd name="connsiteY87" fmla="*/ 165878 h 461775"/>
                <a:gd name="connsiteX88" fmla="*/ 555744 w 748750"/>
                <a:gd name="connsiteY88" fmla="*/ 164412 h 461775"/>
                <a:gd name="connsiteX89" fmla="*/ 576456 w 748750"/>
                <a:gd name="connsiteY89" fmla="*/ 166273 h 461775"/>
                <a:gd name="connsiteX90" fmla="*/ 602256 w 748750"/>
                <a:gd name="connsiteY90" fmla="*/ 171533 h 461775"/>
                <a:gd name="connsiteX91" fmla="*/ 602082 w 748750"/>
                <a:gd name="connsiteY91" fmla="*/ 181521 h 461775"/>
                <a:gd name="connsiteX92" fmla="*/ 596553 w 748750"/>
                <a:gd name="connsiteY92" fmla="*/ 194816 h 461775"/>
                <a:gd name="connsiteX93" fmla="*/ 591133 w 748750"/>
                <a:gd name="connsiteY93" fmla="*/ 206432 h 461775"/>
                <a:gd name="connsiteX94" fmla="*/ 585758 w 748750"/>
                <a:gd name="connsiteY94" fmla="*/ 214730 h 461775"/>
                <a:gd name="connsiteX95" fmla="*/ 577772 w 748750"/>
                <a:gd name="connsiteY95" fmla="*/ 222978 h 461775"/>
                <a:gd name="connsiteX96" fmla="*/ 546355 w 748750"/>
                <a:gd name="connsiteY96" fmla="*/ 232714 h 461775"/>
                <a:gd name="connsiteX97" fmla="*/ 517634 w 748750"/>
                <a:gd name="connsiteY97" fmla="*/ 240784 h 461775"/>
                <a:gd name="connsiteX98" fmla="*/ 504646 w 748750"/>
                <a:gd name="connsiteY98" fmla="*/ 247313 h 461775"/>
                <a:gd name="connsiteX99" fmla="*/ 504295 w 748750"/>
                <a:gd name="connsiteY99" fmla="*/ 257310 h 461775"/>
                <a:gd name="connsiteX100" fmla="*/ 501266 w 748750"/>
                <a:gd name="connsiteY100" fmla="*/ 275631 h 461775"/>
                <a:gd name="connsiteX101" fmla="*/ 503528 w 748750"/>
                <a:gd name="connsiteY101" fmla="*/ 292337 h 461775"/>
                <a:gd name="connsiteX102" fmla="*/ 495343 w 748750"/>
                <a:gd name="connsiteY102" fmla="*/ 310622 h 461775"/>
                <a:gd name="connsiteX103" fmla="*/ 505282 w 748750"/>
                <a:gd name="connsiteY103" fmla="*/ 329057 h 461775"/>
                <a:gd name="connsiteX104" fmla="*/ 515571 w 748750"/>
                <a:gd name="connsiteY104" fmla="*/ 334161 h 461775"/>
                <a:gd name="connsiteX105" fmla="*/ 536283 w 748750"/>
                <a:gd name="connsiteY105" fmla="*/ 334344 h 461775"/>
                <a:gd name="connsiteX106" fmla="*/ 554340 w 748750"/>
                <a:gd name="connsiteY106" fmla="*/ 341169 h 461775"/>
                <a:gd name="connsiteX107" fmla="*/ 580251 w 748750"/>
                <a:gd name="connsiteY107" fmla="*/ 343086 h 461775"/>
                <a:gd name="connsiteX108" fmla="*/ 603618 w 748750"/>
                <a:gd name="connsiteY108" fmla="*/ 341648 h 461775"/>
                <a:gd name="connsiteX109" fmla="*/ 621828 w 748750"/>
                <a:gd name="connsiteY109" fmla="*/ 338481 h 461775"/>
                <a:gd name="connsiteX110" fmla="*/ 637493 w 748750"/>
                <a:gd name="connsiteY110" fmla="*/ 333610 h 461775"/>
                <a:gd name="connsiteX111" fmla="*/ 650593 w 748750"/>
                <a:gd name="connsiteY111" fmla="*/ 333731 h 461775"/>
                <a:gd name="connsiteX112" fmla="*/ 684269 w 748750"/>
                <a:gd name="connsiteY112" fmla="*/ 334063 h 461775"/>
                <a:gd name="connsiteX113" fmla="*/ 671239 w 748750"/>
                <a:gd name="connsiteY113" fmla="*/ 129751 h 461775"/>
                <a:gd name="connsiteX114" fmla="*/ 748750 w 748750"/>
                <a:gd name="connsiteY114" fmla="*/ 7769 h 461775"/>
                <a:gd name="connsiteX115" fmla="*/ 694294 w 748750"/>
                <a:gd name="connsiteY115" fmla="*/ 5575 h 461775"/>
                <a:gd name="connsiteX116" fmla="*/ 363790 w 748750"/>
                <a:gd name="connsiteY116" fmla="*/ 289474 h 461775"/>
                <a:gd name="connsiteX117" fmla="*/ 363790 w 748750"/>
                <a:gd name="connsiteY117" fmla="*/ 289474 h 46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748750" h="461775">
                  <a:moveTo>
                    <a:pt x="645127" y="142"/>
                  </a:moveTo>
                  <a:lnTo>
                    <a:pt x="634707" y="0"/>
                  </a:lnTo>
                  <a:lnTo>
                    <a:pt x="603485" y="1418"/>
                  </a:lnTo>
                  <a:cubicBezTo>
                    <a:pt x="603485" y="1418"/>
                    <a:pt x="574962" y="2834"/>
                    <a:pt x="567219" y="2748"/>
                  </a:cubicBezTo>
                  <a:cubicBezTo>
                    <a:pt x="558958" y="4124"/>
                    <a:pt x="550981" y="6857"/>
                    <a:pt x="543611" y="10836"/>
                  </a:cubicBezTo>
                  <a:lnTo>
                    <a:pt x="522855" y="10623"/>
                  </a:lnTo>
                  <a:lnTo>
                    <a:pt x="512457" y="10568"/>
                  </a:lnTo>
                  <a:lnTo>
                    <a:pt x="486456" y="13662"/>
                  </a:lnTo>
                  <a:lnTo>
                    <a:pt x="473466" y="15220"/>
                  </a:lnTo>
                  <a:lnTo>
                    <a:pt x="455105" y="23370"/>
                  </a:lnTo>
                  <a:cubicBezTo>
                    <a:pt x="446928" y="27956"/>
                    <a:pt x="438091" y="31244"/>
                    <a:pt x="428907" y="33118"/>
                  </a:cubicBezTo>
                  <a:cubicBezTo>
                    <a:pt x="418237" y="34801"/>
                    <a:pt x="407754" y="37502"/>
                    <a:pt x="397600" y="41183"/>
                  </a:cubicBezTo>
                  <a:lnTo>
                    <a:pt x="374103" y="47626"/>
                  </a:lnTo>
                  <a:lnTo>
                    <a:pt x="360958" y="54181"/>
                  </a:lnTo>
                  <a:lnTo>
                    <a:pt x="342641" y="62346"/>
                  </a:lnTo>
                  <a:lnTo>
                    <a:pt x="326687" y="78869"/>
                  </a:lnTo>
                  <a:lnTo>
                    <a:pt x="321291" y="85510"/>
                  </a:lnTo>
                  <a:lnTo>
                    <a:pt x="292329" y="105262"/>
                  </a:lnTo>
                  <a:lnTo>
                    <a:pt x="276557" y="113446"/>
                  </a:lnTo>
                  <a:cubicBezTo>
                    <a:pt x="267397" y="119221"/>
                    <a:pt x="257733" y="124153"/>
                    <a:pt x="247682" y="128179"/>
                  </a:cubicBezTo>
                  <a:cubicBezTo>
                    <a:pt x="237260" y="131428"/>
                    <a:pt x="236930" y="144745"/>
                    <a:pt x="229077" y="147973"/>
                  </a:cubicBezTo>
                  <a:cubicBezTo>
                    <a:pt x="224176" y="150625"/>
                    <a:pt x="221088" y="155717"/>
                    <a:pt x="221003" y="161290"/>
                  </a:cubicBezTo>
                  <a:lnTo>
                    <a:pt x="207665" y="177842"/>
                  </a:lnTo>
                  <a:cubicBezTo>
                    <a:pt x="197567" y="183585"/>
                    <a:pt x="187022" y="188505"/>
                    <a:pt x="176135" y="192553"/>
                  </a:cubicBezTo>
                  <a:cubicBezTo>
                    <a:pt x="168324" y="194134"/>
                    <a:pt x="160227" y="209057"/>
                    <a:pt x="147129" y="212285"/>
                  </a:cubicBezTo>
                  <a:cubicBezTo>
                    <a:pt x="141152" y="213822"/>
                    <a:pt x="135065" y="214886"/>
                    <a:pt x="128921" y="215470"/>
                  </a:cubicBezTo>
                  <a:cubicBezTo>
                    <a:pt x="110688" y="218629"/>
                    <a:pt x="118411" y="223704"/>
                    <a:pt x="110491" y="226969"/>
                  </a:cubicBezTo>
                  <a:cubicBezTo>
                    <a:pt x="100260" y="229582"/>
                    <a:pt x="89792" y="231159"/>
                    <a:pt x="79245" y="231678"/>
                  </a:cubicBezTo>
                  <a:lnTo>
                    <a:pt x="60817" y="241518"/>
                  </a:lnTo>
                  <a:lnTo>
                    <a:pt x="50287" y="248068"/>
                  </a:lnTo>
                  <a:lnTo>
                    <a:pt x="37101" y="257951"/>
                  </a:lnTo>
                  <a:lnTo>
                    <a:pt x="26634" y="262878"/>
                  </a:lnTo>
                  <a:lnTo>
                    <a:pt x="10685" y="277717"/>
                  </a:lnTo>
                  <a:lnTo>
                    <a:pt x="0" y="294325"/>
                  </a:lnTo>
                  <a:cubicBezTo>
                    <a:pt x="0" y="294325"/>
                    <a:pt x="7348" y="311045"/>
                    <a:pt x="4650" y="316029"/>
                  </a:cubicBezTo>
                  <a:cubicBezTo>
                    <a:pt x="1951" y="321028"/>
                    <a:pt x="9345" y="337771"/>
                    <a:pt x="9345" y="337771"/>
                  </a:cubicBezTo>
                  <a:lnTo>
                    <a:pt x="9106" y="346095"/>
                  </a:lnTo>
                  <a:lnTo>
                    <a:pt x="16827" y="352835"/>
                  </a:lnTo>
                  <a:lnTo>
                    <a:pt x="27007" y="361272"/>
                  </a:lnTo>
                  <a:lnTo>
                    <a:pt x="31835" y="376330"/>
                  </a:lnTo>
                  <a:lnTo>
                    <a:pt x="41839" y="394786"/>
                  </a:lnTo>
                  <a:lnTo>
                    <a:pt x="54804" y="394905"/>
                  </a:lnTo>
                  <a:lnTo>
                    <a:pt x="83371" y="391811"/>
                  </a:lnTo>
                  <a:lnTo>
                    <a:pt x="99169" y="383634"/>
                  </a:lnTo>
                  <a:lnTo>
                    <a:pt x="112245" y="378741"/>
                  </a:lnTo>
                  <a:lnTo>
                    <a:pt x="117554" y="372129"/>
                  </a:lnTo>
                  <a:lnTo>
                    <a:pt x="125582" y="363874"/>
                  </a:lnTo>
                  <a:lnTo>
                    <a:pt x="143794" y="360722"/>
                  </a:lnTo>
                  <a:lnTo>
                    <a:pt x="154218" y="359109"/>
                  </a:lnTo>
                  <a:lnTo>
                    <a:pt x="169728" y="360921"/>
                  </a:lnTo>
                  <a:lnTo>
                    <a:pt x="171964" y="377649"/>
                  </a:lnTo>
                  <a:lnTo>
                    <a:pt x="182102" y="389420"/>
                  </a:lnTo>
                  <a:lnTo>
                    <a:pt x="192260" y="399515"/>
                  </a:lnTo>
                  <a:lnTo>
                    <a:pt x="205119" y="406304"/>
                  </a:lnTo>
                  <a:lnTo>
                    <a:pt x="222889" y="423145"/>
                  </a:lnTo>
                  <a:lnTo>
                    <a:pt x="219906" y="436455"/>
                  </a:lnTo>
                  <a:lnTo>
                    <a:pt x="224755" y="454862"/>
                  </a:lnTo>
                  <a:lnTo>
                    <a:pt x="250533" y="461775"/>
                  </a:lnTo>
                  <a:lnTo>
                    <a:pt x="271310" y="460260"/>
                  </a:lnTo>
                  <a:lnTo>
                    <a:pt x="287043" y="452092"/>
                  </a:lnTo>
                  <a:lnTo>
                    <a:pt x="308038" y="445626"/>
                  </a:lnTo>
                  <a:cubicBezTo>
                    <a:pt x="308038" y="445626"/>
                    <a:pt x="323658" y="439093"/>
                    <a:pt x="326401" y="434081"/>
                  </a:cubicBezTo>
                  <a:cubicBezTo>
                    <a:pt x="329189" y="429139"/>
                    <a:pt x="336847" y="432550"/>
                    <a:pt x="336911" y="427538"/>
                  </a:cubicBezTo>
                  <a:cubicBezTo>
                    <a:pt x="337042" y="422534"/>
                    <a:pt x="337199" y="417528"/>
                    <a:pt x="337199" y="417528"/>
                  </a:cubicBezTo>
                  <a:lnTo>
                    <a:pt x="355781" y="397717"/>
                  </a:lnTo>
                  <a:lnTo>
                    <a:pt x="363831" y="386121"/>
                  </a:lnTo>
                  <a:cubicBezTo>
                    <a:pt x="363831" y="386121"/>
                    <a:pt x="374341" y="379509"/>
                    <a:pt x="374517" y="374540"/>
                  </a:cubicBezTo>
                  <a:cubicBezTo>
                    <a:pt x="374561" y="369513"/>
                    <a:pt x="387659" y="367984"/>
                    <a:pt x="387792" y="362971"/>
                  </a:cubicBezTo>
                  <a:cubicBezTo>
                    <a:pt x="387834" y="357966"/>
                    <a:pt x="398278" y="354745"/>
                    <a:pt x="398278" y="354745"/>
                  </a:cubicBezTo>
                  <a:lnTo>
                    <a:pt x="401440" y="331413"/>
                  </a:lnTo>
                  <a:lnTo>
                    <a:pt x="401570" y="323087"/>
                  </a:lnTo>
                  <a:lnTo>
                    <a:pt x="391303" y="321289"/>
                  </a:lnTo>
                  <a:lnTo>
                    <a:pt x="370547" y="319435"/>
                  </a:lnTo>
                  <a:lnTo>
                    <a:pt x="360322" y="314352"/>
                  </a:lnTo>
                  <a:lnTo>
                    <a:pt x="360562" y="302678"/>
                  </a:lnTo>
                  <a:lnTo>
                    <a:pt x="363416" y="291047"/>
                  </a:lnTo>
                  <a:lnTo>
                    <a:pt x="387132" y="274587"/>
                  </a:lnTo>
                  <a:cubicBezTo>
                    <a:pt x="387132" y="274587"/>
                    <a:pt x="400188" y="273027"/>
                    <a:pt x="402843" y="268045"/>
                  </a:cubicBezTo>
                  <a:cubicBezTo>
                    <a:pt x="405584" y="263075"/>
                    <a:pt x="418576" y="261511"/>
                    <a:pt x="426628" y="249920"/>
                  </a:cubicBezTo>
                  <a:cubicBezTo>
                    <a:pt x="434699" y="238339"/>
                    <a:pt x="426628" y="249920"/>
                    <a:pt x="434545" y="243330"/>
                  </a:cubicBezTo>
                  <a:cubicBezTo>
                    <a:pt x="442510" y="236733"/>
                    <a:pt x="450301" y="236803"/>
                    <a:pt x="450431" y="230134"/>
                  </a:cubicBezTo>
                  <a:cubicBezTo>
                    <a:pt x="450604" y="223480"/>
                    <a:pt x="466271" y="220286"/>
                    <a:pt x="466271" y="220286"/>
                  </a:cubicBezTo>
                  <a:lnTo>
                    <a:pt x="471799" y="203650"/>
                  </a:lnTo>
                  <a:lnTo>
                    <a:pt x="474564" y="195331"/>
                  </a:lnTo>
                  <a:cubicBezTo>
                    <a:pt x="476209" y="190450"/>
                    <a:pt x="480201" y="186727"/>
                    <a:pt x="485185" y="185427"/>
                  </a:cubicBezTo>
                  <a:lnTo>
                    <a:pt x="506158" y="173956"/>
                  </a:lnTo>
                  <a:lnTo>
                    <a:pt x="521889" y="170785"/>
                  </a:lnTo>
                  <a:lnTo>
                    <a:pt x="534901" y="165878"/>
                  </a:lnTo>
                  <a:lnTo>
                    <a:pt x="555744" y="164412"/>
                  </a:lnTo>
                  <a:cubicBezTo>
                    <a:pt x="562444" y="166462"/>
                    <a:pt x="569497" y="167096"/>
                    <a:pt x="576456" y="166273"/>
                  </a:cubicBezTo>
                  <a:cubicBezTo>
                    <a:pt x="585341" y="166064"/>
                    <a:pt x="594160" y="167862"/>
                    <a:pt x="602256" y="171533"/>
                  </a:cubicBezTo>
                  <a:lnTo>
                    <a:pt x="602082" y="181521"/>
                  </a:lnTo>
                  <a:lnTo>
                    <a:pt x="596553" y="194816"/>
                  </a:lnTo>
                  <a:lnTo>
                    <a:pt x="591133" y="206432"/>
                  </a:lnTo>
                  <a:lnTo>
                    <a:pt x="585758" y="214730"/>
                  </a:lnTo>
                  <a:lnTo>
                    <a:pt x="577772" y="222978"/>
                  </a:lnTo>
                  <a:cubicBezTo>
                    <a:pt x="567694" y="227379"/>
                    <a:pt x="557157" y="230644"/>
                    <a:pt x="546355" y="232714"/>
                  </a:cubicBezTo>
                  <a:cubicBezTo>
                    <a:pt x="536511" y="234327"/>
                    <a:pt x="526878" y="237034"/>
                    <a:pt x="517634" y="240784"/>
                  </a:cubicBezTo>
                  <a:cubicBezTo>
                    <a:pt x="514393" y="244661"/>
                    <a:pt x="509690" y="247025"/>
                    <a:pt x="504646" y="247313"/>
                  </a:cubicBezTo>
                  <a:cubicBezTo>
                    <a:pt x="496769" y="247234"/>
                    <a:pt x="504295" y="257310"/>
                    <a:pt x="504295" y="257310"/>
                  </a:cubicBezTo>
                  <a:lnTo>
                    <a:pt x="501266" y="275631"/>
                  </a:lnTo>
                  <a:lnTo>
                    <a:pt x="503528" y="292337"/>
                  </a:lnTo>
                  <a:lnTo>
                    <a:pt x="495343" y="310622"/>
                  </a:lnTo>
                  <a:lnTo>
                    <a:pt x="505282" y="329057"/>
                  </a:lnTo>
                  <a:lnTo>
                    <a:pt x="515571" y="334161"/>
                  </a:lnTo>
                  <a:lnTo>
                    <a:pt x="536283" y="334344"/>
                  </a:lnTo>
                  <a:lnTo>
                    <a:pt x="554340" y="341169"/>
                  </a:lnTo>
                  <a:lnTo>
                    <a:pt x="580251" y="343086"/>
                  </a:lnTo>
                  <a:lnTo>
                    <a:pt x="603618" y="341648"/>
                  </a:lnTo>
                  <a:lnTo>
                    <a:pt x="621828" y="338481"/>
                  </a:lnTo>
                  <a:lnTo>
                    <a:pt x="637493" y="333610"/>
                  </a:lnTo>
                  <a:lnTo>
                    <a:pt x="650593" y="333731"/>
                  </a:lnTo>
                  <a:lnTo>
                    <a:pt x="684269" y="334063"/>
                  </a:lnTo>
                  <a:cubicBezTo>
                    <a:pt x="684269" y="334063"/>
                    <a:pt x="671239" y="190543"/>
                    <a:pt x="671239" y="129751"/>
                  </a:cubicBezTo>
                  <a:cubicBezTo>
                    <a:pt x="671239" y="68959"/>
                    <a:pt x="748750" y="7769"/>
                    <a:pt x="748750" y="7769"/>
                  </a:cubicBezTo>
                  <a:lnTo>
                    <a:pt x="694294" y="5575"/>
                  </a:lnTo>
                  <a:close/>
                  <a:moveTo>
                    <a:pt x="363790" y="289474"/>
                  </a:moveTo>
                  <a:lnTo>
                    <a:pt x="363790" y="289474"/>
                  </a:ln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Grafika 9">
              <a:extLst>
                <a:ext uri="{FF2B5EF4-FFF2-40B4-BE49-F238E27FC236}">
                  <a16:creationId xmlns:a16="http://schemas.microsoft.com/office/drawing/2014/main" id="{0C3EA3E0-0736-4E87-B04C-ADAC92C48C3A}"/>
                </a:ext>
              </a:extLst>
            </p:cNvPr>
            <p:cNvSpPr/>
            <p:nvPr/>
          </p:nvSpPr>
          <p:spPr>
            <a:xfrm>
              <a:off x="5482753" y="3962252"/>
              <a:ext cx="1428096" cy="566885"/>
            </a:xfrm>
            <a:custGeom>
              <a:avLst/>
              <a:gdLst>
                <a:gd name="connsiteX0" fmla="*/ 1150258 w 1433162"/>
                <a:gd name="connsiteY0" fmla="*/ 434635 h 568896"/>
                <a:gd name="connsiteX1" fmla="*/ 1170136 w 1433162"/>
                <a:gd name="connsiteY1" fmla="*/ 414832 h 568896"/>
                <a:gd name="connsiteX2" fmla="*/ 1178166 w 1433162"/>
                <a:gd name="connsiteY2" fmla="*/ 404907 h 568896"/>
                <a:gd name="connsiteX3" fmla="*/ 1182337 w 1433162"/>
                <a:gd name="connsiteY3" fmla="*/ 392422 h 568896"/>
                <a:gd name="connsiteX4" fmla="*/ 1202149 w 1433162"/>
                <a:gd name="connsiteY4" fmla="*/ 377618 h 568896"/>
                <a:gd name="connsiteX5" fmla="*/ 1214084 w 1433162"/>
                <a:gd name="connsiteY5" fmla="*/ 365184 h 568896"/>
                <a:gd name="connsiteX6" fmla="*/ 1245566 w 1433162"/>
                <a:gd name="connsiteY6" fmla="*/ 350513 h 568896"/>
                <a:gd name="connsiteX7" fmla="*/ 1261099 w 1433162"/>
                <a:gd name="connsiteY7" fmla="*/ 350640 h 568896"/>
                <a:gd name="connsiteX8" fmla="*/ 1284511 w 1433162"/>
                <a:gd name="connsiteY8" fmla="*/ 350853 h 568896"/>
                <a:gd name="connsiteX9" fmla="*/ 1307572 w 1433162"/>
                <a:gd name="connsiteY9" fmla="*/ 363599 h 568896"/>
                <a:gd name="connsiteX10" fmla="*/ 1314987 w 1433162"/>
                <a:gd name="connsiteY10" fmla="*/ 378671 h 568896"/>
                <a:gd name="connsiteX11" fmla="*/ 1353798 w 1433162"/>
                <a:gd name="connsiteY11" fmla="*/ 386537 h 568896"/>
                <a:gd name="connsiteX12" fmla="*/ 1392854 w 1433162"/>
                <a:gd name="connsiteY12" fmla="*/ 379390 h 568896"/>
                <a:gd name="connsiteX13" fmla="*/ 1389188 w 1433162"/>
                <a:gd name="connsiteY13" fmla="*/ 369322 h 568896"/>
                <a:gd name="connsiteX14" fmla="*/ 1389584 w 1433162"/>
                <a:gd name="connsiteY14" fmla="*/ 351876 h 568896"/>
                <a:gd name="connsiteX15" fmla="*/ 1417337 w 1433162"/>
                <a:gd name="connsiteY15" fmla="*/ 329586 h 568896"/>
                <a:gd name="connsiteX16" fmla="*/ 1421769 w 1433162"/>
                <a:gd name="connsiteY16" fmla="*/ 246247 h 568896"/>
                <a:gd name="connsiteX17" fmla="*/ 1269730 w 1433162"/>
                <a:gd name="connsiteY17" fmla="*/ 154867 h 568896"/>
                <a:gd name="connsiteX18" fmla="*/ 1149822 w 1433162"/>
                <a:gd name="connsiteY18" fmla="*/ 105783 h 568896"/>
                <a:gd name="connsiteX19" fmla="*/ 1128891 w 1433162"/>
                <a:gd name="connsiteY19" fmla="*/ 0 h 568896"/>
                <a:gd name="connsiteX20" fmla="*/ 1097713 w 1433162"/>
                <a:gd name="connsiteY20" fmla="*/ 1374 h 568896"/>
                <a:gd name="connsiteX21" fmla="*/ 1066557 w 1433162"/>
                <a:gd name="connsiteY21" fmla="*/ 4448 h 568896"/>
                <a:gd name="connsiteX22" fmla="*/ 1040516 w 1433162"/>
                <a:gd name="connsiteY22" fmla="*/ 7515 h 568896"/>
                <a:gd name="connsiteX23" fmla="*/ 1032571 w 1433162"/>
                <a:gd name="connsiteY23" fmla="*/ 14105 h 568896"/>
                <a:gd name="connsiteX24" fmla="*/ 1029808 w 1433162"/>
                <a:gd name="connsiteY24" fmla="*/ 24081 h 568896"/>
                <a:gd name="connsiteX25" fmla="*/ 1019101 w 1433162"/>
                <a:gd name="connsiteY25" fmla="*/ 35648 h 568896"/>
                <a:gd name="connsiteX26" fmla="*/ 1005804 w 1433162"/>
                <a:gd name="connsiteY26" fmla="*/ 50544 h 568896"/>
                <a:gd name="connsiteX27" fmla="*/ 987573 w 1433162"/>
                <a:gd name="connsiteY27" fmla="*/ 53716 h 568896"/>
                <a:gd name="connsiteX28" fmla="*/ 974650 w 1433162"/>
                <a:gd name="connsiteY28" fmla="*/ 53582 h 568896"/>
                <a:gd name="connsiteX29" fmla="*/ 951130 w 1433162"/>
                <a:gd name="connsiteY29" fmla="*/ 56655 h 568896"/>
                <a:gd name="connsiteX30" fmla="*/ 943187 w 1433162"/>
                <a:gd name="connsiteY30" fmla="*/ 66602 h 568896"/>
                <a:gd name="connsiteX31" fmla="*/ 935158 w 1433162"/>
                <a:gd name="connsiteY31" fmla="*/ 74933 h 568896"/>
                <a:gd name="connsiteX32" fmla="*/ 932329 w 1433162"/>
                <a:gd name="connsiteY32" fmla="*/ 84888 h 568896"/>
                <a:gd name="connsiteX33" fmla="*/ 921577 w 1433162"/>
                <a:gd name="connsiteY33" fmla="*/ 101420 h 568896"/>
                <a:gd name="connsiteX34" fmla="*/ 908391 w 1433162"/>
                <a:gd name="connsiteY34" fmla="*/ 113030 h 568896"/>
                <a:gd name="connsiteX35" fmla="*/ 869315 w 1433162"/>
                <a:gd name="connsiteY35" fmla="*/ 120967 h 568896"/>
                <a:gd name="connsiteX36" fmla="*/ 819708 w 1433162"/>
                <a:gd name="connsiteY36" fmla="*/ 128848 h 568896"/>
                <a:gd name="connsiteX37" fmla="*/ 809419 w 1433162"/>
                <a:gd name="connsiteY37" fmla="*/ 128756 h 568896"/>
                <a:gd name="connsiteX38" fmla="*/ 780763 w 1433162"/>
                <a:gd name="connsiteY38" fmla="*/ 130174 h 568896"/>
                <a:gd name="connsiteX39" fmla="*/ 749587 w 1433162"/>
                <a:gd name="connsiteY39" fmla="*/ 133211 h 568896"/>
                <a:gd name="connsiteX40" fmla="*/ 733945 w 1433162"/>
                <a:gd name="connsiteY40" fmla="*/ 134735 h 568896"/>
                <a:gd name="connsiteX41" fmla="*/ 713255 w 1433162"/>
                <a:gd name="connsiteY41" fmla="*/ 132866 h 568896"/>
                <a:gd name="connsiteX42" fmla="*/ 684800 w 1433162"/>
                <a:gd name="connsiteY42" fmla="*/ 127601 h 568896"/>
                <a:gd name="connsiteX43" fmla="*/ 653755 w 1433162"/>
                <a:gd name="connsiteY43" fmla="*/ 125654 h 568896"/>
                <a:gd name="connsiteX44" fmla="*/ 638133 w 1433162"/>
                <a:gd name="connsiteY44" fmla="*/ 125493 h 568896"/>
                <a:gd name="connsiteX45" fmla="*/ 617399 w 1433162"/>
                <a:gd name="connsiteY45" fmla="*/ 125318 h 568896"/>
                <a:gd name="connsiteX46" fmla="*/ 609809 w 1433162"/>
                <a:gd name="connsiteY46" fmla="*/ 115215 h 568896"/>
                <a:gd name="connsiteX47" fmla="*/ 638636 w 1433162"/>
                <a:gd name="connsiteY47" fmla="*/ 103816 h 568896"/>
                <a:gd name="connsiteX48" fmla="*/ 631046 w 1433162"/>
                <a:gd name="connsiteY48" fmla="*/ 93756 h 568896"/>
                <a:gd name="connsiteX49" fmla="*/ 615731 w 1433162"/>
                <a:gd name="connsiteY49" fmla="*/ 86918 h 568896"/>
                <a:gd name="connsiteX50" fmla="*/ 615840 w 1433162"/>
                <a:gd name="connsiteY50" fmla="*/ 78607 h 568896"/>
                <a:gd name="connsiteX51" fmla="*/ 603200 w 1433162"/>
                <a:gd name="connsiteY51" fmla="*/ 60150 h 568896"/>
                <a:gd name="connsiteX52" fmla="*/ 598375 w 1433162"/>
                <a:gd name="connsiteY52" fmla="*/ 48391 h 568896"/>
                <a:gd name="connsiteX53" fmla="*/ 585386 w 1433162"/>
                <a:gd name="connsiteY53" fmla="*/ 46594 h 568896"/>
                <a:gd name="connsiteX54" fmla="*/ 574745 w 1433162"/>
                <a:gd name="connsiteY54" fmla="*/ 56520 h 568896"/>
                <a:gd name="connsiteX55" fmla="*/ 556512 w 1433162"/>
                <a:gd name="connsiteY55" fmla="*/ 61342 h 568896"/>
                <a:gd name="connsiteX56" fmla="*/ 548571 w 1433162"/>
                <a:gd name="connsiteY56" fmla="*/ 69646 h 568896"/>
                <a:gd name="connsiteX57" fmla="*/ 545588 w 1433162"/>
                <a:gd name="connsiteY57" fmla="*/ 84593 h 568896"/>
                <a:gd name="connsiteX58" fmla="*/ 545322 w 1433162"/>
                <a:gd name="connsiteY58" fmla="*/ 99605 h 568896"/>
                <a:gd name="connsiteX59" fmla="*/ 550039 w 1433162"/>
                <a:gd name="connsiteY59" fmla="*/ 116342 h 568896"/>
                <a:gd name="connsiteX60" fmla="*/ 547143 w 1433162"/>
                <a:gd name="connsiteY60" fmla="*/ 129650 h 568896"/>
                <a:gd name="connsiteX61" fmla="*/ 541614 w 1433162"/>
                <a:gd name="connsiteY61" fmla="*/ 147935 h 568896"/>
                <a:gd name="connsiteX62" fmla="*/ 520773 w 1433162"/>
                <a:gd name="connsiteY62" fmla="*/ 151094 h 568896"/>
                <a:gd name="connsiteX63" fmla="*/ 512984 w 1433162"/>
                <a:gd name="connsiteY63" fmla="*/ 151003 h 568896"/>
                <a:gd name="connsiteX64" fmla="*/ 494752 w 1433162"/>
                <a:gd name="connsiteY64" fmla="*/ 152512 h 568896"/>
                <a:gd name="connsiteX65" fmla="*/ 479196 w 1433162"/>
                <a:gd name="connsiteY65" fmla="*/ 152349 h 568896"/>
                <a:gd name="connsiteX66" fmla="*/ 440163 w 1433162"/>
                <a:gd name="connsiteY66" fmla="*/ 158664 h 568896"/>
                <a:gd name="connsiteX67" fmla="*/ 429456 w 1433162"/>
                <a:gd name="connsiteY67" fmla="*/ 170247 h 568896"/>
                <a:gd name="connsiteX68" fmla="*/ 421448 w 1433162"/>
                <a:gd name="connsiteY68" fmla="*/ 180174 h 568896"/>
                <a:gd name="connsiteX69" fmla="*/ 416008 w 1433162"/>
                <a:gd name="connsiteY69" fmla="*/ 191804 h 568896"/>
                <a:gd name="connsiteX70" fmla="*/ 392357 w 1433162"/>
                <a:gd name="connsiteY70" fmla="*/ 204937 h 568896"/>
                <a:gd name="connsiteX71" fmla="*/ 366291 w 1433162"/>
                <a:gd name="connsiteY71" fmla="*/ 211332 h 568896"/>
                <a:gd name="connsiteX72" fmla="*/ 350472 w 1433162"/>
                <a:gd name="connsiteY72" fmla="*/ 221235 h 568896"/>
                <a:gd name="connsiteX73" fmla="*/ 339787 w 1433162"/>
                <a:gd name="connsiteY73" fmla="*/ 234433 h 568896"/>
                <a:gd name="connsiteX74" fmla="*/ 329211 w 1433162"/>
                <a:gd name="connsiteY74" fmla="*/ 240981 h 568896"/>
                <a:gd name="connsiteX75" fmla="*/ 300557 w 1433162"/>
                <a:gd name="connsiteY75" fmla="*/ 247445 h 568896"/>
                <a:gd name="connsiteX76" fmla="*/ 276995 w 1433162"/>
                <a:gd name="connsiteY76" fmla="*/ 255538 h 568896"/>
                <a:gd name="connsiteX77" fmla="*/ 266530 w 1433162"/>
                <a:gd name="connsiteY77" fmla="*/ 260450 h 568896"/>
                <a:gd name="connsiteX78" fmla="*/ 248363 w 1433162"/>
                <a:gd name="connsiteY78" fmla="*/ 261960 h 568896"/>
                <a:gd name="connsiteX79" fmla="*/ 235197 w 1433162"/>
                <a:gd name="connsiteY79" fmla="*/ 268510 h 568896"/>
                <a:gd name="connsiteX80" fmla="*/ 209047 w 1433162"/>
                <a:gd name="connsiteY80" fmla="*/ 276600 h 568896"/>
                <a:gd name="connsiteX81" fmla="*/ 188312 w 1433162"/>
                <a:gd name="connsiteY81" fmla="*/ 276419 h 568896"/>
                <a:gd name="connsiteX82" fmla="*/ 146781 w 1433162"/>
                <a:gd name="connsiteY82" fmla="*/ 277686 h 568896"/>
                <a:gd name="connsiteX83" fmla="*/ 128393 w 1433162"/>
                <a:gd name="connsiteY83" fmla="*/ 287528 h 568896"/>
                <a:gd name="connsiteX84" fmla="*/ 133373 w 1433162"/>
                <a:gd name="connsiteY84" fmla="*/ 294217 h 568896"/>
                <a:gd name="connsiteX85" fmla="*/ 143708 w 1433162"/>
                <a:gd name="connsiteY85" fmla="*/ 299336 h 568896"/>
                <a:gd name="connsiteX86" fmla="*/ 153866 w 1433162"/>
                <a:gd name="connsiteY86" fmla="*/ 304418 h 568896"/>
                <a:gd name="connsiteX87" fmla="*/ 164265 w 1433162"/>
                <a:gd name="connsiteY87" fmla="*/ 306236 h 568896"/>
                <a:gd name="connsiteX88" fmla="*/ 184954 w 1433162"/>
                <a:gd name="connsiteY88" fmla="*/ 309720 h 568896"/>
                <a:gd name="connsiteX89" fmla="*/ 200465 w 1433162"/>
                <a:gd name="connsiteY89" fmla="*/ 311572 h 568896"/>
                <a:gd name="connsiteX90" fmla="*/ 233839 w 1433162"/>
                <a:gd name="connsiteY90" fmla="*/ 330184 h 568896"/>
                <a:gd name="connsiteX91" fmla="*/ 238819 w 1433162"/>
                <a:gd name="connsiteY91" fmla="*/ 338572 h 568896"/>
                <a:gd name="connsiteX92" fmla="*/ 238489 w 1433162"/>
                <a:gd name="connsiteY92" fmla="*/ 351944 h 568896"/>
                <a:gd name="connsiteX93" fmla="*/ 238270 w 1433162"/>
                <a:gd name="connsiteY93" fmla="*/ 361941 h 568896"/>
                <a:gd name="connsiteX94" fmla="*/ 232610 w 1433162"/>
                <a:gd name="connsiteY94" fmla="*/ 383574 h 568896"/>
                <a:gd name="connsiteX95" fmla="*/ 224425 w 1433162"/>
                <a:gd name="connsiteY95" fmla="*/ 401854 h 568896"/>
                <a:gd name="connsiteX96" fmla="*/ 214004 w 1433162"/>
                <a:gd name="connsiteY96" fmla="*/ 403412 h 568896"/>
                <a:gd name="connsiteX97" fmla="*/ 203627 w 1433162"/>
                <a:gd name="connsiteY97" fmla="*/ 403300 h 568896"/>
                <a:gd name="connsiteX98" fmla="*/ 185284 w 1433162"/>
                <a:gd name="connsiteY98" fmla="*/ 408150 h 568896"/>
                <a:gd name="connsiteX99" fmla="*/ 167139 w 1433162"/>
                <a:gd name="connsiteY99" fmla="*/ 407944 h 568896"/>
                <a:gd name="connsiteX100" fmla="*/ 149017 w 1433162"/>
                <a:gd name="connsiteY100" fmla="*/ 407799 h 568896"/>
                <a:gd name="connsiteX101" fmla="*/ 115230 w 1433162"/>
                <a:gd name="connsiteY101" fmla="*/ 407466 h 568896"/>
                <a:gd name="connsiteX102" fmla="*/ 89296 w 1433162"/>
                <a:gd name="connsiteY102" fmla="*/ 405579 h 568896"/>
                <a:gd name="connsiteX103" fmla="*/ 79071 w 1433162"/>
                <a:gd name="connsiteY103" fmla="*/ 400475 h 568896"/>
                <a:gd name="connsiteX104" fmla="*/ 63584 w 1433162"/>
                <a:gd name="connsiteY104" fmla="*/ 398655 h 568896"/>
                <a:gd name="connsiteX105" fmla="*/ 50616 w 1433162"/>
                <a:gd name="connsiteY105" fmla="*/ 398537 h 568896"/>
                <a:gd name="connsiteX106" fmla="*/ 34928 w 1433162"/>
                <a:gd name="connsiteY106" fmla="*/ 401743 h 568896"/>
                <a:gd name="connsiteX107" fmla="*/ 19285 w 1433162"/>
                <a:gd name="connsiteY107" fmla="*/ 406579 h 568896"/>
                <a:gd name="connsiteX108" fmla="*/ 16454 w 1433162"/>
                <a:gd name="connsiteY108" fmla="*/ 416546 h 568896"/>
                <a:gd name="connsiteX109" fmla="*/ 13406 w 1433162"/>
                <a:gd name="connsiteY109" fmla="*/ 434896 h 568896"/>
                <a:gd name="connsiteX110" fmla="*/ 5352 w 1433162"/>
                <a:gd name="connsiteY110" fmla="*/ 444822 h 568896"/>
                <a:gd name="connsiteX111" fmla="*/ 0 w 1433162"/>
                <a:gd name="connsiteY111" fmla="*/ 454776 h 568896"/>
                <a:gd name="connsiteX112" fmla="*/ 4760 w 1433162"/>
                <a:gd name="connsiteY112" fmla="*/ 473181 h 568896"/>
                <a:gd name="connsiteX113" fmla="*/ 7019 w 1433162"/>
                <a:gd name="connsiteY113" fmla="*/ 488188 h 568896"/>
                <a:gd name="connsiteX114" fmla="*/ 3882 w 1433162"/>
                <a:gd name="connsiteY114" fmla="*/ 511523 h 568896"/>
                <a:gd name="connsiteX115" fmla="*/ 6209 w 1433162"/>
                <a:gd name="connsiteY115" fmla="*/ 523247 h 568896"/>
                <a:gd name="connsiteX116" fmla="*/ 8403 w 1433162"/>
                <a:gd name="connsiteY116" fmla="*/ 541588 h 568896"/>
                <a:gd name="connsiteX117" fmla="*/ 47108 w 1433162"/>
                <a:gd name="connsiteY117" fmla="*/ 551936 h 568896"/>
                <a:gd name="connsiteX118" fmla="*/ 83371 w 1433162"/>
                <a:gd name="connsiteY118" fmla="*/ 555644 h 568896"/>
                <a:gd name="connsiteX119" fmla="*/ 111961 w 1433162"/>
                <a:gd name="connsiteY119" fmla="*/ 554213 h 568896"/>
                <a:gd name="connsiteX120" fmla="*/ 145791 w 1433162"/>
                <a:gd name="connsiteY120" fmla="*/ 551195 h 568896"/>
                <a:gd name="connsiteX121" fmla="*/ 169094 w 1433162"/>
                <a:gd name="connsiteY121" fmla="*/ 553080 h 568896"/>
                <a:gd name="connsiteX122" fmla="*/ 195134 w 1433162"/>
                <a:gd name="connsiteY122" fmla="*/ 548355 h 568896"/>
                <a:gd name="connsiteX123" fmla="*/ 210800 w 1433162"/>
                <a:gd name="connsiteY123" fmla="*/ 545104 h 568896"/>
                <a:gd name="connsiteX124" fmla="*/ 221200 w 1433162"/>
                <a:gd name="connsiteY124" fmla="*/ 543561 h 568896"/>
                <a:gd name="connsiteX125" fmla="*/ 247420 w 1433162"/>
                <a:gd name="connsiteY125" fmla="*/ 532098 h 568896"/>
                <a:gd name="connsiteX126" fmla="*/ 257819 w 1433162"/>
                <a:gd name="connsiteY126" fmla="*/ 528891 h 568896"/>
                <a:gd name="connsiteX127" fmla="*/ 268372 w 1433162"/>
                <a:gd name="connsiteY127" fmla="*/ 522329 h 568896"/>
                <a:gd name="connsiteX128" fmla="*/ 286846 w 1433162"/>
                <a:gd name="connsiteY128" fmla="*/ 510851 h 568896"/>
                <a:gd name="connsiteX129" fmla="*/ 287043 w 1433162"/>
                <a:gd name="connsiteY129" fmla="*/ 500821 h 568896"/>
                <a:gd name="connsiteX130" fmla="*/ 292551 w 1433162"/>
                <a:gd name="connsiteY130" fmla="*/ 485846 h 568896"/>
                <a:gd name="connsiteX131" fmla="*/ 305603 w 1433162"/>
                <a:gd name="connsiteY131" fmla="*/ 484319 h 568896"/>
                <a:gd name="connsiteX132" fmla="*/ 316159 w 1433162"/>
                <a:gd name="connsiteY132" fmla="*/ 476070 h 568896"/>
                <a:gd name="connsiteX133" fmla="*/ 318967 w 1433162"/>
                <a:gd name="connsiteY133" fmla="*/ 466089 h 568896"/>
                <a:gd name="connsiteX134" fmla="*/ 329519 w 1433162"/>
                <a:gd name="connsiteY134" fmla="*/ 459497 h 568896"/>
                <a:gd name="connsiteX135" fmla="*/ 360785 w 1433162"/>
                <a:gd name="connsiteY135" fmla="*/ 453117 h 568896"/>
                <a:gd name="connsiteX136" fmla="*/ 376691 w 1433162"/>
                <a:gd name="connsiteY136" fmla="*/ 439913 h 568896"/>
                <a:gd name="connsiteX137" fmla="*/ 387156 w 1433162"/>
                <a:gd name="connsiteY137" fmla="*/ 435066 h 568896"/>
                <a:gd name="connsiteX138" fmla="*/ 392532 w 1433162"/>
                <a:gd name="connsiteY138" fmla="*/ 426726 h 568896"/>
                <a:gd name="connsiteX139" fmla="*/ 400452 w 1433162"/>
                <a:gd name="connsiteY139" fmla="*/ 420141 h 568896"/>
                <a:gd name="connsiteX140" fmla="*/ 403237 w 1433162"/>
                <a:gd name="connsiteY140" fmla="*/ 413509 h 568896"/>
                <a:gd name="connsiteX141" fmla="*/ 413813 w 1433162"/>
                <a:gd name="connsiteY141" fmla="*/ 405267 h 568896"/>
                <a:gd name="connsiteX142" fmla="*/ 429303 w 1433162"/>
                <a:gd name="connsiteY142" fmla="*/ 408762 h 568896"/>
                <a:gd name="connsiteX143" fmla="*/ 439636 w 1433162"/>
                <a:gd name="connsiteY143" fmla="*/ 408840 h 568896"/>
                <a:gd name="connsiteX144" fmla="*/ 444617 w 1433162"/>
                <a:gd name="connsiteY144" fmla="*/ 417208 h 568896"/>
                <a:gd name="connsiteX145" fmla="*/ 454886 w 1433162"/>
                <a:gd name="connsiteY145" fmla="*/ 422347 h 568896"/>
                <a:gd name="connsiteX146" fmla="*/ 467809 w 1433162"/>
                <a:gd name="connsiteY146" fmla="*/ 425772 h 568896"/>
                <a:gd name="connsiteX147" fmla="*/ 478229 w 1433162"/>
                <a:gd name="connsiteY147" fmla="*/ 424201 h 568896"/>
                <a:gd name="connsiteX148" fmla="*/ 488694 w 1433162"/>
                <a:gd name="connsiteY148" fmla="*/ 422621 h 568896"/>
                <a:gd name="connsiteX149" fmla="*/ 507037 w 1433162"/>
                <a:gd name="connsiteY149" fmla="*/ 412839 h 568896"/>
                <a:gd name="connsiteX150" fmla="*/ 520244 w 1433162"/>
                <a:gd name="connsiteY150" fmla="*/ 402913 h 568896"/>
                <a:gd name="connsiteX151" fmla="*/ 530713 w 1433162"/>
                <a:gd name="connsiteY151" fmla="*/ 398029 h 568896"/>
                <a:gd name="connsiteX152" fmla="*/ 543897 w 1433162"/>
                <a:gd name="connsiteY152" fmla="*/ 391479 h 568896"/>
                <a:gd name="connsiteX153" fmla="*/ 556820 w 1433162"/>
                <a:gd name="connsiteY153" fmla="*/ 393277 h 568896"/>
                <a:gd name="connsiteX154" fmla="*/ 569808 w 1433162"/>
                <a:gd name="connsiteY154" fmla="*/ 393412 h 568896"/>
                <a:gd name="connsiteX155" fmla="*/ 580098 w 1433162"/>
                <a:gd name="connsiteY155" fmla="*/ 396815 h 568896"/>
                <a:gd name="connsiteX156" fmla="*/ 590454 w 1433162"/>
                <a:gd name="connsiteY156" fmla="*/ 400256 h 568896"/>
                <a:gd name="connsiteX157" fmla="*/ 605835 w 1433162"/>
                <a:gd name="connsiteY157" fmla="*/ 407042 h 568896"/>
                <a:gd name="connsiteX158" fmla="*/ 623739 w 1433162"/>
                <a:gd name="connsiteY158" fmla="*/ 418873 h 568896"/>
                <a:gd name="connsiteX159" fmla="*/ 628697 w 1433162"/>
                <a:gd name="connsiteY159" fmla="*/ 428976 h 568896"/>
                <a:gd name="connsiteX160" fmla="*/ 644078 w 1433162"/>
                <a:gd name="connsiteY160" fmla="*/ 439112 h 568896"/>
                <a:gd name="connsiteX161" fmla="*/ 656781 w 1433162"/>
                <a:gd name="connsiteY161" fmla="*/ 449219 h 568896"/>
                <a:gd name="connsiteX162" fmla="*/ 672114 w 1433162"/>
                <a:gd name="connsiteY162" fmla="*/ 461092 h 568896"/>
                <a:gd name="connsiteX163" fmla="*/ 682340 w 1433162"/>
                <a:gd name="connsiteY163" fmla="*/ 464476 h 568896"/>
                <a:gd name="connsiteX164" fmla="*/ 700438 w 1433162"/>
                <a:gd name="connsiteY164" fmla="*/ 471320 h 568896"/>
                <a:gd name="connsiteX165" fmla="*/ 726087 w 1433162"/>
                <a:gd name="connsiteY165" fmla="*/ 481564 h 568896"/>
                <a:gd name="connsiteX166" fmla="*/ 741667 w 1433162"/>
                <a:gd name="connsiteY166" fmla="*/ 485024 h 568896"/>
                <a:gd name="connsiteX167" fmla="*/ 744014 w 1433162"/>
                <a:gd name="connsiteY167" fmla="*/ 493399 h 568896"/>
                <a:gd name="connsiteX168" fmla="*/ 749018 w 1433162"/>
                <a:gd name="connsiteY168" fmla="*/ 501803 h 568896"/>
                <a:gd name="connsiteX169" fmla="*/ 754020 w 1433162"/>
                <a:gd name="connsiteY169" fmla="*/ 510176 h 568896"/>
                <a:gd name="connsiteX170" fmla="*/ 756344 w 1433162"/>
                <a:gd name="connsiteY170" fmla="*/ 521858 h 568896"/>
                <a:gd name="connsiteX171" fmla="*/ 769223 w 1433162"/>
                <a:gd name="connsiteY171" fmla="*/ 527003 h 568896"/>
                <a:gd name="connsiteX172" fmla="*/ 779556 w 1433162"/>
                <a:gd name="connsiteY172" fmla="*/ 528758 h 568896"/>
                <a:gd name="connsiteX173" fmla="*/ 795265 w 1433162"/>
                <a:gd name="connsiteY173" fmla="*/ 523909 h 568896"/>
                <a:gd name="connsiteX174" fmla="*/ 795550 w 1433162"/>
                <a:gd name="connsiteY174" fmla="*/ 510592 h 568896"/>
                <a:gd name="connsiteX175" fmla="*/ 795836 w 1433162"/>
                <a:gd name="connsiteY175" fmla="*/ 497242 h 568896"/>
                <a:gd name="connsiteX176" fmla="*/ 795967 w 1433162"/>
                <a:gd name="connsiteY176" fmla="*/ 492554 h 568896"/>
                <a:gd name="connsiteX177" fmla="*/ 795967 w 1433162"/>
                <a:gd name="connsiteY177" fmla="*/ 491037 h 568896"/>
                <a:gd name="connsiteX178" fmla="*/ 795967 w 1433162"/>
                <a:gd name="connsiteY178" fmla="*/ 490565 h 568896"/>
                <a:gd name="connsiteX179" fmla="*/ 793580 w 1433162"/>
                <a:gd name="connsiteY179" fmla="*/ 483869 h 568896"/>
                <a:gd name="connsiteX180" fmla="*/ 804043 w 1433162"/>
                <a:gd name="connsiteY180" fmla="*/ 478926 h 568896"/>
                <a:gd name="connsiteX181" fmla="*/ 817183 w 1433162"/>
                <a:gd name="connsiteY181" fmla="*/ 470738 h 568896"/>
                <a:gd name="connsiteX182" fmla="*/ 809683 w 1433162"/>
                <a:gd name="connsiteY182" fmla="*/ 458977 h 568896"/>
                <a:gd name="connsiteX183" fmla="*/ 799389 w 1433162"/>
                <a:gd name="connsiteY183" fmla="*/ 457229 h 568896"/>
                <a:gd name="connsiteX184" fmla="*/ 786466 w 1433162"/>
                <a:gd name="connsiteY184" fmla="*/ 453774 h 568896"/>
                <a:gd name="connsiteX185" fmla="*/ 776111 w 1433162"/>
                <a:gd name="connsiteY185" fmla="*/ 452014 h 568896"/>
                <a:gd name="connsiteX186" fmla="*/ 765822 w 1433162"/>
                <a:gd name="connsiteY186" fmla="*/ 448565 h 568896"/>
                <a:gd name="connsiteX187" fmla="*/ 745373 w 1433162"/>
                <a:gd name="connsiteY187" fmla="*/ 436723 h 568896"/>
                <a:gd name="connsiteX188" fmla="*/ 737673 w 1433162"/>
                <a:gd name="connsiteY188" fmla="*/ 433320 h 568896"/>
                <a:gd name="connsiteX189" fmla="*/ 724816 w 1433162"/>
                <a:gd name="connsiteY189" fmla="*/ 424844 h 568896"/>
                <a:gd name="connsiteX190" fmla="*/ 694057 w 1433162"/>
                <a:gd name="connsiteY190" fmla="*/ 407882 h 568896"/>
                <a:gd name="connsiteX191" fmla="*/ 673497 w 1433162"/>
                <a:gd name="connsiteY191" fmla="*/ 397710 h 568896"/>
                <a:gd name="connsiteX192" fmla="*/ 661015 w 1433162"/>
                <a:gd name="connsiteY192" fmla="*/ 379226 h 568896"/>
                <a:gd name="connsiteX193" fmla="*/ 661167 w 1433162"/>
                <a:gd name="connsiteY193" fmla="*/ 370892 h 568896"/>
                <a:gd name="connsiteX194" fmla="*/ 669111 w 1433162"/>
                <a:gd name="connsiteY194" fmla="*/ 362631 h 568896"/>
                <a:gd name="connsiteX195" fmla="*/ 707902 w 1433162"/>
                <a:gd name="connsiteY195" fmla="*/ 369681 h 568896"/>
                <a:gd name="connsiteX196" fmla="*/ 718170 w 1433162"/>
                <a:gd name="connsiteY196" fmla="*/ 373050 h 568896"/>
                <a:gd name="connsiteX197" fmla="*/ 730980 w 1433162"/>
                <a:gd name="connsiteY197" fmla="*/ 379901 h 568896"/>
                <a:gd name="connsiteX198" fmla="*/ 741271 w 1433162"/>
                <a:gd name="connsiteY198" fmla="*/ 386628 h 568896"/>
                <a:gd name="connsiteX199" fmla="*/ 767052 w 1433162"/>
                <a:gd name="connsiteY199" fmla="*/ 395235 h 568896"/>
                <a:gd name="connsiteX200" fmla="*/ 784956 w 1433162"/>
                <a:gd name="connsiteY200" fmla="*/ 403736 h 568896"/>
                <a:gd name="connsiteX201" fmla="*/ 797769 w 1433162"/>
                <a:gd name="connsiteY201" fmla="*/ 412169 h 568896"/>
                <a:gd name="connsiteX202" fmla="*/ 826071 w 1433162"/>
                <a:gd name="connsiteY202" fmla="*/ 422460 h 568896"/>
                <a:gd name="connsiteX203" fmla="*/ 841341 w 1433162"/>
                <a:gd name="connsiteY203" fmla="*/ 437593 h 568896"/>
                <a:gd name="connsiteX204" fmla="*/ 848845 w 1433162"/>
                <a:gd name="connsiteY204" fmla="*/ 449368 h 568896"/>
                <a:gd name="connsiteX205" fmla="*/ 861568 w 1433162"/>
                <a:gd name="connsiteY205" fmla="*/ 461162 h 568896"/>
                <a:gd name="connsiteX206" fmla="*/ 869096 w 1433162"/>
                <a:gd name="connsiteY206" fmla="*/ 471233 h 568896"/>
                <a:gd name="connsiteX207" fmla="*/ 876706 w 1433162"/>
                <a:gd name="connsiteY207" fmla="*/ 482970 h 568896"/>
                <a:gd name="connsiteX208" fmla="*/ 878924 w 1433162"/>
                <a:gd name="connsiteY208" fmla="*/ 496322 h 568896"/>
                <a:gd name="connsiteX209" fmla="*/ 883970 w 1433162"/>
                <a:gd name="connsiteY209" fmla="*/ 504732 h 568896"/>
                <a:gd name="connsiteX210" fmla="*/ 899307 w 1433162"/>
                <a:gd name="connsiteY210" fmla="*/ 514850 h 568896"/>
                <a:gd name="connsiteX211" fmla="*/ 906834 w 1433162"/>
                <a:gd name="connsiteY211" fmla="*/ 523267 h 568896"/>
                <a:gd name="connsiteX212" fmla="*/ 922301 w 1433162"/>
                <a:gd name="connsiteY212" fmla="*/ 531775 h 568896"/>
                <a:gd name="connsiteX213" fmla="*/ 932460 w 1433162"/>
                <a:gd name="connsiteY213" fmla="*/ 540207 h 568896"/>
                <a:gd name="connsiteX214" fmla="*/ 932196 w 1433162"/>
                <a:gd name="connsiteY214" fmla="*/ 550229 h 568896"/>
                <a:gd name="connsiteX215" fmla="*/ 937111 w 1433162"/>
                <a:gd name="connsiteY215" fmla="*/ 565246 h 568896"/>
                <a:gd name="connsiteX216" fmla="*/ 949946 w 1433162"/>
                <a:gd name="connsiteY216" fmla="*/ 568733 h 568896"/>
                <a:gd name="connsiteX217" fmla="*/ 968134 w 1433162"/>
                <a:gd name="connsiteY217" fmla="*/ 568897 h 568896"/>
                <a:gd name="connsiteX218" fmla="*/ 991610 w 1433162"/>
                <a:gd name="connsiteY218" fmla="*/ 562448 h 568896"/>
                <a:gd name="connsiteX219" fmla="*/ 996899 w 1433162"/>
                <a:gd name="connsiteY219" fmla="*/ 557442 h 568896"/>
                <a:gd name="connsiteX220" fmla="*/ 1007429 w 1433162"/>
                <a:gd name="connsiteY220" fmla="*/ 552571 h 568896"/>
                <a:gd name="connsiteX221" fmla="*/ 1015417 w 1433162"/>
                <a:gd name="connsiteY221" fmla="*/ 544294 h 568896"/>
                <a:gd name="connsiteX222" fmla="*/ 1015568 w 1433162"/>
                <a:gd name="connsiteY222" fmla="*/ 534319 h 568896"/>
                <a:gd name="connsiteX223" fmla="*/ 1015964 w 1433162"/>
                <a:gd name="connsiteY223" fmla="*/ 522617 h 568896"/>
                <a:gd name="connsiteX224" fmla="*/ 1010916 w 1433162"/>
                <a:gd name="connsiteY224" fmla="*/ 514249 h 568896"/>
                <a:gd name="connsiteX225" fmla="*/ 1011047 w 1433162"/>
                <a:gd name="connsiteY225" fmla="*/ 505925 h 568896"/>
                <a:gd name="connsiteX226" fmla="*/ 1008680 w 1433162"/>
                <a:gd name="connsiteY226" fmla="*/ 497534 h 568896"/>
                <a:gd name="connsiteX227" fmla="*/ 1011531 w 1433162"/>
                <a:gd name="connsiteY227" fmla="*/ 485920 h 568896"/>
                <a:gd name="connsiteX228" fmla="*/ 1022064 w 1433162"/>
                <a:gd name="connsiteY228" fmla="*/ 479300 h 568896"/>
                <a:gd name="connsiteX229" fmla="*/ 1060920 w 1433162"/>
                <a:gd name="connsiteY229" fmla="*/ 483009 h 568896"/>
                <a:gd name="connsiteX230" fmla="*/ 1073688 w 1433162"/>
                <a:gd name="connsiteY230" fmla="*/ 491495 h 568896"/>
                <a:gd name="connsiteX231" fmla="*/ 1076121 w 1433162"/>
                <a:gd name="connsiteY231" fmla="*/ 499868 h 568896"/>
                <a:gd name="connsiteX232" fmla="*/ 1149820 w 1433162"/>
                <a:gd name="connsiteY232" fmla="*/ 452181 h 568896"/>
                <a:gd name="connsiteX233" fmla="*/ 1150258 w 1433162"/>
                <a:gd name="connsiteY233" fmla="*/ 434635 h 56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1433162" h="568896">
                  <a:moveTo>
                    <a:pt x="1150258" y="434635"/>
                  </a:moveTo>
                  <a:cubicBezTo>
                    <a:pt x="1150413" y="427140"/>
                    <a:pt x="1162128" y="424751"/>
                    <a:pt x="1170136" y="414832"/>
                  </a:cubicBezTo>
                  <a:lnTo>
                    <a:pt x="1178166" y="404907"/>
                  </a:lnTo>
                  <a:cubicBezTo>
                    <a:pt x="1186130" y="394966"/>
                    <a:pt x="1182337" y="392422"/>
                    <a:pt x="1182337" y="392422"/>
                  </a:cubicBezTo>
                  <a:lnTo>
                    <a:pt x="1202149" y="377618"/>
                  </a:lnTo>
                  <a:lnTo>
                    <a:pt x="1214084" y="365184"/>
                  </a:lnTo>
                  <a:lnTo>
                    <a:pt x="1245566" y="350513"/>
                  </a:lnTo>
                  <a:lnTo>
                    <a:pt x="1261099" y="350640"/>
                  </a:lnTo>
                  <a:lnTo>
                    <a:pt x="1284511" y="350853"/>
                  </a:lnTo>
                  <a:lnTo>
                    <a:pt x="1307572" y="363599"/>
                  </a:lnTo>
                  <a:lnTo>
                    <a:pt x="1314987" y="378671"/>
                  </a:lnTo>
                  <a:lnTo>
                    <a:pt x="1353798" y="386537"/>
                  </a:lnTo>
                  <a:lnTo>
                    <a:pt x="1392854" y="379390"/>
                  </a:lnTo>
                  <a:lnTo>
                    <a:pt x="1389188" y="369322"/>
                  </a:lnTo>
                  <a:cubicBezTo>
                    <a:pt x="1386951" y="363694"/>
                    <a:pt x="1387094" y="357398"/>
                    <a:pt x="1389584" y="351876"/>
                  </a:cubicBezTo>
                  <a:cubicBezTo>
                    <a:pt x="1389584" y="351876"/>
                    <a:pt x="1401542" y="341930"/>
                    <a:pt x="1417337" y="329586"/>
                  </a:cubicBezTo>
                  <a:cubicBezTo>
                    <a:pt x="1417337" y="329586"/>
                    <a:pt x="1449774" y="301963"/>
                    <a:pt x="1421769" y="246247"/>
                  </a:cubicBezTo>
                  <a:cubicBezTo>
                    <a:pt x="1393761" y="190532"/>
                    <a:pt x="1293737" y="185934"/>
                    <a:pt x="1269730" y="154867"/>
                  </a:cubicBezTo>
                  <a:cubicBezTo>
                    <a:pt x="1245725" y="123802"/>
                    <a:pt x="1169705" y="133923"/>
                    <a:pt x="1149822" y="105783"/>
                  </a:cubicBezTo>
                  <a:cubicBezTo>
                    <a:pt x="1129937" y="77646"/>
                    <a:pt x="1128891" y="0"/>
                    <a:pt x="1128891" y="0"/>
                  </a:cubicBezTo>
                  <a:lnTo>
                    <a:pt x="1097713" y="1374"/>
                  </a:lnTo>
                  <a:lnTo>
                    <a:pt x="1066557" y="4448"/>
                  </a:lnTo>
                  <a:lnTo>
                    <a:pt x="1040516" y="7515"/>
                  </a:lnTo>
                  <a:lnTo>
                    <a:pt x="1032571" y="14105"/>
                  </a:lnTo>
                  <a:lnTo>
                    <a:pt x="1029808" y="24081"/>
                  </a:lnTo>
                  <a:lnTo>
                    <a:pt x="1019101" y="35648"/>
                  </a:lnTo>
                  <a:lnTo>
                    <a:pt x="1005804" y="50544"/>
                  </a:lnTo>
                  <a:lnTo>
                    <a:pt x="987573" y="53716"/>
                  </a:lnTo>
                  <a:lnTo>
                    <a:pt x="974650" y="53582"/>
                  </a:lnTo>
                  <a:lnTo>
                    <a:pt x="951130" y="56655"/>
                  </a:lnTo>
                  <a:lnTo>
                    <a:pt x="943187" y="66602"/>
                  </a:lnTo>
                  <a:lnTo>
                    <a:pt x="935158" y="74933"/>
                  </a:lnTo>
                  <a:lnTo>
                    <a:pt x="932329" y="84888"/>
                  </a:lnTo>
                  <a:lnTo>
                    <a:pt x="921577" y="101420"/>
                  </a:lnTo>
                  <a:lnTo>
                    <a:pt x="908391" y="113030"/>
                  </a:lnTo>
                  <a:lnTo>
                    <a:pt x="869315" y="120967"/>
                  </a:lnTo>
                  <a:lnTo>
                    <a:pt x="819708" y="128848"/>
                  </a:lnTo>
                  <a:lnTo>
                    <a:pt x="809419" y="128756"/>
                  </a:lnTo>
                  <a:cubicBezTo>
                    <a:pt x="799966" y="130441"/>
                    <a:pt x="790337" y="130918"/>
                    <a:pt x="780763" y="130174"/>
                  </a:cubicBezTo>
                  <a:cubicBezTo>
                    <a:pt x="770474" y="128417"/>
                    <a:pt x="757310" y="134947"/>
                    <a:pt x="749587" y="133211"/>
                  </a:cubicBezTo>
                  <a:cubicBezTo>
                    <a:pt x="744332" y="132295"/>
                    <a:pt x="738925" y="132820"/>
                    <a:pt x="733945" y="134735"/>
                  </a:cubicBezTo>
                  <a:lnTo>
                    <a:pt x="713255" y="132866"/>
                  </a:lnTo>
                  <a:lnTo>
                    <a:pt x="684800" y="127601"/>
                  </a:lnTo>
                  <a:cubicBezTo>
                    <a:pt x="674421" y="127599"/>
                    <a:pt x="664053" y="126949"/>
                    <a:pt x="653755" y="125654"/>
                  </a:cubicBezTo>
                  <a:cubicBezTo>
                    <a:pt x="648603" y="124631"/>
                    <a:pt x="643304" y="124577"/>
                    <a:pt x="638133" y="125493"/>
                  </a:cubicBezTo>
                  <a:lnTo>
                    <a:pt x="617399" y="125318"/>
                  </a:lnTo>
                  <a:lnTo>
                    <a:pt x="609809" y="115215"/>
                  </a:lnTo>
                  <a:lnTo>
                    <a:pt x="638636" y="103816"/>
                  </a:lnTo>
                  <a:lnTo>
                    <a:pt x="631046" y="93756"/>
                  </a:lnTo>
                  <a:lnTo>
                    <a:pt x="615731" y="86918"/>
                  </a:lnTo>
                  <a:lnTo>
                    <a:pt x="615840" y="78607"/>
                  </a:lnTo>
                  <a:lnTo>
                    <a:pt x="603200" y="60150"/>
                  </a:lnTo>
                  <a:lnTo>
                    <a:pt x="598375" y="48391"/>
                  </a:lnTo>
                  <a:lnTo>
                    <a:pt x="585386" y="46594"/>
                  </a:lnTo>
                  <a:lnTo>
                    <a:pt x="574745" y="56520"/>
                  </a:lnTo>
                  <a:lnTo>
                    <a:pt x="556512" y="61342"/>
                  </a:lnTo>
                  <a:lnTo>
                    <a:pt x="548571" y="69646"/>
                  </a:lnTo>
                  <a:lnTo>
                    <a:pt x="545588" y="84593"/>
                  </a:lnTo>
                  <a:lnTo>
                    <a:pt x="545322" y="99605"/>
                  </a:lnTo>
                  <a:lnTo>
                    <a:pt x="550039" y="116342"/>
                  </a:lnTo>
                  <a:lnTo>
                    <a:pt x="547143" y="129650"/>
                  </a:lnTo>
                  <a:lnTo>
                    <a:pt x="541614" y="147935"/>
                  </a:lnTo>
                  <a:lnTo>
                    <a:pt x="520773" y="151094"/>
                  </a:lnTo>
                  <a:lnTo>
                    <a:pt x="512984" y="151003"/>
                  </a:lnTo>
                  <a:cubicBezTo>
                    <a:pt x="505216" y="150939"/>
                    <a:pt x="502517" y="154266"/>
                    <a:pt x="494752" y="152512"/>
                  </a:cubicBezTo>
                  <a:cubicBezTo>
                    <a:pt x="489623" y="151483"/>
                    <a:pt x="484345" y="151427"/>
                    <a:pt x="479196" y="152349"/>
                  </a:cubicBezTo>
                  <a:lnTo>
                    <a:pt x="440163" y="158664"/>
                  </a:lnTo>
                  <a:cubicBezTo>
                    <a:pt x="438230" y="163766"/>
                    <a:pt x="434391" y="167918"/>
                    <a:pt x="429456" y="170247"/>
                  </a:cubicBezTo>
                  <a:cubicBezTo>
                    <a:pt x="425089" y="171723"/>
                    <a:pt x="421967" y="175593"/>
                    <a:pt x="421448" y="180174"/>
                  </a:cubicBezTo>
                  <a:lnTo>
                    <a:pt x="416008" y="191804"/>
                  </a:lnTo>
                  <a:cubicBezTo>
                    <a:pt x="408771" y="197257"/>
                    <a:pt x="400812" y="201677"/>
                    <a:pt x="392357" y="204937"/>
                  </a:cubicBezTo>
                  <a:cubicBezTo>
                    <a:pt x="384568" y="206503"/>
                    <a:pt x="374080" y="209752"/>
                    <a:pt x="366291" y="211332"/>
                  </a:cubicBezTo>
                  <a:cubicBezTo>
                    <a:pt x="360281" y="213276"/>
                    <a:pt x="354846" y="216679"/>
                    <a:pt x="350472" y="221235"/>
                  </a:cubicBezTo>
                  <a:lnTo>
                    <a:pt x="339787" y="234433"/>
                  </a:lnTo>
                  <a:lnTo>
                    <a:pt x="329211" y="240981"/>
                  </a:lnTo>
                  <a:cubicBezTo>
                    <a:pt x="319844" y="243885"/>
                    <a:pt x="310264" y="246047"/>
                    <a:pt x="300557" y="247445"/>
                  </a:cubicBezTo>
                  <a:cubicBezTo>
                    <a:pt x="292253" y="248590"/>
                    <a:pt x="284250" y="251339"/>
                    <a:pt x="276995" y="255538"/>
                  </a:cubicBezTo>
                  <a:lnTo>
                    <a:pt x="266530" y="260450"/>
                  </a:lnTo>
                  <a:lnTo>
                    <a:pt x="248363" y="261960"/>
                  </a:lnTo>
                  <a:lnTo>
                    <a:pt x="235197" y="268510"/>
                  </a:lnTo>
                  <a:lnTo>
                    <a:pt x="209047" y="276600"/>
                  </a:lnTo>
                  <a:lnTo>
                    <a:pt x="188312" y="276419"/>
                  </a:lnTo>
                  <a:lnTo>
                    <a:pt x="146781" y="277686"/>
                  </a:lnTo>
                  <a:lnTo>
                    <a:pt x="128393" y="287528"/>
                  </a:lnTo>
                  <a:lnTo>
                    <a:pt x="133373" y="294217"/>
                  </a:lnTo>
                  <a:lnTo>
                    <a:pt x="143708" y="299336"/>
                  </a:lnTo>
                  <a:lnTo>
                    <a:pt x="153866" y="304418"/>
                  </a:lnTo>
                  <a:lnTo>
                    <a:pt x="164265" y="306236"/>
                  </a:lnTo>
                  <a:lnTo>
                    <a:pt x="184954" y="309720"/>
                  </a:lnTo>
                  <a:lnTo>
                    <a:pt x="200465" y="311572"/>
                  </a:lnTo>
                  <a:cubicBezTo>
                    <a:pt x="200465" y="311572"/>
                    <a:pt x="210648" y="318319"/>
                    <a:pt x="233839" y="330184"/>
                  </a:cubicBezTo>
                  <a:cubicBezTo>
                    <a:pt x="256877" y="342081"/>
                    <a:pt x="238819" y="338572"/>
                    <a:pt x="238819" y="338572"/>
                  </a:cubicBezTo>
                  <a:cubicBezTo>
                    <a:pt x="240132" y="342952"/>
                    <a:pt x="240018" y="347636"/>
                    <a:pt x="238489" y="351944"/>
                  </a:cubicBezTo>
                  <a:cubicBezTo>
                    <a:pt x="236908" y="355073"/>
                    <a:pt x="236829" y="358747"/>
                    <a:pt x="238270" y="361941"/>
                  </a:cubicBezTo>
                  <a:cubicBezTo>
                    <a:pt x="237061" y="369312"/>
                    <a:pt x="235165" y="376554"/>
                    <a:pt x="232610" y="383574"/>
                  </a:cubicBezTo>
                  <a:cubicBezTo>
                    <a:pt x="229912" y="388539"/>
                    <a:pt x="224425" y="401854"/>
                    <a:pt x="224425" y="401854"/>
                  </a:cubicBezTo>
                  <a:lnTo>
                    <a:pt x="214004" y="403412"/>
                  </a:lnTo>
                  <a:cubicBezTo>
                    <a:pt x="203604" y="404949"/>
                    <a:pt x="203627" y="403300"/>
                    <a:pt x="203627" y="403300"/>
                  </a:cubicBezTo>
                  <a:cubicBezTo>
                    <a:pt x="197852" y="406003"/>
                    <a:pt x="191641" y="407644"/>
                    <a:pt x="185284" y="408150"/>
                  </a:cubicBezTo>
                  <a:cubicBezTo>
                    <a:pt x="177561" y="408045"/>
                    <a:pt x="167139" y="407944"/>
                    <a:pt x="167139" y="407944"/>
                  </a:cubicBezTo>
                  <a:lnTo>
                    <a:pt x="149017" y="407799"/>
                  </a:lnTo>
                  <a:cubicBezTo>
                    <a:pt x="149017" y="407799"/>
                    <a:pt x="125606" y="407572"/>
                    <a:pt x="115230" y="407466"/>
                  </a:cubicBezTo>
                  <a:cubicBezTo>
                    <a:pt x="104895" y="407362"/>
                    <a:pt x="97127" y="405642"/>
                    <a:pt x="89296" y="405579"/>
                  </a:cubicBezTo>
                  <a:cubicBezTo>
                    <a:pt x="85202" y="405920"/>
                    <a:pt x="81259" y="403952"/>
                    <a:pt x="79071" y="400475"/>
                  </a:cubicBezTo>
                  <a:lnTo>
                    <a:pt x="63584" y="398655"/>
                  </a:lnTo>
                  <a:lnTo>
                    <a:pt x="50616" y="398537"/>
                  </a:lnTo>
                  <a:lnTo>
                    <a:pt x="34928" y="401743"/>
                  </a:lnTo>
                  <a:lnTo>
                    <a:pt x="19285" y="406579"/>
                  </a:lnTo>
                  <a:lnTo>
                    <a:pt x="16454" y="416546"/>
                  </a:lnTo>
                  <a:lnTo>
                    <a:pt x="13406" y="434896"/>
                  </a:lnTo>
                  <a:lnTo>
                    <a:pt x="5352" y="444822"/>
                  </a:lnTo>
                  <a:lnTo>
                    <a:pt x="0" y="454776"/>
                  </a:lnTo>
                  <a:lnTo>
                    <a:pt x="4760" y="473181"/>
                  </a:lnTo>
                  <a:lnTo>
                    <a:pt x="7019" y="488188"/>
                  </a:lnTo>
                  <a:cubicBezTo>
                    <a:pt x="7019" y="488188"/>
                    <a:pt x="4036" y="506531"/>
                    <a:pt x="3882" y="511523"/>
                  </a:cubicBezTo>
                  <a:cubicBezTo>
                    <a:pt x="4093" y="515522"/>
                    <a:pt x="4877" y="519470"/>
                    <a:pt x="6209" y="523247"/>
                  </a:cubicBezTo>
                  <a:lnTo>
                    <a:pt x="8403" y="541588"/>
                  </a:lnTo>
                  <a:lnTo>
                    <a:pt x="47108" y="551936"/>
                  </a:lnTo>
                  <a:lnTo>
                    <a:pt x="83371" y="555644"/>
                  </a:lnTo>
                  <a:lnTo>
                    <a:pt x="111961" y="554213"/>
                  </a:lnTo>
                  <a:lnTo>
                    <a:pt x="145791" y="551195"/>
                  </a:lnTo>
                  <a:lnTo>
                    <a:pt x="169094" y="553080"/>
                  </a:lnTo>
                  <a:cubicBezTo>
                    <a:pt x="177888" y="552207"/>
                    <a:pt x="186596" y="550628"/>
                    <a:pt x="195134" y="548355"/>
                  </a:cubicBezTo>
                  <a:cubicBezTo>
                    <a:pt x="200179" y="546541"/>
                    <a:pt x="205452" y="545447"/>
                    <a:pt x="210800" y="545104"/>
                  </a:cubicBezTo>
                  <a:lnTo>
                    <a:pt x="221200" y="543561"/>
                  </a:lnTo>
                  <a:lnTo>
                    <a:pt x="247420" y="532098"/>
                  </a:lnTo>
                  <a:lnTo>
                    <a:pt x="257819" y="528891"/>
                  </a:lnTo>
                  <a:lnTo>
                    <a:pt x="268372" y="522329"/>
                  </a:lnTo>
                  <a:lnTo>
                    <a:pt x="286846" y="510851"/>
                  </a:lnTo>
                  <a:lnTo>
                    <a:pt x="287043" y="500821"/>
                  </a:lnTo>
                  <a:cubicBezTo>
                    <a:pt x="287591" y="495445"/>
                    <a:pt x="289485" y="490294"/>
                    <a:pt x="292551" y="485846"/>
                  </a:cubicBezTo>
                  <a:lnTo>
                    <a:pt x="305603" y="484319"/>
                  </a:lnTo>
                  <a:lnTo>
                    <a:pt x="316159" y="476070"/>
                  </a:lnTo>
                  <a:lnTo>
                    <a:pt x="318967" y="466089"/>
                  </a:lnTo>
                  <a:lnTo>
                    <a:pt x="329519" y="459497"/>
                  </a:lnTo>
                  <a:lnTo>
                    <a:pt x="360785" y="453117"/>
                  </a:lnTo>
                  <a:lnTo>
                    <a:pt x="376691" y="439913"/>
                  </a:lnTo>
                  <a:lnTo>
                    <a:pt x="387156" y="435066"/>
                  </a:lnTo>
                  <a:lnTo>
                    <a:pt x="392532" y="426726"/>
                  </a:lnTo>
                  <a:lnTo>
                    <a:pt x="400452" y="420141"/>
                  </a:lnTo>
                  <a:lnTo>
                    <a:pt x="403237" y="413509"/>
                  </a:lnTo>
                  <a:lnTo>
                    <a:pt x="413813" y="405267"/>
                  </a:lnTo>
                  <a:lnTo>
                    <a:pt x="429303" y="408762"/>
                  </a:lnTo>
                  <a:lnTo>
                    <a:pt x="439636" y="408840"/>
                  </a:lnTo>
                  <a:lnTo>
                    <a:pt x="444617" y="417208"/>
                  </a:lnTo>
                  <a:lnTo>
                    <a:pt x="454886" y="422347"/>
                  </a:lnTo>
                  <a:lnTo>
                    <a:pt x="467809" y="425772"/>
                  </a:lnTo>
                  <a:lnTo>
                    <a:pt x="478229" y="424201"/>
                  </a:lnTo>
                  <a:lnTo>
                    <a:pt x="488694" y="422621"/>
                  </a:lnTo>
                  <a:lnTo>
                    <a:pt x="507037" y="412839"/>
                  </a:lnTo>
                  <a:lnTo>
                    <a:pt x="520244" y="402913"/>
                  </a:lnTo>
                  <a:lnTo>
                    <a:pt x="530713" y="398029"/>
                  </a:lnTo>
                  <a:lnTo>
                    <a:pt x="543897" y="391479"/>
                  </a:lnTo>
                  <a:lnTo>
                    <a:pt x="556820" y="393277"/>
                  </a:lnTo>
                  <a:lnTo>
                    <a:pt x="569808" y="393412"/>
                  </a:lnTo>
                  <a:lnTo>
                    <a:pt x="580098" y="396815"/>
                  </a:lnTo>
                  <a:lnTo>
                    <a:pt x="590454" y="400256"/>
                  </a:lnTo>
                  <a:lnTo>
                    <a:pt x="605835" y="407042"/>
                  </a:lnTo>
                  <a:lnTo>
                    <a:pt x="623739" y="418873"/>
                  </a:lnTo>
                  <a:lnTo>
                    <a:pt x="628697" y="428976"/>
                  </a:lnTo>
                  <a:lnTo>
                    <a:pt x="644078" y="439112"/>
                  </a:lnTo>
                  <a:lnTo>
                    <a:pt x="656781" y="449219"/>
                  </a:lnTo>
                  <a:lnTo>
                    <a:pt x="672114" y="461092"/>
                  </a:lnTo>
                  <a:lnTo>
                    <a:pt x="682340" y="464476"/>
                  </a:lnTo>
                  <a:lnTo>
                    <a:pt x="700438" y="471320"/>
                  </a:lnTo>
                  <a:lnTo>
                    <a:pt x="726087" y="481564"/>
                  </a:lnTo>
                  <a:lnTo>
                    <a:pt x="741667" y="485024"/>
                  </a:lnTo>
                  <a:lnTo>
                    <a:pt x="744014" y="493399"/>
                  </a:lnTo>
                  <a:lnTo>
                    <a:pt x="749018" y="501803"/>
                  </a:lnTo>
                  <a:lnTo>
                    <a:pt x="754020" y="510176"/>
                  </a:lnTo>
                  <a:lnTo>
                    <a:pt x="756344" y="521858"/>
                  </a:lnTo>
                  <a:lnTo>
                    <a:pt x="769223" y="527003"/>
                  </a:lnTo>
                  <a:lnTo>
                    <a:pt x="779556" y="528758"/>
                  </a:lnTo>
                  <a:lnTo>
                    <a:pt x="795265" y="523909"/>
                  </a:lnTo>
                  <a:lnTo>
                    <a:pt x="795550" y="510592"/>
                  </a:lnTo>
                  <a:lnTo>
                    <a:pt x="795836" y="497242"/>
                  </a:lnTo>
                  <a:cubicBezTo>
                    <a:pt x="795858" y="494942"/>
                    <a:pt x="795945" y="493477"/>
                    <a:pt x="795967" y="492554"/>
                  </a:cubicBezTo>
                  <a:cubicBezTo>
                    <a:pt x="795945" y="492631"/>
                    <a:pt x="795967" y="492242"/>
                    <a:pt x="795967" y="491037"/>
                  </a:cubicBezTo>
                  <a:cubicBezTo>
                    <a:pt x="795967" y="490889"/>
                    <a:pt x="796035" y="490719"/>
                    <a:pt x="795967" y="490565"/>
                  </a:cubicBezTo>
                  <a:cubicBezTo>
                    <a:pt x="796166" y="483883"/>
                    <a:pt x="795967" y="490565"/>
                    <a:pt x="793580" y="483869"/>
                  </a:cubicBezTo>
                  <a:cubicBezTo>
                    <a:pt x="791122" y="477136"/>
                    <a:pt x="804043" y="478926"/>
                    <a:pt x="804043" y="478926"/>
                  </a:cubicBezTo>
                  <a:lnTo>
                    <a:pt x="817183" y="470738"/>
                  </a:lnTo>
                  <a:lnTo>
                    <a:pt x="809683" y="458977"/>
                  </a:lnTo>
                  <a:lnTo>
                    <a:pt x="799389" y="457229"/>
                  </a:lnTo>
                  <a:lnTo>
                    <a:pt x="786466" y="453774"/>
                  </a:lnTo>
                  <a:lnTo>
                    <a:pt x="776111" y="452014"/>
                  </a:lnTo>
                  <a:lnTo>
                    <a:pt x="765822" y="448565"/>
                  </a:lnTo>
                  <a:lnTo>
                    <a:pt x="745373" y="436723"/>
                  </a:lnTo>
                  <a:lnTo>
                    <a:pt x="737673" y="433320"/>
                  </a:lnTo>
                  <a:cubicBezTo>
                    <a:pt x="732945" y="431229"/>
                    <a:pt x="728601" y="428365"/>
                    <a:pt x="724816" y="424844"/>
                  </a:cubicBezTo>
                  <a:lnTo>
                    <a:pt x="694057" y="407882"/>
                  </a:lnTo>
                  <a:lnTo>
                    <a:pt x="673497" y="397710"/>
                  </a:lnTo>
                  <a:cubicBezTo>
                    <a:pt x="673497" y="397710"/>
                    <a:pt x="660838" y="384217"/>
                    <a:pt x="661015" y="379226"/>
                  </a:cubicBezTo>
                  <a:cubicBezTo>
                    <a:pt x="661123" y="374234"/>
                    <a:pt x="661167" y="370892"/>
                    <a:pt x="661167" y="370892"/>
                  </a:cubicBezTo>
                  <a:lnTo>
                    <a:pt x="669111" y="362631"/>
                  </a:lnTo>
                  <a:cubicBezTo>
                    <a:pt x="669111" y="362631"/>
                    <a:pt x="700155" y="367925"/>
                    <a:pt x="707902" y="369681"/>
                  </a:cubicBezTo>
                  <a:cubicBezTo>
                    <a:pt x="711484" y="370243"/>
                    <a:pt x="714951" y="371382"/>
                    <a:pt x="718170" y="373050"/>
                  </a:cubicBezTo>
                  <a:lnTo>
                    <a:pt x="730980" y="379901"/>
                  </a:lnTo>
                  <a:lnTo>
                    <a:pt x="741271" y="386628"/>
                  </a:lnTo>
                  <a:lnTo>
                    <a:pt x="767052" y="395235"/>
                  </a:lnTo>
                  <a:lnTo>
                    <a:pt x="784956" y="403736"/>
                  </a:lnTo>
                  <a:lnTo>
                    <a:pt x="797769" y="412169"/>
                  </a:lnTo>
                  <a:lnTo>
                    <a:pt x="826071" y="422460"/>
                  </a:lnTo>
                  <a:lnTo>
                    <a:pt x="841341" y="437593"/>
                  </a:lnTo>
                  <a:lnTo>
                    <a:pt x="848845" y="449368"/>
                  </a:lnTo>
                  <a:lnTo>
                    <a:pt x="861568" y="461162"/>
                  </a:lnTo>
                  <a:lnTo>
                    <a:pt x="869096" y="471233"/>
                  </a:lnTo>
                  <a:lnTo>
                    <a:pt x="876706" y="482970"/>
                  </a:lnTo>
                  <a:lnTo>
                    <a:pt x="878924" y="496322"/>
                  </a:lnTo>
                  <a:lnTo>
                    <a:pt x="883970" y="504732"/>
                  </a:lnTo>
                  <a:lnTo>
                    <a:pt x="899307" y="514850"/>
                  </a:lnTo>
                  <a:lnTo>
                    <a:pt x="906834" y="523267"/>
                  </a:lnTo>
                  <a:lnTo>
                    <a:pt x="922301" y="531775"/>
                  </a:lnTo>
                  <a:lnTo>
                    <a:pt x="932460" y="540207"/>
                  </a:lnTo>
                  <a:lnTo>
                    <a:pt x="932196" y="550229"/>
                  </a:lnTo>
                  <a:lnTo>
                    <a:pt x="937111" y="565246"/>
                  </a:lnTo>
                  <a:lnTo>
                    <a:pt x="949946" y="568733"/>
                  </a:lnTo>
                  <a:lnTo>
                    <a:pt x="968134" y="568897"/>
                  </a:lnTo>
                  <a:lnTo>
                    <a:pt x="991610" y="562448"/>
                  </a:lnTo>
                  <a:lnTo>
                    <a:pt x="996899" y="557442"/>
                  </a:lnTo>
                  <a:cubicBezTo>
                    <a:pt x="1002250" y="552537"/>
                    <a:pt x="996899" y="557442"/>
                    <a:pt x="1007429" y="552571"/>
                  </a:cubicBezTo>
                  <a:lnTo>
                    <a:pt x="1015417" y="544294"/>
                  </a:lnTo>
                  <a:lnTo>
                    <a:pt x="1015568" y="534319"/>
                  </a:lnTo>
                  <a:lnTo>
                    <a:pt x="1015964" y="522617"/>
                  </a:lnTo>
                  <a:lnTo>
                    <a:pt x="1010916" y="514249"/>
                  </a:lnTo>
                  <a:lnTo>
                    <a:pt x="1011047" y="505925"/>
                  </a:lnTo>
                  <a:cubicBezTo>
                    <a:pt x="1011246" y="497578"/>
                    <a:pt x="1011047" y="505925"/>
                    <a:pt x="1008680" y="497534"/>
                  </a:cubicBezTo>
                  <a:lnTo>
                    <a:pt x="1011531" y="485920"/>
                  </a:lnTo>
                  <a:lnTo>
                    <a:pt x="1022064" y="479300"/>
                  </a:lnTo>
                  <a:lnTo>
                    <a:pt x="1060920" y="483009"/>
                  </a:lnTo>
                  <a:lnTo>
                    <a:pt x="1073688" y="491495"/>
                  </a:lnTo>
                  <a:lnTo>
                    <a:pt x="1076121" y="499868"/>
                  </a:lnTo>
                  <a:lnTo>
                    <a:pt x="1149820" y="452181"/>
                  </a:lnTo>
                  <a:cubicBezTo>
                    <a:pt x="1149820" y="452181"/>
                    <a:pt x="1150128" y="442168"/>
                    <a:pt x="1150258" y="434635"/>
                  </a:cubicBezTo>
                  <a:close/>
                </a:path>
              </a:pathLst>
            </a:custGeom>
            <a:solidFill>
              <a:schemeClr val="accent2"/>
            </a:solidFill>
            <a:ln w="16751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100" name="Łącznik prosty 99">
            <a:extLst>
              <a:ext uri="{FF2B5EF4-FFF2-40B4-BE49-F238E27FC236}">
                <a16:creationId xmlns:a16="http://schemas.microsoft.com/office/drawing/2014/main" id="{3E4A7E2C-5085-4C42-B43C-CDCD49407CC9}"/>
              </a:ext>
            </a:extLst>
          </p:cNvPr>
          <p:cNvCxnSpPr>
            <a:cxnSpLocks/>
          </p:cNvCxnSpPr>
          <p:nvPr/>
        </p:nvCxnSpPr>
        <p:spPr>
          <a:xfrm flipH="1" flipV="1">
            <a:off x="2737884" y="8391032"/>
            <a:ext cx="3534517" cy="20663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100">
            <a:extLst>
              <a:ext uri="{FF2B5EF4-FFF2-40B4-BE49-F238E27FC236}">
                <a16:creationId xmlns:a16="http://schemas.microsoft.com/office/drawing/2014/main" id="{4C05265A-9D30-4899-B063-27A808BC1925}"/>
              </a:ext>
            </a:extLst>
          </p:cNvPr>
          <p:cNvCxnSpPr>
            <a:cxnSpLocks/>
          </p:cNvCxnSpPr>
          <p:nvPr/>
        </p:nvCxnSpPr>
        <p:spPr>
          <a:xfrm flipH="1">
            <a:off x="3371996" y="8597671"/>
            <a:ext cx="2900405" cy="28591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101">
            <a:extLst>
              <a:ext uri="{FF2B5EF4-FFF2-40B4-BE49-F238E27FC236}">
                <a16:creationId xmlns:a16="http://schemas.microsoft.com/office/drawing/2014/main" id="{3AB503A5-B754-448F-8678-059C8DDCEC67}"/>
              </a:ext>
            </a:extLst>
          </p:cNvPr>
          <p:cNvCxnSpPr>
            <a:cxnSpLocks/>
          </p:cNvCxnSpPr>
          <p:nvPr/>
        </p:nvCxnSpPr>
        <p:spPr>
          <a:xfrm flipH="1">
            <a:off x="3723388" y="8597671"/>
            <a:ext cx="2549013" cy="1472906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>
            <a:extLst>
              <a:ext uri="{FF2B5EF4-FFF2-40B4-BE49-F238E27FC236}">
                <a16:creationId xmlns:a16="http://schemas.microsoft.com/office/drawing/2014/main" id="{E86F68D6-ED36-4F33-92AF-47F1F76D485E}"/>
              </a:ext>
            </a:extLst>
          </p:cNvPr>
          <p:cNvCxnSpPr>
            <a:cxnSpLocks/>
          </p:cNvCxnSpPr>
          <p:nvPr/>
        </p:nvCxnSpPr>
        <p:spPr>
          <a:xfrm flipH="1">
            <a:off x="5843100" y="8597671"/>
            <a:ext cx="429301" cy="49316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103">
            <a:extLst>
              <a:ext uri="{FF2B5EF4-FFF2-40B4-BE49-F238E27FC236}">
                <a16:creationId xmlns:a16="http://schemas.microsoft.com/office/drawing/2014/main" id="{6360351C-E3E4-4D1E-9253-78992B0B4AD2}"/>
              </a:ext>
            </a:extLst>
          </p:cNvPr>
          <p:cNvCxnSpPr>
            <a:cxnSpLocks/>
          </p:cNvCxnSpPr>
          <p:nvPr/>
        </p:nvCxnSpPr>
        <p:spPr>
          <a:xfrm flipH="1">
            <a:off x="5900371" y="8597671"/>
            <a:ext cx="372030" cy="99489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Łącznik prosty 104">
            <a:extLst>
              <a:ext uri="{FF2B5EF4-FFF2-40B4-BE49-F238E27FC236}">
                <a16:creationId xmlns:a16="http://schemas.microsoft.com/office/drawing/2014/main" id="{26F8BC6F-AA46-4BBB-A6BC-F407DD5500EA}"/>
              </a:ext>
            </a:extLst>
          </p:cNvPr>
          <p:cNvCxnSpPr>
            <a:cxnSpLocks/>
          </p:cNvCxnSpPr>
          <p:nvPr/>
        </p:nvCxnSpPr>
        <p:spPr>
          <a:xfrm flipH="1">
            <a:off x="6060840" y="8597671"/>
            <a:ext cx="211561" cy="98205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105">
            <a:extLst>
              <a:ext uri="{FF2B5EF4-FFF2-40B4-BE49-F238E27FC236}">
                <a16:creationId xmlns:a16="http://schemas.microsoft.com/office/drawing/2014/main" id="{67C7FCF1-3B7E-4F07-BA45-21CA69D9F947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166498" cy="152224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>
            <a:extLst>
              <a:ext uri="{FF2B5EF4-FFF2-40B4-BE49-F238E27FC236}">
                <a16:creationId xmlns:a16="http://schemas.microsoft.com/office/drawing/2014/main" id="{8FE63B13-4597-4482-989C-D540302519ED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384884" cy="288809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107">
            <a:extLst>
              <a:ext uri="{FF2B5EF4-FFF2-40B4-BE49-F238E27FC236}">
                <a16:creationId xmlns:a16="http://schemas.microsoft.com/office/drawing/2014/main" id="{C71FC415-BD35-4176-93B4-74E02006FEAA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936849" cy="549705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Łącznik prosty 108">
            <a:extLst>
              <a:ext uri="{FF2B5EF4-FFF2-40B4-BE49-F238E27FC236}">
                <a16:creationId xmlns:a16="http://schemas.microsoft.com/office/drawing/2014/main" id="{A33D52F0-62C8-4F86-A27C-0FEE2601F365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1898339" cy="668688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109">
            <a:extLst>
              <a:ext uri="{FF2B5EF4-FFF2-40B4-BE49-F238E27FC236}">
                <a16:creationId xmlns:a16="http://schemas.microsoft.com/office/drawing/2014/main" id="{4D55F871-8026-4F65-9804-F86C2A9D18D7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2596714" cy="728384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Łącznik prosty 110">
            <a:extLst>
              <a:ext uri="{FF2B5EF4-FFF2-40B4-BE49-F238E27FC236}">
                <a16:creationId xmlns:a16="http://schemas.microsoft.com/office/drawing/2014/main" id="{EF31550C-1A6B-49F9-9C67-0F017EFD017C}"/>
              </a:ext>
            </a:extLst>
          </p:cNvPr>
          <p:cNvCxnSpPr>
            <a:cxnSpLocks/>
          </p:cNvCxnSpPr>
          <p:nvPr/>
        </p:nvCxnSpPr>
        <p:spPr>
          <a:xfrm>
            <a:off x="6272401" y="8597671"/>
            <a:ext cx="3203264" cy="1562471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  <a:round/>
          </a:ln>
          <a:effectLst>
            <a:outerShdw blurRad="127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upa 111">
            <a:extLst>
              <a:ext uri="{FF2B5EF4-FFF2-40B4-BE49-F238E27FC236}">
                <a16:creationId xmlns:a16="http://schemas.microsoft.com/office/drawing/2014/main" id="{87A08DDA-E662-4550-B37A-19615D62CC45}"/>
              </a:ext>
            </a:extLst>
          </p:cNvPr>
          <p:cNvGrpSpPr/>
          <p:nvPr/>
        </p:nvGrpSpPr>
        <p:grpSpPr>
          <a:xfrm>
            <a:off x="6212770" y="8534233"/>
            <a:ext cx="124901" cy="123134"/>
            <a:chOff x="6212770" y="3301294"/>
            <a:chExt cx="124901" cy="123134"/>
          </a:xfrm>
        </p:grpSpPr>
        <p:grpSp>
          <p:nvGrpSpPr>
            <p:cNvPr id="113" name="Grupa 112">
              <a:extLst>
                <a:ext uri="{FF2B5EF4-FFF2-40B4-BE49-F238E27FC236}">
                  <a16:creationId xmlns:a16="http://schemas.microsoft.com/office/drawing/2014/main" id="{810F85CC-2D06-4192-80FF-F10CFC6FB740}"/>
                </a:ext>
              </a:extLst>
            </p:cNvPr>
            <p:cNvGrpSpPr/>
            <p:nvPr/>
          </p:nvGrpSpPr>
          <p:grpSpPr>
            <a:xfrm>
              <a:off x="6214537" y="3301294"/>
              <a:ext cx="123134" cy="123134"/>
              <a:chOff x="12942785" y="3178577"/>
              <a:chExt cx="237434" cy="237434"/>
            </a:xfrm>
          </p:grpSpPr>
          <p:sp>
            <p:nvSpPr>
              <p:cNvPr id="115" name="Owal 114">
                <a:extLst>
                  <a:ext uri="{FF2B5EF4-FFF2-40B4-BE49-F238E27FC236}">
                    <a16:creationId xmlns:a16="http://schemas.microsoft.com/office/drawing/2014/main" id="{24318EA8-5910-4219-80F5-297794DB8C14}"/>
                  </a:ext>
                </a:extLst>
              </p:cNvPr>
              <p:cNvSpPr/>
              <p:nvPr/>
            </p:nvSpPr>
            <p:spPr>
              <a:xfrm>
                <a:off x="12976119" y="3211911"/>
                <a:ext cx="170768" cy="170768"/>
              </a:xfrm>
              <a:prstGeom prst="ellipse">
                <a:avLst/>
              </a:prstGeom>
              <a:solidFill>
                <a:schemeClr val="bg2"/>
              </a:solidFill>
              <a:ln w="38100">
                <a:noFill/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16" name="Owal 115">
                <a:extLst>
                  <a:ext uri="{FF2B5EF4-FFF2-40B4-BE49-F238E27FC236}">
                    <a16:creationId xmlns:a16="http://schemas.microsoft.com/office/drawing/2014/main" id="{002B0A8C-ED65-4479-9A6A-0BA00A6E62A4}"/>
                  </a:ext>
                </a:extLst>
              </p:cNvPr>
              <p:cNvSpPr/>
              <p:nvPr/>
            </p:nvSpPr>
            <p:spPr>
              <a:xfrm>
                <a:off x="12942785" y="3178577"/>
                <a:ext cx="237434" cy="237434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</a:ln>
              <a:effectLst>
                <a:outerShdw blurRad="254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>
                  <a:lnSpc>
                    <a:spcPts val="1200"/>
                  </a:lnSpc>
                </a:pPr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</p:grpSp>
        <p:sp>
          <p:nvSpPr>
            <p:cNvPr id="114" name="Prostokąt 113">
              <a:extLst>
                <a:ext uri="{FF2B5EF4-FFF2-40B4-BE49-F238E27FC236}">
                  <a16:creationId xmlns:a16="http://schemas.microsoft.com/office/drawing/2014/main" id="{5C371CF5-9CBD-4099-AFD2-ACE21B5B796C}"/>
                </a:ext>
              </a:extLst>
            </p:cNvPr>
            <p:cNvSpPr/>
            <p:nvPr/>
          </p:nvSpPr>
          <p:spPr>
            <a:xfrm>
              <a:off x="6212770" y="3319013"/>
              <a:ext cx="119261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7" name="Owal 116">
            <a:extLst>
              <a:ext uri="{FF2B5EF4-FFF2-40B4-BE49-F238E27FC236}">
                <a16:creationId xmlns:a16="http://schemas.microsoft.com/office/drawing/2014/main" id="{4395F62B-516C-49BA-9B5A-BAD90D2257E0}"/>
              </a:ext>
            </a:extLst>
          </p:cNvPr>
          <p:cNvSpPr/>
          <p:nvPr/>
        </p:nvSpPr>
        <p:spPr>
          <a:xfrm>
            <a:off x="2668179" y="8362132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18" name="Owal 117">
            <a:extLst>
              <a:ext uri="{FF2B5EF4-FFF2-40B4-BE49-F238E27FC236}">
                <a16:creationId xmlns:a16="http://schemas.microsoft.com/office/drawing/2014/main" id="{8E3FF7A6-4303-491F-A622-EBFB022921B9}"/>
              </a:ext>
            </a:extLst>
          </p:cNvPr>
          <p:cNvSpPr/>
          <p:nvPr/>
        </p:nvSpPr>
        <p:spPr>
          <a:xfrm>
            <a:off x="3311815" y="886183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19" name="Owal 118">
            <a:extLst>
              <a:ext uri="{FF2B5EF4-FFF2-40B4-BE49-F238E27FC236}">
                <a16:creationId xmlns:a16="http://schemas.microsoft.com/office/drawing/2014/main" id="{74AA2433-1923-430A-80DA-378442D82B0D}"/>
              </a:ext>
            </a:extLst>
          </p:cNvPr>
          <p:cNvSpPr/>
          <p:nvPr/>
        </p:nvSpPr>
        <p:spPr>
          <a:xfrm>
            <a:off x="3671672" y="10059731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0" name="Owal 119">
            <a:extLst>
              <a:ext uri="{FF2B5EF4-FFF2-40B4-BE49-F238E27FC236}">
                <a16:creationId xmlns:a16="http://schemas.microsoft.com/office/drawing/2014/main" id="{5873BBD5-0A93-4305-996C-6637F124B5C6}"/>
              </a:ext>
            </a:extLst>
          </p:cNvPr>
          <p:cNvSpPr/>
          <p:nvPr/>
        </p:nvSpPr>
        <p:spPr>
          <a:xfrm>
            <a:off x="5793765" y="908713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1" name="Owal 120">
            <a:extLst>
              <a:ext uri="{FF2B5EF4-FFF2-40B4-BE49-F238E27FC236}">
                <a16:creationId xmlns:a16="http://schemas.microsoft.com/office/drawing/2014/main" id="{16BD72F4-F586-4E55-9EBE-9044A000EF1D}"/>
              </a:ext>
            </a:extLst>
          </p:cNvPr>
          <p:cNvSpPr/>
          <p:nvPr/>
        </p:nvSpPr>
        <p:spPr>
          <a:xfrm>
            <a:off x="5861947" y="9592562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2" name="Owal 121">
            <a:extLst>
              <a:ext uri="{FF2B5EF4-FFF2-40B4-BE49-F238E27FC236}">
                <a16:creationId xmlns:a16="http://schemas.microsoft.com/office/drawing/2014/main" id="{2E01872B-86E9-4C2D-ABEF-591161B8A7E5}"/>
              </a:ext>
            </a:extLst>
          </p:cNvPr>
          <p:cNvSpPr/>
          <p:nvPr/>
        </p:nvSpPr>
        <p:spPr>
          <a:xfrm>
            <a:off x="6024797" y="9589254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3" name="Owal 122">
            <a:extLst>
              <a:ext uri="{FF2B5EF4-FFF2-40B4-BE49-F238E27FC236}">
                <a16:creationId xmlns:a16="http://schemas.microsoft.com/office/drawing/2014/main" id="{C3A56ED7-A88D-4FD8-8D71-37FE3AD63D6D}"/>
              </a:ext>
            </a:extLst>
          </p:cNvPr>
          <p:cNvSpPr/>
          <p:nvPr/>
        </p:nvSpPr>
        <p:spPr>
          <a:xfrm>
            <a:off x="6417142" y="10136579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4" name="Owal 123">
            <a:extLst>
              <a:ext uri="{FF2B5EF4-FFF2-40B4-BE49-F238E27FC236}">
                <a16:creationId xmlns:a16="http://schemas.microsoft.com/office/drawing/2014/main" id="{4F7735B3-677A-4C83-8F46-34E27B2BD16C}"/>
              </a:ext>
            </a:extLst>
          </p:cNvPr>
          <p:cNvSpPr/>
          <p:nvPr/>
        </p:nvSpPr>
        <p:spPr>
          <a:xfrm>
            <a:off x="7205547" y="9138911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5" name="Owal 124">
            <a:extLst>
              <a:ext uri="{FF2B5EF4-FFF2-40B4-BE49-F238E27FC236}">
                <a16:creationId xmlns:a16="http://schemas.microsoft.com/office/drawing/2014/main" id="{EE48F3D8-8FD9-4B87-B766-780146EBB2AB}"/>
              </a:ext>
            </a:extLst>
          </p:cNvPr>
          <p:cNvSpPr/>
          <p:nvPr/>
        </p:nvSpPr>
        <p:spPr>
          <a:xfrm>
            <a:off x="9486248" y="10154058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6" name="Owal 125">
            <a:extLst>
              <a:ext uri="{FF2B5EF4-FFF2-40B4-BE49-F238E27FC236}">
                <a16:creationId xmlns:a16="http://schemas.microsoft.com/office/drawing/2014/main" id="{A6160538-72E4-42F0-BD21-97393A0F48AF}"/>
              </a:ext>
            </a:extLst>
          </p:cNvPr>
          <p:cNvSpPr/>
          <p:nvPr/>
        </p:nvSpPr>
        <p:spPr>
          <a:xfrm>
            <a:off x="8183704" y="9255513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7" name="Owal 126">
            <a:extLst>
              <a:ext uri="{FF2B5EF4-FFF2-40B4-BE49-F238E27FC236}">
                <a16:creationId xmlns:a16="http://schemas.microsoft.com/office/drawing/2014/main" id="{337ED318-1B9E-4673-8549-9B79AD8D4460}"/>
              </a:ext>
            </a:extLst>
          </p:cNvPr>
          <p:cNvSpPr/>
          <p:nvPr/>
        </p:nvSpPr>
        <p:spPr>
          <a:xfrm>
            <a:off x="8885783" y="9311442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sp>
        <p:nvSpPr>
          <p:cNvPr id="128" name="Owal 127">
            <a:extLst>
              <a:ext uri="{FF2B5EF4-FFF2-40B4-BE49-F238E27FC236}">
                <a16:creationId xmlns:a16="http://schemas.microsoft.com/office/drawing/2014/main" id="{CCD95D95-9641-4ABA-B11A-335CFFFCE8A2}"/>
              </a:ext>
            </a:extLst>
          </p:cNvPr>
          <p:cNvSpPr/>
          <p:nvPr/>
        </p:nvSpPr>
        <p:spPr>
          <a:xfrm>
            <a:off x="6648820" y="8880396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grpSp>
        <p:nvGrpSpPr>
          <p:cNvPr id="146" name="Grupa 145">
            <a:extLst>
              <a:ext uri="{FF2B5EF4-FFF2-40B4-BE49-F238E27FC236}">
                <a16:creationId xmlns:a16="http://schemas.microsoft.com/office/drawing/2014/main" id="{72A489BB-7717-4711-B9AE-3A78B2C142B9}"/>
              </a:ext>
            </a:extLst>
          </p:cNvPr>
          <p:cNvGrpSpPr/>
          <p:nvPr/>
        </p:nvGrpSpPr>
        <p:grpSpPr>
          <a:xfrm>
            <a:off x="-7967761" y="-13"/>
            <a:ext cx="6168457" cy="742807"/>
            <a:chOff x="-1" y="-13"/>
            <a:chExt cx="5827060" cy="742807"/>
          </a:xfrm>
        </p:grpSpPr>
        <p:sp>
          <p:nvSpPr>
            <p:cNvPr id="147" name="Prostokąt: jeden zaokrąglony róg 146">
              <a:extLst>
                <a:ext uri="{FF2B5EF4-FFF2-40B4-BE49-F238E27FC236}">
                  <a16:creationId xmlns:a16="http://schemas.microsoft.com/office/drawing/2014/main" id="{F0A400CA-24AE-4C8C-8857-20F358631898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Prostokąt: jeden zaokrąglony róg 147">
              <a:extLst>
                <a:ext uri="{FF2B5EF4-FFF2-40B4-BE49-F238E27FC236}">
                  <a16:creationId xmlns:a16="http://schemas.microsoft.com/office/drawing/2014/main" id="{A66E1880-9EEA-49A1-A4E9-B5BD47280794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9" name="pole tekstowe 148">
              <a:extLst>
                <a:ext uri="{FF2B5EF4-FFF2-40B4-BE49-F238E27FC236}">
                  <a16:creationId xmlns:a16="http://schemas.microsoft.com/office/drawing/2014/main" id="{D6F16004-BCF6-4DEE-B782-166B9E071897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BLASTING SERVICES</a:t>
              </a:r>
            </a:p>
          </p:txBody>
        </p:sp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1D340D68-6C8C-4A1E-ADB9-E405B4C15A31}"/>
              </a:ext>
            </a:extLst>
          </p:cNvPr>
          <p:cNvGrpSpPr/>
          <p:nvPr/>
        </p:nvGrpSpPr>
        <p:grpSpPr>
          <a:xfrm>
            <a:off x="266994" y="10566671"/>
            <a:ext cx="4633966" cy="936000"/>
            <a:chOff x="6519231" y="4408035"/>
            <a:chExt cx="4633966" cy="936000"/>
          </a:xfrm>
        </p:grpSpPr>
        <p:grpSp>
          <p:nvGrpSpPr>
            <p:cNvPr id="151" name="Grupa 150">
              <a:extLst>
                <a:ext uri="{FF2B5EF4-FFF2-40B4-BE49-F238E27FC236}">
                  <a16:creationId xmlns:a16="http://schemas.microsoft.com/office/drawing/2014/main" id="{1680E5F5-8BE6-4EF1-B078-FABAECD95933}"/>
                </a:ext>
              </a:extLst>
            </p:cNvPr>
            <p:cNvGrpSpPr/>
            <p:nvPr/>
          </p:nvGrpSpPr>
          <p:grpSpPr>
            <a:xfrm>
              <a:off x="6519231" y="4408035"/>
              <a:ext cx="4633966" cy="936000"/>
              <a:chOff x="1232207" y="1154120"/>
              <a:chExt cx="1983425" cy="825333"/>
            </a:xfrm>
          </p:grpSpPr>
          <p:sp>
            <p:nvSpPr>
              <p:cNvPr id="154" name="Prostokąt: zaokrąglone rogi 153">
                <a:extLst>
                  <a:ext uri="{FF2B5EF4-FFF2-40B4-BE49-F238E27FC236}">
                    <a16:creationId xmlns:a16="http://schemas.microsoft.com/office/drawing/2014/main" id="{F18E9C04-3F8C-49E9-9524-C65C01AC49A0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983425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55" name="Prostokąt: zaokrąglone rogi 154">
                <a:extLst>
                  <a:ext uri="{FF2B5EF4-FFF2-40B4-BE49-F238E27FC236}">
                    <a16:creationId xmlns:a16="http://schemas.microsoft.com/office/drawing/2014/main" id="{DCC57954-5E83-4EFA-9F14-A5B3F074FA5F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194103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2000" dirty="0" err="1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Production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 </a:t>
                </a:r>
                <a:r>
                  <a:rPr lang="pl-PL" sz="2000" dirty="0" err="1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diversification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 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–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</a:t>
                </a:r>
                <a:r>
                  <a:rPr kumimoji="0" lang="pl-PL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stable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and </a:t>
                </a:r>
                <a:r>
                  <a:rPr kumimoji="0" lang="pl-PL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safe</a:t>
                </a:r>
                <a:r>
                  <a:rPr kumimoji="0" lang="pl-PL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</a:t>
                </a:r>
                <a:r>
                  <a:rPr kumimoji="0" lang="pl-PL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growth</a:t>
                </a:r>
                <a:endParaRPr kumimoji="0" lang="pl-PL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2" name="Owal 151">
              <a:extLst>
                <a:ext uri="{FF2B5EF4-FFF2-40B4-BE49-F238E27FC236}">
                  <a16:creationId xmlns:a16="http://schemas.microsoft.com/office/drawing/2014/main" id="{B623C470-8613-4407-BCFD-28BE2810D5C3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53" name="Grafika 152">
              <a:extLst>
                <a:ext uri="{FF2B5EF4-FFF2-40B4-BE49-F238E27FC236}">
                  <a16:creationId xmlns:a16="http://schemas.microsoft.com/office/drawing/2014/main" id="{62CF96BA-3F0C-48BF-AF3F-FC11D503A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703818" y="4578390"/>
              <a:ext cx="595291" cy="595291"/>
            </a:xfrm>
            <a:prstGeom prst="rect">
              <a:avLst/>
            </a:prstGeom>
          </p:spPr>
        </p:pic>
      </p:grpSp>
      <p:grpSp>
        <p:nvGrpSpPr>
          <p:cNvPr id="156" name="Grupa 155">
            <a:extLst>
              <a:ext uri="{FF2B5EF4-FFF2-40B4-BE49-F238E27FC236}">
                <a16:creationId xmlns:a16="http://schemas.microsoft.com/office/drawing/2014/main" id="{1AC3D632-66BD-4A67-B55A-A74B8BB10D98}"/>
              </a:ext>
            </a:extLst>
          </p:cNvPr>
          <p:cNvGrpSpPr/>
          <p:nvPr/>
        </p:nvGrpSpPr>
        <p:grpSpPr>
          <a:xfrm>
            <a:off x="266994" y="11592943"/>
            <a:ext cx="4633966" cy="936000"/>
            <a:chOff x="6519231" y="4408035"/>
            <a:chExt cx="4633966" cy="936000"/>
          </a:xfrm>
        </p:grpSpPr>
        <p:grpSp>
          <p:nvGrpSpPr>
            <p:cNvPr id="157" name="Grupa 156">
              <a:extLst>
                <a:ext uri="{FF2B5EF4-FFF2-40B4-BE49-F238E27FC236}">
                  <a16:creationId xmlns:a16="http://schemas.microsoft.com/office/drawing/2014/main" id="{D7D622FA-2557-4274-B0B0-A00D5CD70BEC}"/>
                </a:ext>
              </a:extLst>
            </p:cNvPr>
            <p:cNvGrpSpPr/>
            <p:nvPr/>
          </p:nvGrpSpPr>
          <p:grpSpPr>
            <a:xfrm>
              <a:off x="6519231" y="4408035"/>
              <a:ext cx="4633966" cy="936000"/>
              <a:chOff x="1232207" y="1154120"/>
              <a:chExt cx="1983425" cy="825333"/>
            </a:xfrm>
          </p:grpSpPr>
          <p:sp>
            <p:nvSpPr>
              <p:cNvPr id="160" name="Prostokąt: zaokrąglone rogi 159">
                <a:extLst>
                  <a:ext uri="{FF2B5EF4-FFF2-40B4-BE49-F238E27FC236}">
                    <a16:creationId xmlns:a16="http://schemas.microsoft.com/office/drawing/2014/main" id="{74DB34A0-409A-4674-854B-1748A5B941B6}"/>
                  </a:ext>
                </a:extLst>
              </p:cNvPr>
              <p:cNvSpPr/>
              <p:nvPr/>
            </p:nvSpPr>
            <p:spPr>
              <a:xfrm>
                <a:off x="1232207" y="1154120"/>
                <a:ext cx="1983425" cy="82533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algn="ctr"/>
                <a:endParaRPr lang="pl-PL" sz="12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161" name="Prostokąt: zaokrąglone rogi 160">
                <a:extLst>
                  <a:ext uri="{FF2B5EF4-FFF2-40B4-BE49-F238E27FC236}">
                    <a16:creationId xmlns:a16="http://schemas.microsoft.com/office/drawing/2014/main" id="{765EF161-AD52-40D7-95CC-7B92DC72BB14}"/>
                  </a:ext>
                </a:extLst>
              </p:cNvPr>
              <p:cNvSpPr/>
              <p:nvPr/>
            </p:nvSpPr>
            <p:spPr>
              <a:xfrm>
                <a:off x="1253950" y="1186486"/>
                <a:ext cx="1941034" cy="7605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127000" algn="ctr" rotWithShape="0">
                  <a:schemeClr val="tx2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0" tIns="0" rIns="180000" bIns="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1D1B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Sales – </a:t>
                </a:r>
                <a:r>
                  <a:rPr lang="pl-PL" sz="2000" dirty="0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40 </a:t>
                </a:r>
                <a:r>
                  <a:rPr lang="pl-PL" sz="2000" dirty="0" err="1">
                    <a:solidFill>
                      <a:schemeClr val="accent2"/>
                    </a:solidFill>
                    <a:latin typeface="Inter" panose="020B0502030000000004" pitchFamily="34" charset="0"/>
                  </a:rPr>
                  <a:t>countries</a:t>
                </a:r>
                <a:endParaRPr lang="pl-PL" sz="2000" dirty="0">
                  <a:solidFill>
                    <a:schemeClr val="accent2"/>
                  </a:solidFill>
                  <a:latin typeface="Inter" panose="020B0502030000000004" pitchFamily="34" charset="0"/>
                </a:endParaRPr>
              </a:p>
            </p:txBody>
          </p:sp>
        </p:grpSp>
        <p:sp>
          <p:nvSpPr>
            <p:cNvPr id="158" name="Owal 157">
              <a:extLst>
                <a:ext uri="{FF2B5EF4-FFF2-40B4-BE49-F238E27FC236}">
                  <a16:creationId xmlns:a16="http://schemas.microsoft.com/office/drawing/2014/main" id="{44716D90-A146-4801-920B-83790F4E4F4A}"/>
                </a:ext>
              </a:extLst>
            </p:cNvPr>
            <p:cNvSpPr/>
            <p:nvPr/>
          </p:nvSpPr>
          <p:spPr>
            <a:xfrm>
              <a:off x="6570169" y="4444741"/>
              <a:ext cx="862586" cy="862586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127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ts val="1200"/>
                </a:lnSpc>
              </a:pPr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59" name="Grafika 158">
              <a:extLst>
                <a:ext uri="{FF2B5EF4-FFF2-40B4-BE49-F238E27FC236}">
                  <a16:creationId xmlns:a16="http://schemas.microsoft.com/office/drawing/2014/main" id="{88738D20-A0C0-4D20-B603-6459C8EBE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6683602" y="4558174"/>
              <a:ext cx="635722" cy="635722"/>
            </a:xfrm>
            <a:prstGeom prst="rect">
              <a:avLst/>
            </a:prstGeom>
          </p:spPr>
        </p:pic>
      </p:grpSp>
      <p:sp>
        <p:nvSpPr>
          <p:cNvPr id="162" name="Owal 161">
            <a:extLst>
              <a:ext uri="{FF2B5EF4-FFF2-40B4-BE49-F238E27FC236}">
                <a16:creationId xmlns:a16="http://schemas.microsoft.com/office/drawing/2014/main" id="{34CFB87F-87FB-4E35-B200-9C9E30C2EDC5}"/>
              </a:ext>
            </a:extLst>
          </p:cNvPr>
          <p:cNvSpPr/>
          <p:nvPr/>
        </p:nvSpPr>
        <p:spPr>
          <a:xfrm>
            <a:off x="3671672" y="10055465"/>
            <a:ext cx="57800" cy="578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00"/>
              </a:lnSpc>
            </a:pPr>
            <a:endParaRPr lang="pl-PL" sz="1200" dirty="0">
              <a:solidFill>
                <a:schemeClr val="bg1"/>
              </a:solidFill>
              <a:latin typeface="Inter" panose="020B0502030000000004" pitchFamily="34" charset="0"/>
            </a:endParaRPr>
          </a:p>
        </p:txBody>
      </p:sp>
      <p:grpSp>
        <p:nvGrpSpPr>
          <p:cNvPr id="163" name="Grupa 162">
            <a:extLst>
              <a:ext uri="{FF2B5EF4-FFF2-40B4-BE49-F238E27FC236}">
                <a16:creationId xmlns:a16="http://schemas.microsoft.com/office/drawing/2014/main" id="{16305021-777D-4BE0-B8BB-41C42E97DDAF}"/>
              </a:ext>
            </a:extLst>
          </p:cNvPr>
          <p:cNvGrpSpPr/>
          <p:nvPr/>
        </p:nvGrpSpPr>
        <p:grpSpPr>
          <a:xfrm>
            <a:off x="-1" y="-2065404"/>
            <a:ext cx="12439651" cy="742807"/>
            <a:chOff x="-1" y="-9"/>
            <a:chExt cx="10366811" cy="742807"/>
          </a:xfrm>
        </p:grpSpPr>
        <p:sp>
          <p:nvSpPr>
            <p:cNvPr id="164" name="Prostokąt: jeden zaokrąglony róg 163">
              <a:extLst>
                <a:ext uri="{FF2B5EF4-FFF2-40B4-BE49-F238E27FC236}">
                  <a16:creationId xmlns:a16="http://schemas.microsoft.com/office/drawing/2014/main" id="{360AE51C-CE96-4DEB-9BF4-D4E8DF3B9E32}"/>
                </a:ext>
              </a:extLst>
            </p:cNvPr>
            <p:cNvSpPr/>
            <p:nvPr/>
          </p:nvSpPr>
          <p:spPr>
            <a:xfrm flipV="1">
              <a:off x="-1" y="-9"/>
              <a:ext cx="901849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5" name="Prostokąt: jeden zaokrąglony róg 164">
              <a:extLst>
                <a:ext uri="{FF2B5EF4-FFF2-40B4-BE49-F238E27FC236}">
                  <a16:creationId xmlns:a16="http://schemas.microsoft.com/office/drawing/2014/main" id="{837ADAC9-FB4A-4A09-BB3D-5D74B7109AD0}"/>
                </a:ext>
              </a:extLst>
            </p:cNvPr>
            <p:cNvSpPr/>
            <p:nvPr/>
          </p:nvSpPr>
          <p:spPr>
            <a:xfrm flipV="1">
              <a:off x="-1" y="0"/>
              <a:ext cx="8943584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6" name="pole tekstowe 165">
              <a:extLst>
                <a:ext uri="{FF2B5EF4-FFF2-40B4-BE49-F238E27FC236}">
                  <a16:creationId xmlns:a16="http://schemas.microsoft.com/office/drawing/2014/main" id="{0975D3FE-BF6C-405F-B25E-D5FD75DAA040}"/>
                </a:ext>
              </a:extLst>
            </p:cNvPr>
            <p:cNvSpPr txBox="1"/>
            <p:nvPr/>
          </p:nvSpPr>
          <p:spPr>
            <a:xfrm>
              <a:off x="197359" y="83729"/>
              <a:ext cx="1016945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DIRECTIONS OF SALES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040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12123 0.2257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112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1927 -0.2132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0.11042 0.19051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951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11666 0.20139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100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11198 -0.2305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a 77">
            <a:extLst>
              <a:ext uri="{FF2B5EF4-FFF2-40B4-BE49-F238E27FC236}">
                <a16:creationId xmlns:a16="http://schemas.microsoft.com/office/drawing/2014/main" id="{33E3FB96-7014-443A-A2BE-93CD2172A582}"/>
              </a:ext>
            </a:extLst>
          </p:cNvPr>
          <p:cNvGrpSpPr/>
          <p:nvPr/>
        </p:nvGrpSpPr>
        <p:grpSpPr>
          <a:xfrm>
            <a:off x="-2193172" y="880211"/>
            <a:ext cx="5928435" cy="5586673"/>
            <a:chOff x="7246906" y="-1275734"/>
            <a:chExt cx="5829204" cy="5493162"/>
          </a:xfrm>
          <a:solidFill>
            <a:schemeClr val="bg2"/>
          </a:solidFill>
        </p:grpSpPr>
        <p:sp>
          <p:nvSpPr>
            <p:cNvPr id="79" name="Grafika 2">
              <a:extLst>
                <a:ext uri="{FF2B5EF4-FFF2-40B4-BE49-F238E27FC236}">
                  <a16:creationId xmlns:a16="http://schemas.microsoft.com/office/drawing/2014/main" id="{3313DAA0-574A-472E-BB95-9FAD88E02B30}"/>
                </a:ext>
              </a:extLst>
            </p:cNvPr>
            <p:cNvSpPr/>
            <p:nvPr/>
          </p:nvSpPr>
          <p:spPr>
            <a:xfrm>
              <a:off x="7654290" y="1668634"/>
              <a:ext cx="1731168" cy="1569529"/>
            </a:xfrm>
            <a:custGeom>
              <a:avLst/>
              <a:gdLst>
                <a:gd name="connsiteX0" fmla="*/ 87249 w 1731168"/>
                <a:gd name="connsiteY0" fmla="*/ 410432 h 1569529"/>
                <a:gd name="connsiteX1" fmla="*/ 109728 w 1731168"/>
                <a:gd name="connsiteY1" fmla="*/ 411099 h 1569529"/>
                <a:gd name="connsiteX2" fmla="*/ 112490 w 1731168"/>
                <a:gd name="connsiteY2" fmla="*/ 383572 h 1569529"/>
                <a:gd name="connsiteX3" fmla="*/ 146780 w 1731168"/>
                <a:gd name="connsiteY3" fmla="*/ 379762 h 1569529"/>
                <a:gd name="connsiteX4" fmla="*/ 154495 w 1731168"/>
                <a:gd name="connsiteY4" fmla="*/ 351663 h 1569529"/>
                <a:gd name="connsiteX5" fmla="*/ 211169 w 1731168"/>
                <a:gd name="connsiteY5" fmla="*/ 317468 h 1569529"/>
                <a:gd name="connsiteX6" fmla="*/ 296513 w 1731168"/>
                <a:gd name="connsiteY6" fmla="*/ 368617 h 1569529"/>
                <a:gd name="connsiteX7" fmla="*/ 302800 w 1731168"/>
                <a:gd name="connsiteY7" fmla="*/ 311848 h 1569529"/>
                <a:gd name="connsiteX8" fmla="*/ 324041 w 1731168"/>
                <a:gd name="connsiteY8" fmla="*/ 312420 h 1569529"/>
                <a:gd name="connsiteX9" fmla="*/ 317754 w 1731168"/>
                <a:gd name="connsiteY9" fmla="*/ 283083 h 1569529"/>
                <a:gd name="connsiteX10" fmla="*/ 333756 w 1731168"/>
                <a:gd name="connsiteY10" fmla="*/ 256508 h 1569529"/>
                <a:gd name="connsiteX11" fmla="*/ 384429 w 1731168"/>
                <a:gd name="connsiteY11" fmla="*/ 271843 h 1569529"/>
                <a:gd name="connsiteX12" fmla="*/ 387572 w 1731168"/>
                <a:gd name="connsiteY12" fmla="*/ 259080 h 1569529"/>
                <a:gd name="connsiteX13" fmla="*/ 448247 w 1731168"/>
                <a:gd name="connsiteY13" fmla="*/ 312610 h 1569529"/>
                <a:gd name="connsiteX14" fmla="*/ 452247 w 1731168"/>
                <a:gd name="connsiteY14" fmla="*/ 334232 h 1569529"/>
                <a:gd name="connsiteX15" fmla="*/ 517398 w 1731168"/>
                <a:gd name="connsiteY15" fmla="*/ 267843 h 1569529"/>
                <a:gd name="connsiteX16" fmla="*/ 519874 w 1731168"/>
                <a:gd name="connsiteY16" fmla="*/ 234505 h 1569529"/>
                <a:gd name="connsiteX17" fmla="*/ 580930 w 1731168"/>
                <a:gd name="connsiteY17" fmla="*/ 215741 h 1569529"/>
                <a:gd name="connsiteX18" fmla="*/ 600647 w 1731168"/>
                <a:gd name="connsiteY18" fmla="*/ 136493 h 1569529"/>
                <a:gd name="connsiteX19" fmla="*/ 579406 w 1731168"/>
                <a:gd name="connsiteY19" fmla="*/ 125921 h 1569529"/>
                <a:gd name="connsiteX20" fmla="*/ 607600 w 1731168"/>
                <a:gd name="connsiteY20" fmla="*/ 105632 h 1569529"/>
                <a:gd name="connsiteX21" fmla="*/ 608838 w 1731168"/>
                <a:gd name="connsiteY21" fmla="*/ 77152 h 1569529"/>
                <a:gd name="connsiteX22" fmla="*/ 672751 w 1731168"/>
                <a:gd name="connsiteY22" fmla="*/ 55150 h 1569529"/>
                <a:gd name="connsiteX23" fmla="*/ 665512 w 1731168"/>
                <a:gd name="connsiteY23" fmla="*/ 33147 h 1569529"/>
                <a:gd name="connsiteX24" fmla="*/ 689134 w 1731168"/>
                <a:gd name="connsiteY24" fmla="*/ 26194 h 1569529"/>
                <a:gd name="connsiteX25" fmla="*/ 665035 w 1731168"/>
                <a:gd name="connsiteY25" fmla="*/ 14764 h 1569529"/>
                <a:gd name="connsiteX26" fmla="*/ 676656 w 1731168"/>
                <a:gd name="connsiteY26" fmla="*/ 0 h 1569529"/>
                <a:gd name="connsiteX27" fmla="*/ 702088 w 1731168"/>
                <a:gd name="connsiteY27" fmla="*/ 762 h 1569529"/>
                <a:gd name="connsiteX28" fmla="*/ 705517 w 1731168"/>
                <a:gd name="connsiteY28" fmla="*/ 21050 h 1569529"/>
                <a:gd name="connsiteX29" fmla="*/ 761429 w 1731168"/>
                <a:gd name="connsiteY29" fmla="*/ 42196 h 1569529"/>
                <a:gd name="connsiteX30" fmla="*/ 787051 w 1731168"/>
                <a:gd name="connsiteY30" fmla="*/ 37052 h 1569529"/>
                <a:gd name="connsiteX31" fmla="*/ 777907 w 1731168"/>
                <a:gd name="connsiteY31" fmla="*/ 86963 h 1569529"/>
                <a:gd name="connsiteX32" fmla="*/ 809530 w 1731168"/>
                <a:gd name="connsiteY32" fmla="*/ 84963 h 1569529"/>
                <a:gd name="connsiteX33" fmla="*/ 842772 w 1731168"/>
                <a:gd name="connsiteY33" fmla="*/ 132683 h 1569529"/>
                <a:gd name="connsiteX34" fmla="*/ 898493 w 1731168"/>
                <a:gd name="connsiteY34" fmla="*/ 80963 h 1569529"/>
                <a:gd name="connsiteX35" fmla="*/ 904399 w 1731168"/>
                <a:gd name="connsiteY35" fmla="*/ 43434 h 1569529"/>
                <a:gd name="connsiteX36" fmla="*/ 928783 w 1731168"/>
                <a:gd name="connsiteY36" fmla="*/ 18383 h 1569529"/>
                <a:gd name="connsiteX37" fmla="*/ 928783 w 1731168"/>
                <a:gd name="connsiteY37" fmla="*/ 18383 h 1569529"/>
                <a:gd name="connsiteX38" fmla="*/ 1002411 w 1731168"/>
                <a:gd name="connsiteY38" fmla="*/ 19145 h 1569529"/>
                <a:gd name="connsiteX39" fmla="*/ 1048703 w 1731168"/>
                <a:gd name="connsiteY39" fmla="*/ 50768 h 1569529"/>
                <a:gd name="connsiteX40" fmla="*/ 1069658 w 1731168"/>
                <a:gd name="connsiteY40" fmla="*/ 90964 h 1569529"/>
                <a:gd name="connsiteX41" fmla="*/ 1055465 w 1731168"/>
                <a:gd name="connsiteY41" fmla="*/ 135446 h 1569529"/>
                <a:gd name="connsiteX42" fmla="*/ 1130046 w 1731168"/>
                <a:gd name="connsiteY42" fmla="*/ 147352 h 1569529"/>
                <a:gd name="connsiteX43" fmla="*/ 1148144 w 1731168"/>
                <a:gd name="connsiteY43" fmla="*/ 190786 h 1569529"/>
                <a:gd name="connsiteX44" fmla="*/ 1244346 w 1731168"/>
                <a:gd name="connsiteY44" fmla="*/ 242030 h 1569529"/>
                <a:gd name="connsiteX45" fmla="*/ 1300734 w 1731168"/>
                <a:gd name="connsiteY45" fmla="*/ 241554 h 1569529"/>
                <a:gd name="connsiteX46" fmla="*/ 1303306 w 1731168"/>
                <a:gd name="connsiteY46" fmla="*/ 222218 h 1569529"/>
                <a:gd name="connsiteX47" fmla="*/ 1328452 w 1731168"/>
                <a:gd name="connsiteY47" fmla="*/ 213931 h 1569529"/>
                <a:gd name="connsiteX48" fmla="*/ 1384745 w 1731168"/>
                <a:gd name="connsiteY48" fmla="*/ 221456 h 1569529"/>
                <a:gd name="connsiteX49" fmla="*/ 1391222 w 1731168"/>
                <a:gd name="connsiteY49" fmla="*/ 163544 h 1569529"/>
                <a:gd name="connsiteX50" fmla="*/ 1439037 w 1731168"/>
                <a:gd name="connsiteY50" fmla="*/ 147923 h 1569529"/>
                <a:gd name="connsiteX51" fmla="*/ 1538192 w 1731168"/>
                <a:gd name="connsiteY51" fmla="*/ 166688 h 1569529"/>
                <a:gd name="connsiteX52" fmla="*/ 1589151 w 1731168"/>
                <a:gd name="connsiteY52" fmla="*/ 206121 h 1569529"/>
                <a:gd name="connsiteX53" fmla="*/ 1589151 w 1731168"/>
                <a:gd name="connsiteY53" fmla="*/ 206121 h 1569529"/>
                <a:gd name="connsiteX54" fmla="*/ 1589151 w 1731168"/>
                <a:gd name="connsiteY54" fmla="*/ 213741 h 1569529"/>
                <a:gd name="connsiteX55" fmla="*/ 1589151 w 1731168"/>
                <a:gd name="connsiteY55" fmla="*/ 213741 h 1569529"/>
                <a:gd name="connsiteX56" fmla="*/ 1602867 w 1731168"/>
                <a:gd name="connsiteY56" fmla="*/ 248698 h 1569529"/>
                <a:gd name="connsiteX57" fmla="*/ 1563529 w 1731168"/>
                <a:gd name="connsiteY57" fmla="*/ 279368 h 1569529"/>
                <a:gd name="connsiteX58" fmla="*/ 1584293 w 1731168"/>
                <a:gd name="connsiteY58" fmla="*/ 373761 h 1569529"/>
                <a:gd name="connsiteX59" fmla="*/ 1698022 w 1731168"/>
                <a:gd name="connsiteY59" fmla="*/ 363855 h 1569529"/>
                <a:gd name="connsiteX60" fmla="*/ 1680972 w 1731168"/>
                <a:gd name="connsiteY60" fmla="*/ 428054 h 1569529"/>
                <a:gd name="connsiteX61" fmla="*/ 1702117 w 1731168"/>
                <a:gd name="connsiteY61" fmla="*/ 439483 h 1569529"/>
                <a:gd name="connsiteX62" fmla="*/ 1700213 w 1731168"/>
                <a:gd name="connsiteY62" fmla="*/ 519874 h 1569529"/>
                <a:gd name="connsiteX63" fmla="*/ 1731169 w 1731168"/>
                <a:gd name="connsiteY63" fmla="*/ 570071 h 1569529"/>
                <a:gd name="connsiteX64" fmla="*/ 1731169 w 1731168"/>
                <a:gd name="connsiteY64" fmla="*/ 570071 h 1569529"/>
                <a:gd name="connsiteX65" fmla="*/ 1654969 w 1731168"/>
                <a:gd name="connsiteY65" fmla="*/ 598741 h 1569529"/>
                <a:gd name="connsiteX66" fmla="*/ 1619155 w 1731168"/>
                <a:gd name="connsiteY66" fmla="*/ 572357 h 1569529"/>
                <a:gd name="connsiteX67" fmla="*/ 1613440 w 1731168"/>
                <a:gd name="connsiteY67" fmla="*/ 592264 h 1569529"/>
                <a:gd name="connsiteX68" fmla="*/ 1583055 w 1731168"/>
                <a:gd name="connsiteY68" fmla="*/ 605409 h 1569529"/>
                <a:gd name="connsiteX69" fmla="*/ 1603534 w 1731168"/>
                <a:gd name="connsiteY69" fmla="*/ 671513 h 1569529"/>
                <a:gd name="connsiteX70" fmla="*/ 1567815 w 1731168"/>
                <a:gd name="connsiteY70" fmla="*/ 692372 h 1569529"/>
                <a:gd name="connsiteX71" fmla="*/ 1565148 w 1731168"/>
                <a:gd name="connsiteY71" fmla="*/ 735901 h 1569529"/>
                <a:gd name="connsiteX72" fmla="*/ 1580483 w 1731168"/>
                <a:gd name="connsiteY72" fmla="*/ 755713 h 1569529"/>
                <a:gd name="connsiteX73" fmla="*/ 1551051 w 1731168"/>
                <a:gd name="connsiteY73" fmla="*/ 758380 h 1569529"/>
                <a:gd name="connsiteX74" fmla="*/ 1563815 w 1731168"/>
                <a:gd name="connsiteY74" fmla="*/ 774001 h 1569529"/>
                <a:gd name="connsiteX75" fmla="*/ 1515999 w 1731168"/>
                <a:gd name="connsiteY75" fmla="*/ 777716 h 1569529"/>
                <a:gd name="connsiteX76" fmla="*/ 1513904 w 1731168"/>
                <a:gd name="connsiteY76" fmla="*/ 830389 h 1569529"/>
                <a:gd name="connsiteX77" fmla="*/ 1479709 w 1731168"/>
                <a:gd name="connsiteY77" fmla="*/ 816292 h 1569529"/>
                <a:gd name="connsiteX78" fmla="*/ 1470470 w 1731168"/>
                <a:gd name="connsiteY78" fmla="*/ 839343 h 1569529"/>
                <a:gd name="connsiteX79" fmla="*/ 1496568 w 1731168"/>
                <a:gd name="connsiteY79" fmla="*/ 849725 h 1569529"/>
                <a:gd name="connsiteX80" fmla="*/ 1488948 w 1731168"/>
                <a:gd name="connsiteY80" fmla="*/ 874871 h 1569529"/>
                <a:gd name="connsiteX81" fmla="*/ 1456563 w 1731168"/>
                <a:gd name="connsiteY81" fmla="*/ 885730 h 1569529"/>
                <a:gd name="connsiteX82" fmla="*/ 1467612 w 1731168"/>
                <a:gd name="connsiteY82" fmla="*/ 945071 h 1569529"/>
                <a:gd name="connsiteX83" fmla="*/ 1431227 w 1731168"/>
                <a:gd name="connsiteY83" fmla="*/ 935736 h 1569529"/>
                <a:gd name="connsiteX84" fmla="*/ 1413415 w 1731168"/>
                <a:gd name="connsiteY84" fmla="*/ 957072 h 1569529"/>
                <a:gd name="connsiteX85" fmla="*/ 1435513 w 1731168"/>
                <a:gd name="connsiteY85" fmla="*/ 981075 h 1569529"/>
                <a:gd name="connsiteX86" fmla="*/ 1394936 w 1731168"/>
                <a:gd name="connsiteY86" fmla="*/ 1010031 h 1569529"/>
                <a:gd name="connsiteX87" fmla="*/ 1415987 w 1731168"/>
                <a:gd name="connsiteY87" fmla="*/ 1031653 h 1569529"/>
                <a:gd name="connsiteX88" fmla="*/ 1402652 w 1731168"/>
                <a:gd name="connsiteY88" fmla="*/ 1039749 h 1569529"/>
                <a:gd name="connsiteX89" fmla="*/ 1408271 w 1731168"/>
                <a:gd name="connsiteY89" fmla="*/ 1096327 h 1569529"/>
                <a:gd name="connsiteX90" fmla="*/ 1335691 w 1731168"/>
                <a:gd name="connsiteY90" fmla="*/ 1107281 h 1569529"/>
                <a:gd name="connsiteX91" fmla="*/ 1302449 w 1731168"/>
                <a:gd name="connsiteY91" fmla="*/ 1166527 h 1569529"/>
                <a:gd name="connsiteX92" fmla="*/ 1295019 w 1731168"/>
                <a:gd name="connsiteY92" fmla="*/ 1235392 h 1569529"/>
                <a:gd name="connsiteX93" fmla="*/ 1237298 w 1731168"/>
                <a:gd name="connsiteY93" fmla="*/ 1221105 h 1569529"/>
                <a:gd name="connsiteX94" fmla="*/ 1237298 w 1731168"/>
                <a:gd name="connsiteY94" fmla="*/ 1221105 h 1569529"/>
                <a:gd name="connsiteX95" fmla="*/ 1234630 w 1731168"/>
                <a:gd name="connsiteY95" fmla="*/ 1222915 h 1569529"/>
                <a:gd name="connsiteX96" fmla="*/ 1234630 w 1731168"/>
                <a:gd name="connsiteY96" fmla="*/ 1222915 h 1569529"/>
                <a:gd name="connsiteX97" fmla="*/ 1213866 w 1731168"/>
                <a:gd name="connsiteY97" fmla="*/ 1253395 h 1569529"/>
                <a:gd name="connsiteX98" fmla="*/ 1213866 w 1731168"/>
                <a:gd name="connsiteY98" fmla="*/ 1253395 h 1569529"/>
                <a:gd name="connsiteX99" fmla="*/ 1183958 w 1731168"/>
                <a:gd name="connsiteY99" fmla="*/ 1289780 h 1569529"/>
                <a:gd name="connsiteX100" fmla="*/ 1213390 w 1731168"/>
                <a:gd name="connsiteY100" fmla="*/ 1306449 h 1569529"/>
                <a:gd name="connsiteX101" fmla="*/ 1235392 w 1731168"/>
                <a:gd name="connsiteY101" fmla="*/ 1373600 h 1569529"/>
                <a:gd name="connsiteX102" fmla="*/ 1267873 w 1731168"/>
                <a:gd name="connsiteY102" fmla="*/ 1385506 h 1569529"/>
                <a:gd name="connsiteX103" fmla="*/ 1282255 w 1731168"/>
                <a:gd name="connsiteY103" fmla="*/ 1451610 h 1569529"/>
                <a:gd name="connsiteX104" fmla="*/ 1265396 w 1731168"/>
                <a:gd name="connsiteY104" fmla="*/ 1463326 h 1569529"/>
                <a:gd name="connsiteX105" fmla="*/ 1252347 w 1731168"/>
                <a:gd name="connsiteY105" fmla="*/ 1437513 h 1569529"/>
                <a:gd name="connsiteX106" fmla="*/ 1239869 w 1731168"/>
                <a:gd name="connsiteY106" fmla="*/ 1457801 h 1569529"/>
                <a:gd name="connsiteX107" fmla="*/ 1207389 w 1731168"/>
                <a:gd name="connsiteY107" fmla="*/ 1457134 h 1569529"/>
                <a:gd name="connsiteX108" fmla="*/ 1197864 w 1731168"/>
                <a:gd name="connsiteY108" fmla="*/ 1478280 h 1569529"/>
                <a:gd name="connsiteX109" fmla="*/ 1176052 w 1731168"/>
                <a:gd name="connsiteY109" fmla="*/ 1471898 h 1569529"/>
                <a:gd name="connsiteX110" fmla="*/ 1140333 w 1731168"/>
                <a:gd name="connsiteY110" fmla="*/ 1527620 h 1569529"/>
                <a:gd name="connsiteX111" fmla="*/ 1085945 w 1731168"/>
                <a:gd name="connsiteY111" fmla="*/ 1569530 h 1569529"/>
                <a:gd name="connsiteX112" fmla="*/ 1022795 w 1731168"/>
                <a:gd name="connsiteY112" fmla="*/ 1529524 h 1569529"/>
                <a:gd name="connsiteX113" fmla="*/ 1008983 w 1731168"/>
                <a:gd name="connsiteY113" fmla="*/ 1458944 h 1569529"/>
                <a:gd name="connsiteX114" fmla="*/ 937641 w 1731168"/>
                <a:gd name="connsiteY114" fmla="*/ 1368552 h 1569529"/>
                <a:gd name="connsiteX115" fmla="*/ 906971 w 1731168"/>
                <a:gd name="connsiteY115" fmla="*/ 1361408 h 1569529"/>
                <a:gd name="connsiteX116" fmla="*/ 894112 w 1731168"/>
                <a:gd name="connsiteY116" fmla="*/ 1315593 h 1569529"/>
                <a:gd name="connsiteX117" fmla="*/ 861346 w 1731168"/>
                <a:gd name="connsiteY117" fmla="*/ 1312450 h 1569529"/>
                <a:gd name="connsiteX118" fmla="*/ 846677 w 1731168"/>
                <a:gd name="connsiteY118" fmla="*/ 1326832 h 1569529"/>
                <a:gd name="connsiteX119" fmla="*/ 798100 w 1731168"/>
                <a:gd name="connsiteY119" fmla="*/ 1267587 h 1569529"/>
                <a:gd name="connsiteX120" fmla="*/ 865823 w 1731168"/>
                <a:gd name="connsiteY120" fmla="*/ 1199674 h 1569529"/>
                <a:gd name="connsiteX121" fmla="*/ 893636 w 1731168"/>
                <a:gd name="connsiteY121" fmla="*/ 1204341 h 1569529"/>
                <a:gd name="connsiteX122" fmla="*/ 916877 w 1731168"/>
                <a:gd name="connsiteY122" fmla="*/ 1179957 h 1569529"/>
                <a:gd name="connsiteX123" fmla="*/ 919067 w 1731168"/>
                <a:gd name="connsiteY123" fmla="*/ 1143000 h 1569529"/>
                <a:gd name="connsiteX124" fmla="*/ 942213 w 1731168"/>
                <a:gd name="connsiteY124" fmla="*/ 1133761 h 1569529"/>
                <a:gd name="connsiteX125" fmla="*/ 882967 w 1731168"/>
                <a:gd name="connsiteY125" fmla="*/ 1057561 h 1569529"/>
                <a:gd name="connsiteX126" fmla="*/ 820007 w 1731168"/>
                <a:gd name="connsiteY126" fmla="*/ 1049179 h 1569529"/>
                <a:gd name="connsiteX127" fmla="*/ 810768 w 1731168"/>
                <a:gd name="connsiteY127" fmla="*/ 1082992 h 1569529"/>
                <a:gd name="connsiteX128" fmla="*/ 792480 w 1731168"/>
                <a:gd name="connsiteY128" fmla="*/ 1089184 h 1569529"/>
                <a:gd name="connsiteX129" fmla="*/ 743426 w 1731168"/>
                <a:gd name="connsiteY129" fmla="*/ 1056799 h 1569529"/>
                <a:gd name="connsiteX130" fmla="*/ 698087 w 1731168"/>
                <a:gd name="connsiteY130" fmla="*/ 1115663 h 1569529"/>
                <a:gd name="connsiteX131" fmla="*/ 676085 w 1731168"/>
                <a:gd name="connsiteY131" fmla="*/ 1102233 h 1569529"/>
                <a:gd name="connsiteX132" fmla="*/ 696563 w 1731168"/>
                <a:gd name="connsiteY132" fmla="*/ 1086993 h 1569529"/>
                <a:gd name="connsiteX133" fmla="*/ 678180 w 1731168"/>
                <a:gd name="connsiteY133" fmla="*/ 1037463 h 1569529"/>
                <a:gd name="connsiteX134" fmla="*/ 603218 w 1731168"/>
                <a:gd name="connsiteY134" fmla="*/ 1046416 h 1569529"/>
                <a:gd name="connsiteX135" fmla="*/ 576548 w 1731168"/>
                <a:gd name="connsiteY135" fmla="*/ 972502 h 1569529"/>
                <a:gd name="connsiteX136" fmla="*/ 512826 w 1731168"/>
                <a:gd name="connsiteY136" fmla="*/ 989171 h 1569529"/>
                <a:gd name="connsiteX137" fmla="*/ 453962 w 1731168"/>
                <a:gd name="connsiteY137" fmla="*/ 953167 h 1569529"/>
                <a:gd name="connsiteX138" fmla="*/ 407289 w 1731168"/>
                <a:gd name="connsiteY138" fmla="*/ 952024 h 1569529"/>
                <a:gd name="connsiteX139" fmla="*/ 357568 w 1731168"/>
                <a:gd name="connsiteY139" fmla="*/ 924211 h 1569529"/>
                <a:gd name="connsiteX140" fmla="*/ 319945 w 1731168"/>
                <a:gd name="connsiteY140" fmla="*/ 952309 h 1569529"/>
                <a:gd name="connsiteX141" fmla="*/ 315944 w 1731168"/>
                <a:gd name="connsiteY141" fmla="*/ 898684 h 1569529"/>
                <a:gd name="connsiteX142" fmla="*/ 263747 w 1731168"/>
                <a:gd name="connsiteY142" fmla="*/ 849058 h 1569529"/>
                <a:gd name="connsiteX143" fmla="*/ 262128 w 1731168"/>
                <a:gd name="connsiteY143" fmla="*/ 766953 h 1569529"/>
                <a:gd name="connsiteX144" fmla="*/ 241268 w 1731168"/>
                <a:gd name="connsiteY144" fmla="*/ 748855 h 1569529"/>
                <a:gd name="connsiteX145" fmla="*/ 202216 w 1731168"/>
                <a:gd name="connsiteY145" fmla="*/ 760476 h 1569529"/>
                <a:gd name="connsiteX146" fmla="*/ 200882 w 1731168"/>
                <a:gd name="connsiteY146" fmla="*/ 729424 h 1569529"/>
                <a:gd name="connsiteX147" fmla="*/ 177832 w 1731168"/>
                <a:gd name="connsiteY147" fmla="*/ 756952 h 1569529"/>
                <a:gd name="connsiteX148" fmla="*/ 138208 w 1731168"/>
                <a:gd name="connsiteY148" fmla="*/ 726757 h 1569529"/>
                <a:gd name="connsiteX149" fmla="*/ 94012 w 1731168"/>
                <a:gd name="connsiteY149" fmla="*/ 737711 h 1569529"/>
                <a:gd name="connsiteX150" fmla="*/ 84201 w 1731168"/>
                <a:gd name="connsiteY150" fmla="*/ 756571 h 1569529"/>
                <a:gd name="connsiteX151" fmla="*/ 115348 w 1731168"/>
                <a:gd name="connsiteY151" fmla="*/ 778002 h 1569529"/>
                <a:gd name="connsiteX152" fmla="*/ 96488 w 1731168"/>
                <a:gd name="connsiteY152" fmla="*/ 818674 h 1569529"/>
                <a:gd name="connsiteX153" fmla="*/ 103632 w 1731168"/>
                <a:gd name="connsiteY153" fmla="*/ 870204 h 1569529"/>
                <a:gd name="connsiteX154" fmla="*/ 0 w 1731168"/>
                <a:gd name="connsiteY154" fmla="*/ 866394 h 1569529"/>
                <a:gd name="connsiteX155" fmla="*/ 81534 w 1731168"/>
                <a:gd name="connsiteY155" fmla="*/ 700183 h 1569529"/>
                <a:gd name="connsiteX156" fmla="*/ 125349 w 1731168"/>
                <a:gd name="connsiteY156" fmla="*/ 521113 h 1569529"/>
                <a:gd name="connsiteX157" fmla="*/ 122492 w 1731168"/>
                <a:gd name="connsiteY157" fmla="*/ 476345 h 156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731168" h="1569529">
                  <a:moveTo>
                    <a:pt x="87249" y="410432"/>
                  </a:moveTo>
                  <a:lnTo>
                    <a:pt x="109728" y="411099"/>
                  </a:lnTo>
                  <a:lnTo>
                    <a:pt x="112490" y="383572"/>
                  </a:lnTo>
                  <a:lnTo>
                    <a:pt x="146780" y="379762"/>
                  </a:lnTo>
                  <a:lnTo>
                    <a:pt x="154495" y="351663"/>
                  </a:lnTo>
                  <a:lnTo>
                    <a:pt x="211169" y="317468"/>
                  </a:lnTo>
                  <a:lnTo>
                    <a:pt x="296513" y="368617"/>
                  </a:lnTo>
                  <a:lnTo>
                    <a:pt x="302800" y="311848"/>
                  </a:lnTo>
                  <a:lnTo>
                    <a:pt x="324041" y="312420"/>
                  </a:lnTo>
                  <a:lnTo>
                    <a:pt x="317754" y="283083"/>
                  </a:lnTo>
                  <a:lnTo>
                    <a:pt x="333756" y="256508"/>
                  </a:lnTo>
                  <a:lnTo>
                    <a:pt x="384429" y="271843"/>
                  </a:lnTo>
                  <a:lnTo>
                    <a:pt x="387572" y="259080"/>
                  </a:lnTo>
                  <a:lnTo>
                    <a:pt x="448247" y="312610"/>
                  </a:lnTo>
                  <a:lnTo>
                    <a:pt x="452247" y="334232"/>
                  </a:lnTo>
                  <a:lnTo>
                    <a:pt x="517398" y="267843"/>
                  </a:lnTo>
                  <a:lnTo>
                    <a:pt x="519874" y="234505"/>
                  </a:lnTo>
                  <a:lnTo>
                    <a:pt x="580930" y="215741"/>
                  </a:lnTo>
                  <a:lnTo>
                    <a:pt x="600647" y="136493"/>
                  </a:lnTo>
                  <a:lnTo>
                    <a:pt x="579406" y="125921"/>
                  </a:lnTo>
                  <a:lnTo>
                    <a:pt x="607600" y="105632"/>
                  </a:lnTo>
                  <a:lnTo>
                    <a:pt x="608838" y="77152"/>
                  </a:lnTo>
                  <a:lnTo>
                    <a:pt x="672751" y="55150"/>
                  </a:lnTo>
                  <a:lnTo>
                    <a:pt x="665512" y="33147"/>
                  </a:lnTo>
                  <a:lnTo>
                    <a:pt x="689134" y="26194"/>
                  </a:lnTo>
                  <a:lnTo>
                    <a:pt x="665035" y="14764"/>
                  </a:lnTo>
                  <a:lnTo>
                    <a:pt x="676656" y="0"/>
                  </a:lnTo>
                  <a:lnTo>
                    <a:pt x="702088" y="762"/>
                  </a:lnTo>
                  <a:lnTo>
                    <a:pt x="705517" y="21050"/>
                  </a:lnTo>
                  <a:lnTo>
                    <a:pt x="761429" y="42196"/>
                  </a:lnTo>
                  <a:lnTo>
                    <a:pt x="787051" y="37052"/>
                  </a:lnTo>
                  <a:lnTo>
                    <a:pt x="777907" y="86963"/>
                  </a:lnTo>
                  <a:lnTo>
                    <a:pt x="809530" y="84963"/>
                  </a:lnTo>
                  <a:lnTo>
                    <a:pt x="842772" y="132683"/>
                  </a:lnTo>
                  <a:lnTo>
                    <a:pt x="898493" y="80963"/>
                  </a:lnTo>
                  <a:lnTo>
                    <a:pt x="904399" y="43434"/>
                  </a:lnTo>
                  <a:lnTo>
                    <a:pt x="928783" y="18383"/>
                  </a:lnTo>
                  <a:lnTo>
                    <a:pt x="928783" y="18383"/>
                  </a:lnTo>
                  <a:lnTo>
                    <a:pt x="1002411" y="19145"/>
                  </a:lnTo>
                  <a:lnTo>
                    <a:pt x="1048703" y="50768"/>
                  </a:lnTo>
                  <a:lnTo>
                    <a:pt x="1069658" y="90964"/>
                  </a:lnTo>
                  <a:lnTo>
                    <a:pt x="1055465" y="135446"/>
                  </a:lnTo>
                  <a:lnTo>
                    <a:pt x="1130046" y="147352"/>
                  </a:lnTo>
                  <a:lnTo>
                    <a:pt x="1148144" y="190786"/>
                  </a:lnTo>
                  <a:lnTo>
                    <a:pt x="1244346" y="242030"/>
                  </a:lnTo>
                  <a:lnTo>
                    <a:pt x="1300734" y="241554"/>
                  </a:lnTo>
                  <a:lnTo>
                    <a:pt x="1303306" y="222218"/>
                  </a:lnTo>
                  <a:lnTo>
                    <a:pt x="1328452" y="213931"/>
                  </a:lnTo>
                  <a:lnTo>
                    <a:pt x="1384745" y="221456"/>
                  </a:lnTo>
                  <a:lnTo>
                    <a:pt x="1391222" y="163544"/>
                  </a:lnTo>
                  <a:lnTo>
                    <a:pt x="1439037" y="147923"/>
                  </a:lnTo>
                  <a:lnTo>
                    <a:pt x="1538192" y="166688"/>
                  </a:lnTo>
                  <a:lnTo>
                    <a:pt x="1589151" y="206121"/>
                  </a:lnTo>
                  <a:lnTo>
                    <a:pt x="1589151" y="206121"/>
                  </a:lnTo>
                  <a:lnTo>
                    <a:pt x="1589151" y="213741"/>
                  </a:lnTo>
                  <a:lnTo>
                    <a:pt x="1589151" y="213741"/>
                  </a:lnTo>
                  <a:lnTo>
                    <a:pt x="1602867" y="248698"/>
                  </a:lnTo>
                  <a:lnTo>
                    <a:pt x="1563529" y="279368"/>
                  </a:lnTo>
                  <a:lnTo>
                    <a:pt x="1584293" y="373761"/>
                  </a:lnTo>
                  <a:lnTo>
                    <a:pt x="1698022" y="363855"/>
                  </a:lnTo>
                  <a:lnTo>
                    <a:pt x="1680972" y="428054"/>
                  </a:lnTo>
                  <a:lnTo>
                    <a:pt x="1702117" y="439483"/>
                  </a:lnTo>
                  <a:lnTo>
                    <a:pt x="1700213" y="519874"/>
                  </a:lnTo>
                  <a:lnTo>
                    <a:pt x="1731169" y="570071"/>
                  </a:lnTo>
                  <a:lnTo>
                    <a:pt x="1731169" y="570071"/>
                  </a:lnTo>
                  <a:lnTo>
                    <a:pt x="1654969" y="598741"/>
                  </a:lnTo>
                  <a:lnTo>
                    <a:pt x="1619155" y="572357"/>
                  </a:lnTo>
                  <a:lnTo>
                    <a:pt x="1613440" y="592264"/>
                  </a:lnTo>
                  <a:lnTo>
                    <a:pt x="1583055" y="605409"/>
                  </a:lnTo>
                  <a:lnTo>
                    <a:pt x="1603534" y="671513"/>
                  </a:lnTo>
                  <a:lnTo>
                    <a:pt x="1567815" y="692372"/>
                  </a:lnTo>
                  <a:lnTo>
                    <a:pt x="1565148" y="735901"/>
                  </a:lnTo>
                  <a:lnTo>
                    <a:pt x="1580483" y="755713"/>
                  </a:lnTo>
                  <a:lnTo>
                    <a:pt x="1551051" y="758380"/>
                  </a:lnTo>
                  <a:lnTo>
                    <a:pt x="1563815" y="774001"/>
                  </a:lnTo>
                  <a:lnTo>
                    <a:pt x="1515999" y="777716"/>
                  </a:lnTo>
                  <a:lnTo>
                    <a:pt x="1513904" y="830389"/>
                  </a:lnTo>
                  <a:lnTo>
                    <a:pt x="1479709" y="816292"/>
                  </a:lnTo>
                  <a:lnTo>
                    <a:pt x="1470470" y="839343"/>
                  </a:lnTo>
                  <a:lnTo>
                    <a:pt x="1496568" y="849725"/>
                  </a:lnTo>
                  <a:lnTo>
                    <a:pt x="1488948" y="874871"/>
                  </a:lnTo>
                  <a:lnTo>
                    <a:pt x="1456563" y="885730"/>
                  </a:lnTo>
                  <a:lnTo>
                    <a:pt x="1467612" y="945071"/>
                  </a:lnTo>
                  <a:lnTo>
                    <a:pt x="1431227" y="935736"/>
                  </a:lnTo>
                  <a:lnTo>
                    <a:pt x="1413415" y="957072"/>
                  </a:lnTo>
                  <a:lnTo>
                    <a:pt x="1435513" y="981075"/>
                  </a:lnTo>
                  <a:lnTo>
                    <a:pt x="1394936" y="1010031"/>
                  </a:lnTo>
                  <a:lnTo>
                    <a:pt x="1415987" y="1031653"/>
                  </a:lnTo>
                  <a:lnTo>
                    <a:pt x="1402652" y="1039749"/>
                  </a:lnTo>
                  <a:lnTo>
                    <a:pt x="1408271" y="1096327"/>
                  </a:lnTo>
                  <a:lnTo>
                    <a:pt x="1335691" y="1107281"/>
                  </a:lnTo>
                  <a:lnTo>
                    <a:pt x="1302449" y="1166527"/>
                  </a:lnTo>
                  <a:lnTo>
                    <a:pt x="1295019" y="1235392"/>
                  </a:lnTo>
                  <a:lnTo>
                    <a:pt x="1237298" y="1221105"/>
                  </a:lnTo>
                  <a:lnTo>
                    <a:pt x="1237298" y="1221105"/>
                  </a:lnTo>
                  <a:lnTo>
                    <a:pt x="1234630" y="1222915"/>
                  </a:lnTo>
                  <a:lnTo>
                    <a:pt x="1234630" y="1222915"/>
                  </a:lnTo>
                  <a:lnTo>
                    <a:pt x="1213866" y="1253395"/>
                  </a:lnTo>
                  <a:lnTo>
                    <a:pt x="1213866" y="1253395"/>
                  </a:lnTo>
                  <a:lnTo>
                    <a:pt x="1183958" y="1289780"/>
                  </a:lnTo>
                  <a:lnTo>
                    <a:pt x="1213390" y="1306449"/>
                  </a:lnTo>
                  <a:lnTo>
                    <a:pt x="1235392" y="1373600"/>
                  </a:lnTo>
                  <a:lnTo>
                    <a:pt x="1267873" y="1385506"/>
                  </a:lnTo>
                  <a:lnTo>
                    <a:pt x="1282255" y="1451610"/>
                  </a:lnTo>
                  <a:lnTo>
                    <a:pt x="1265396" y="1463326"/>
                  </a:lnTo>
                  <a:lnTo>
                    <a:pt x="1252347" y="1437513"/>
                  </a:lnTo>
                  <a:lnTo>
                    <a:pt x="1239869" y="1457801"/>
                  </a:lnTo>
                  <a:lnTo>
                    <a:pt x="1207389" y="1457134"/>
                  </a:lnTo>
                  <a:lnTo>
                    <a:pt x="1197864" y="1478280"/>
                  </a:lnTo>
                  <a:lnTo>
                    <a:pt x="1176052" y="1471898"/>
                  </a:lnTo>
                  <a:lnTo>
                    <a:pt x="1140333" y="1527620"/>
                  </a:lnTo>
                  <a:lnTo>
                    <a:pt x="1085945" y="1569530"/>
                  </a:lnTo>
                  <a:lnTo>
                    <a:pt x="1022795" y="1529524"/>
                  </a:lnTo>
                  <a:lnTo>
                    <a:pt x="1008983" y="1458944"/>
                  </a:lnTo>
                  <a:lnTo>
                    <a:pt x="937641" y="1368552"/>
                  </a:lnTo>
                  <a:lnTo>
                    <a:pt x="906971" y="1361408"/>
                  </a:lnTo>
                  <a:lnTo>
                    <a:pt x="894112" y="1315593"/>
                  </a:lnTo>
                  <a:lnTo>
                    <a:pt x="861346" y="1312450"/>
                  </a:lnTo>
                  <a:lnTo>
                    <a:pt x="846677" y="1326832"/>
                  </a:lnTo>
                  <a:lnTo>
                    <a:pt x="798100" y="1267587"/>
                  </a:lnTo>
                  <a:lnTo>
                    <a:pt x="865823" y="1199674"/>
                  </a:lnTo>
                  <a:lnTo>
                    <a:pt x="893636" y="1204341"/>
                  </a:lnTo>
                  <a:lnTo>
                    <a:pt x="916877" y="1179957"/>
                  </a:lnTo>
                  <a:lnTo>
                    <a:pt x="919067" y="1143000"/>
                  </a:lnTo>
                  <a:lnTo>
                    <a:pt x="942213" y="1133761"/>
                  </a:lnTo>
                  <a:lnTo>
                    <a:pt x="882967" y="1057561"/>
                  </a:lnTo>
                  <a:lnTo>
                    <a:pt x="820007" y="1049179"/>
                  </a:lnTo>
                  <a:lnTo>
                    <a:pt x="810768" y="1082992"/>
                  </a:lnTo>
                  <a:lnTo>
                    <a:pt x="792480" y="1089184"/>
                  </a:lnTo>
                  <a:lnTo>
                    <a:pt x="743426" y="1056799"/>
                  </a:lnTo>
                  <a:lnTo>
                    <a:pt x="698087" y="1115663"/>
                  </a:lnTo>
                  <a:lnTo>
                    <a:pt x="676085" y="1102233"/>
                  </a:lnTo>
                  <a:lnTo>
                    <a:pt x="696563" y="1086993"/>
                  </a:lnTo>
                  <a:lnTo>
                    <a:pt x="678180" y="1037463"/>
                  </a:lnTo>
                  <a:lnTo>
                    <a:pt x="603218" y="1046416"/>
                  </a:lnTo>
                  <a:lnTo>
                    <a:pt x="576548" y="972502"/>
                  </a:lnTo>
                  <a:lnTo>
                    <a:pt x="512826" y="989171"/>
                  </a:lnTo>
                  <a:lnTo>
                    <a:pt x="453962" y="953167"/>
                  </a:lnTo>
                  <a:lnTo>
                    <a:pt x="407289" y="952024"/>
                  </a:lnTo>
                  <a:lnTo>
                    <a:pt x="357568" y="924211"/>
                  </a:lnTo>
                  <a:lnTo>
                    <a:pt x="319945" y="952309"/>
                  </a:lnTo>
                  <a:lnTo>
                    <a:pt x="315944" y="898684"/>
                  </a:lnTo>
                  <a:lnTo>
                    <a:pt x="263747" y="849058"/>
                  </a:lnTo>
                  <a:lnTo>
                    <a:pt x="262128" y="766953"/>
                  </a:lnTo>
                  <a:lnTo>
                    <a:pt x="241268" y="748855"/>
                  </a:lnTo>
                  <a:lnTo>
                    <a:pt x="202216" y="760476"/>
                  </a:lnTo>
                  <a:lnTo>
                    <a:pt x="200882" y="729424"/>
                  </a:lnTo>
                  <a:lnTo>
                    <a:pt x="177832" y="756952"/>
                  </a:lnTo>
                  <a:lnTo>
                    <a:pt x="138208" y="726757"/>
                  </a:lnTo>
                  <a:lnTo>
                    <a:pt x="94012" y="737711"/>
                  </a:lnTo>
                  <a:lnTo>
                    <a:pt x="84201" y="756571"/>
                  </a:lnTo>
                  <a:lnTo>
                    <a:pt x="115348" y="778002"/>
                  </a:lnTo>
                  <a:lnTo>
                    <a:pt x="96488" y="818674"/>
                  </a:lnTo>
                  <a:lnTo>
                    <a:pt x="103632" y="870204"/>
                  </a:lnTo>
                  <a:lnTo>
                    <a:pt x="0" y="866394"/>
                  </a:lnTo>
                  <a:lnTo>
                    <a:pt x="81534" y="700183"/>
                  </a:lnTo>
                  <a:lnTo>
                    <a:pt x="125349" y="521113"/>
                  </a:lnTo>
                  <a:lnTo>
                    <a:pt x="122492" y="476345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0" name="Grafika 2">
              <a:extLst>
                <a:ext uri="{FF2B5EF4-FFF2-40B4-BE49-F238E27FC236}">
                  <a16:creationId xmlns:a16="http://schemas.microsoft.com/office/drawing/2014/main" id="{4B88500D-CC9C-442D-89A8-5757D60E74DB}"/>
                </a:ext>
              </a:extLst>
            </p:cNvPr>
            <p:cNvSpPr/>
            <p:nvPr/>
          </p:nvSpPr>
          <p:spPr>
            <a:xfrm>
              <a:off x="9063228" y="-229983"/>
              <a:ext cx="1462373" cy="1399317"/>
            </a:xfrm>
            <a:custGeom>
              <a:avLst/>
              <a:gdLst>
                <a:gd name="connsiteX0" fmla="*/ 84201 w 1462373"/>
                <a:gd name="connsiteY0" fmla="*/ 286131 h 1399317"/>
                <a:gd name="connsiteX1" fmla="*/ 101632 w 1462373"/>
                <a:gd name="connsiteY1" fmla="*/ 194977 h 1399317"/>
                <a:gd name="connsiteX2" fmla="*/ 153638 w 1462373"/>
                <a:gd name="connsiteY2" fmla="*/ 156400 h 1399317"/>
                <a:gd name="connsiteX3" fmla="*/ 161735 w 1462373"/>
                <a:gd name="connsiteY3" fmla="*/ 191072 h 1399317"/>
                <a:gd name="connsiteX4" fmla="*/ 190595 w 1462373"/>
                <a:gd name="connsiteY4" fmla="*/ 197548 h 1399317"/>
                <a:gd name="connsiteX5" fmla="*/ 210121 w 1462373"/>
                <a:gd name="connsiteY5" fmla="*/ 179737 h 1399317"/>
                <a:gd name="connsiteX6" fmla="*/ 247269 w 1462373"/>
                <a:gd name="connsiteY6" fmla="*/ 204883 h 1399317"/>
                <a:gd name="connsiteX7" fmla="*/ 238506 w 1462373"/>
                <a:gd name="connsiteY7" fmla="*/ 176879 h 1399317"/>
                <a:gd name="connsiteX8" fmla="*/ 275844 w 1462373"/>
                <a:gd name="connsiteY8" fmla="*/ 175069 h 1399317"/>
                <a:gd name="connsiteX9" fmla="*/ 266224 w 1462373"/>
                <a:gd name="connsiteY9" fmla="*/ 146685 h 1399317"/>
                <a:gd name="connsiteX10" fmla="*/ 288417 w 1462373"/>
                <a:gd name="connsiteY10" fmla="*/ 89821 h 1399317"/>
                <a:gd name="connsiteX11" fmla="*/ 330994 w 1462373"/>
                <a:gd name="connsiteY11" fmla="*/ 94012 h 1399317"/>
                <a:gd name="connsiteX12" fmla="*/ 373856 w 1462373"/>
                <a:gd name="connsiteY12" fmla="*/ 69628 h 1399317"/>
                <a:gd name="connsiteX13" fmla="*/ 355283 w 1462373"/>
                <a:gd name="connsiteY13" fmla="*/ 20574 h 1399317"/>
                <a:gd name="connsiteX14" fmla="*/ 405765 w 1462373"/>
                <a:gd name="connsiteY14" fmla="*/ 25527 h 1399317"/>
                <a:gd name="connsiteX15" fmla="*/ 439865 w 1462373"/>
                <a:gd name="connsiteY15" fmla="*/ 57912 h 1399317"/>
                <a:gd name="connsiteX16" fmla="*/ 480250 w 1462373"/>
                <a:gd name="connsiteY16" fmla="*/ 0 h 1399317"/>
                <a:gd name="connsiteX17" fmla="*/ 502634 w 1462373"/>
                <a:gd name="connsiteY17" fmla="*/ 23717 h 1399317"/>
                <a:gd name="connsiteX18" fmla="*/ 525780 w 1462373"/>
                <a:gd name="connsiteY18" fmla="*/ 15621 h 1399317"/>
                <a:gd name="connsiteX19" fmla="*/ 536067 w 1462373"/>
                <a:gd name="connsiteY19" fmla="*/ 38671 h 1399317"/>
                <a:gd name="connsiteX20" fmla="*/ 554450 w 1462373"/>
                <a:gd name="connsiteY20" fmla="*/ 26575 h 1399317"/>
                <a:gd name="connsiteX21" fmla="*/ 554450 w 1462373"/>
                <a:gd name="connsiteY21" fmla="*/ 26575 h 1399317"/>
                <a:gd name="connsiteX22" fmla="*/ 554450 w 1462373"/>
                <a:gd name="connsiteY22" fmla="*/ 36957 h 1399317"/>
                <a:gd name="connsiteX23" fmla="*/ 554450 w 1462373"/>
                <a:gd name="connsiteY23" fmla="*/ 36957 h 1399317"/>
                <a:gd name="connsiteX24" fmla="*/ 594170 w 1462373"/>
                <a:gd name="connsiteY24" fmla="*/ 38290 h 1399317"/>
                <a:gd name="connsiteX25" fmla="*/ 591788 w 1462373"/>
                <a:gd name="connsiteY25" fmla="*/ 79915 h 1399317"/>
                <a:gd name="connsiteX26" fmla="*/ 705802 w 1462373"/>
                <a:gd name="connsiteY26" fmla="*/ 94488 h 1399317"/>
                <a:gd name="connsiteX27" fmla="*/ 712660 w 1462373"/>
                <a:gd name="connsiteY27" fmla="*/ 78677 h 1399317"/>
                <a:gd name="connsiteX28" fmla="*/ 738759 w 1462373"/>
                <a:gd name="connsiteY28" fmla="*/ 76867 h 1399317"/>
                <a:gd name="connsiteX29" fmla="*/ 736378 w 1462373"/>
                <a:gd name="connsiteY29" fmla="*/ 100298 h 1399317"/>
                <a:gd name="connsiteX30" fmla="*/ 759238 w 1462373"/>
                <a:gd name="connsiteY30" fmla="*/ 125158 h 1399317"/>
                <a:gd name="connsiteX31" fmla="*/ 777431 w 1462373"/>
                <a:gd name="connsiteY31" fmla="*/ 120967 h 1399317"/>
                <a:gd name="connsiteX32" fmla="*/ 772668 w 1462373"/>
                <a:gd name="connsiteY32" fmla="*/ 103251 h 1399317"/>
                <a:gd name="connsiteX33" fmla="*/ 802958 w 1462373"/>
                <a:gd name="connsiteY33" fmla="*/ 106966 h 1399317"/>
                <a:gd name="connsiteX34" fmla="*/ 817721 w 1462373"/>
                <a:gd name="connsiteY34" fmla="*/ 85820 h 1399317"/>
                <a:gd name="connsiteX35" fmla="*/ 862679 w 1462373"/>
                <a:gd name="connsiteY35" fmla="*/ 96774 h 1399317"/>
                <a:gd name="connsiteX36" fmla="*/ 884873 w 1462373"/>
                <a:gd name="connsiteY36" fmla="*/ 81344 h 1399317"/>
                <a:gd name="connsiteX37" fmla="*/ 867537 w 1462373"/>
                <a:gd name="connsiteY37" fmla="*/ 136874 h 1399317"/>
                <a:gd name="connsiteX38" fmla="*/ 885063 w 1462373"/>
                <a:gd name="connsiteY38" fmla="*/ 173450 h 1399317"/>
                <a:gd name="connsiteX39" fmla="*/ 964692 w 1462373"/>
                <a:gd name="connsiteY39" fmla="*/ 183832 h 1399317"/>
                <a:gd name="connsiteX40" fmla="*/ 963073 w 1462373"/>
                <a:gd name="connsiteY40" fmla="*/ 201168 h 1399317"/>
                <a:gd name="connsiteX41" fmla="*/ 1015270 w 1462373"/>
                <a:gd name="connsiteY41" fmla="*/ 182880 h 1399317"/>
                <a:gd name="connsiteX42" fmla="*/ 1103090 w 1462373"/>
                <a:gd name="connsiteY42" fmla="*/ 194310 h 1399317"/>
                <a:gd name="connsiteX43" fmla="*/ 1103090 w 1462373"/>
                <a:gd name="connsiteY43" fmla="*/ 194310 h 1399317"/>
                <a:gd name="connsiteX44" fmla="*/ 1135666 w 1462373"/>
                <a:gd name="connsiteY44" fmla="*/ 208883 h 1399317"/>
                <a:gd name="connsiteX45" fmla="*/ 1138333 w 1462373"/>
                <a:gd name="connsiteY45" fmla="*/ 264128 h 1399317"/>
                <a:gd name="connsiteX46" fmla="*/ 1178243 w 1462373"/>
                <a:gd name="connsiteY46" fmla="*/ 367760 h 1399317"/>
                <a:gd name="connsiteX47" fmla="*/ 1196340 w 1462373"/>
                <a:gd name="connsiteY47" fmla="*/ 380810 h 1399317"/>
                <a:gd name="connsiteX48" fmla="*/ 1204246 w 1462373"/>
                <a:gd name="connsiteY48" fmla="*/ 360807 h 1399317"/>
                <a:gd name="connsiteX49" fmla="*/ 1245203 w 1462373"/>
                <a:gd name="connsiteY49" fmla="*/ 357092 h 1399317"/>
                <a:gd name="connsiteX50" fmla="*/ 1281779 w 1462373"/>
                <a:gd name="connsiteY50" fmla="*/ 388144 h 1399317"/>
                <a:gd name="connsiteX51" fmla="*/ 1280255 w 1462373"/>
                <a:gd name="connsiteY51" fmla="*/ 405479 h 1399317"/>
                <a:gd name="connsiteX52" fmla="*/ 1317689 w 1462373"/>
                <a:gd name="connsiteY52" fmla="*/ 398145 h 1399317"/>
                <a:gd name="connsiteX53" fmla="*/ 1331309 w 1462373"/>
                <a:gd name="connsiteY53" fmla="*/ 433483 h 1399317"/>
                <a:gd name="connsiteX54" fmla="*/ 1418273 w 1462373"/>
                <a:gd name="connsiteY54" fmla="*/ 426148 h 1399317"/>
                <a:gd name="connsiteX55" fmla="*/ 1443990 w 1462373"/>
                <a:gd name="connsiteY55" fmla="*/ 499110 h 1399317"/>
                <a:gd name="connsiteX56" fmla="*/ 1417606 w 1462373"/>
                <a:gd name="connsiteY56" fmla="*/ 512255 h 1399317"/>
                <a:gd name="connsiteX57" fmla="*/ 1420368 w 1462373"/>
                <a:gd name="connsiteY57" fmla="*/ 535210 h 1399317"/>
                <a:gd name="connsiteX58" fmla="*/ 1450467 w 1462373"/>
                <a:gd name="connsiteY58" fmla="*/ 542258 h 1399317"/>
                <a:gd name="connsiteX59" fmla="*/ 1451324 w 1462373"/>
                <a:gd name="connsiteY59" fmla="*/ 565118 h 1399317"/>
                <a:gd name="connsiteX60" fmla="*/ 1451324 w 1462373"/>
                <a:gd name="connsiteY60" fmla="*/ 565118 h 1399317"/>
                <a:gd name="connsiteX61" fmla="*/ 1448276 w 1462373"/>
                <a:gd name="connsiteY61" fmla="*/ 565118 h 1399317"/>
                <a:gd name="connsiteX62" fmla="*/ 1448276 w 1462373"/>
                <a:gd name="connsiteY62" fmla="*/ 565118 h 1399317"/>
                <a:gd name="connsiteX63" fmla="*/ 1462373 w 1462373"/>
                <a:gd name="connsiteY63" fmla="*/ 614744 h 1399317"/>
                <a:gd name="connsiteX64" fmla="*/ 1462373 w 1462373"/>
                <a:gd name="connsiteY64" fmla="*/ 614744 h 1399317"/>
                <a:gd name="connsiteX65" fmla="*/ 1422178 w 1462373"/>
                <a:gd name="connsiteY65" fmla="*/ 644461 h 1399317"/>
                <a:gd name="connsiteX66" fmla="*/ 1422178 w 1462373"/>
                <a:gd name="connsiteY66" fmla="*/ 644461 h 1399317"/>
                <a:gd name="connsiteX67" fmla="*/ 1417892 w 1462373"/>
                <a:gd name="connsiteY67" fmla="*/ 643033 h 1399317"/>
                <a:gd name="connsiteX68" fmla="*/ 1417892 w 1462373"/>
                <a:gd name="connsiteY68" fmla="*/ 643033 h 1399317"/>
                <a:gd name="connsiteX69" fmla="*/ 1407319 w 1462373"/>
                <a:gd name="connsiteY69" fmla="*/ 659130 h 1399317"/>
                <a:gd name="connsiteX70" fmla="*/ 1389317 w 1462373"/>
                <a:gd name="connsiteY70" fmla="*/ 653986 h 1399317"/>
                <a:gd name="connsiteX71" fmla="*/ 1399508 w 1462373"/>
                <a:gd name="connsiteY71" fmla="*/ 725043 h 1399317"/>
                <a:gd name="connsiteX72" fmla="*/ 1421130 w 1462373"/>
                <a:gd name="connsiteY72" fmla="*/ 741236 h 1399317"/>
                <a:gd name="connsiteX73" fmla="*/ 1405795 w 1462373"/>
                <a:gd name="connsiteY73" fmla="*/ 773811 h 1399317"/>
                <a:gd name="connsiteX74" fmla="*/ 1415415 w 1462373"/>
                <a:gd name="connsiteY74" fmla="*/ 804196 h 1399317"/>
                <a:gd name="connsiteX75" fmla="*/ 1342549 w 1462373"/>
                <a:gd name="connsiteY75" fmla="*/ 771049 h 1399317"/>
                <a:gd name="connsiteX76" fmla="*/ 1355408 w 1462373"/>
                <a:gd name="connsiteY76" fmla="*/ 800005 h 1399317"/>
                <a:gd name="connsiteX77" fmla="*/ 1327118 w 1462373"/>
                <a:gd name="connsiteY77" fmla="*/ 823151 h 1399317"/>
                <a:gd name="connsiteX78" fmla="*/ 1278350 w 1462373"/>
                <a:gd name="connsiteY78" fmla="*/ 813721 h 1399317"/>
                <a:gd name="connsiteX79" fmla="*/ 1317689 w 1462373"/>
                <a:gd name="connsiteY79" fmla="*/ 895064 h 1399317"/>
                <a:gd name="connsiteX80" fmla="*/ 1293971 w 1462373"/>
                <a:gd name="connsiteY80" fmla="*/ 893064 h 1399317"/>
                <a:gd name="connsiteX81" fmla="*/ 1266254 w 1462373"/>
                <a:gd name="connsiteY81" fmla="*/ 939260 h 1399317"/>
                <a:gd name="connsiteX82" fmla="*/ 1312831 w 1462373"/>
                <a:gd name="connsiteY82" fmla="*/ 983647 h 1399317"/>
                <a:gd name="connsiteX83" fmla="*/ 1308449 w 1462373"/>
                <a:gd name="connsiteY83" fmla="*/ 1002887 h 1399317"/>
                <a:gd name="connsiteX84" fmla="*/ 1323785 w 1462373"/>
                <a:gd name="connsiteY84" fmla="*/ 1002220 h 1399317"/>
                <a:gd name="connsiteX85" fmla="*/ 1309688 w 1462373"/>
                <a:gd name="connsiteY85" fmla="*/ 1018985 h 1399317"/>
                <a:gd name="connsiteX86" fmla="*/ 1325023 w 1462373"/>
                <a:gd name="connsiteY86" fmla="*/ 1044416 h 1399317"/>
                <a:gd name="connsiteX87" fmla="*/ 1275969 w 1462373"/>
                <a:gd name="connsiteY87" fmla="*/ 1027366 h 1399317"/>
                <a:gd name="connsiteX88" fmla="*/ 1281493 w 1462373"/>
                <a:gd name="connsiteY88" fmla="*/ 1075849 h 1399317"/>
                <a:gd name="connsiteX89" fmla="*/ 1260824 w 1462373"/>
                <a:gd name="connsiteY89" fmla="*/ 1077468 h 1399317"/>
                <a:gd name="connsiteX90" fmla="*/ 1233583 w 1462373"/>
                <a:gd name="connsiteY90" fmla="*/ 1121283 h 1399317"/>
                <a:gd name="connsiteX91" fmla="*/ 1264158 w 1462373"/>
                <a:gd name="connsiteY91" fmla="*/ 1145477 h 1399317"/>
                <a:gd name="connsiteX92" fmla="*/ 1231011 w 1462373"/>
                <a:gd name="connsiteY92" fmla="*/ 1175671 h 1399317"/>
                <a:gd name="connsiteX93" fmla="*/ 1231011 w 1462373"/>
                <a:gd name="connsiteY93" fmla="*/ 1175671 h 1399317"/>
                <a:gd name="connsiteX94" fmla="*/ 1223296 w 1462373"/>
                <a:gd name="connsiteY94" fmla="*/ 1175766 h 1399317"/>
                <a:gd name="connsiteX95" fmla="*/ 1223296 w 1462373"/>
                <a:gd name="connsiteY95" fmla="*/ 1175766 h 1399317"/>
                <a:gd name="connsiteX96" fmla="*/ 1222915 w 1462373"/>
                <a:gd name="connsiteY96" fmla="*/ 1215485 h 1399317"/>
                <a:gd name="connsiteX97" fmla="*/ 1206722 w 1462373"/>
                <a:gd name="connsiteY97" fmla="*/ 1213199 h 1399317"/>
                <a:gd name="connsiteX98" fmla="*/ 1248727 w 1462373"/>
                <a:gd name="connsiteY98" fmla="*/ 1229868 h 1399317"/>
                <a:gd name="connsiteX99" fmla="*/ 1203960 w 1462373"/>
                <a:gd name="connsiteY99" fmla="*/ 1290352 h 1399317"/>
                <a:gd name="connsiteX100" fmla="*/ 1173956 w 1462373"/>
                <a:gd name="connsiteY100" fmla="*/ 1290542 h 1399317"/>
                <a:gd name="connsiteX101" fmla="*/ 1188339 w 1462373"/>
                <a:gd name="connsiteY101" fmla="*/ 1306925 h 1399317"/>
                <a:gd name="connsiteX102" fmla="*/ 1188339 w 1462373"/>
                <a:gd name="connsiteY102" fmla="*/ 1306925 h 1399317"/>
                <a:gd name="connsiteX103" fmla="*/ 1191673 w 1462373"/>
                <a:gd name="connsiteY103" fmla="*/ 1312355 h 1399317"/>
                <a:gd name="connsiteX104" fmla="*/ 1191673 w 1462373"/>
                <a:gd name="connsiteY104" fmla="*/ 1312355 h 1399317"/>
                <a:gd name="connsiteX105" fmla="*/ 1188244 w 1462373"/>
                <a:gd name="connsiteY105" fmla="*/ 1337977 h 1399317"/>
                <a:gd name="connsiteX106" fmla="*/ 1188244 w 1462373"/>
                <a:gd name="connsiteY106" fmla="*/ 1337977 h 1399317"/>
                <a:gd name="connsiteX107" fmla="*/ 1141762 w 1462373"/>
                <a:gd name="connsiteY107" fmla="*/ 1368743 h 1399317"/>
                <a:gd name="connsiteX108" fmla="*/ 1147763 w 1462373"/>
                <a:gd name="connsiteY108" fmla="*/ 1390079 h 1399317"/>
                <a:gd name="connsiteX109" fmla="*/ 1136047 w 1462373"/>
                <a:gd name="connsiteY109" fmla="*/ 1373886 h 1399317"/>
                <a:gd name="connsiteX110" fmla="*/ 1046607 w 1462373"/>
                <a:gd name="connsiteY110" fmla="*/ 1399318 h 1399317"/>
                <a:gd name="connsiteX111" fmla="*/ 1046607 w 1462373"/>
                <a:gd name="connsiteY111" fmla="*/ 1399318 h 1399317"/>
                <a:gd name="connsiteX112" fmla="*/ 1001744 w 1462373"/>
                <a:gd name="connsiteY112" fmla="*/ 1377029 h 1399317"/>
                <a:gd name="connsiteX113" fmla="*/ 1005364 w 1462373"/>
                <a:gd name="connsiteY113" fmla="*/ 1358837 h 1399317"/>
                <a:gd name="connsiteX114" fmla="*/ 974217 w 1462373"/>
                <a:gd name="connsiteY114" fmla="*/ 1335405 h 1399317"/>
                <a:gd name="connsiteX115" fmla="*/ 968693 w 1462373"/>
                <a:gd name="connsiteY115" fmla="*/ 1367409 h 1399317"/>
                <a:gd name="connsiteX116" fmla="*/ 876872 w 1462373"/>
                <a:gd name="connsiteY116" fmla="*/ 1399032 h 1399317"/>
                <a:gd name="connsiteX117" fmla="*/ 854297 w 1462373"/>
                <a:gd name="connsiteY117" fmla="*/ 1337882 h 1399317"/>
                <a:gd name="connsiteX118" fmla="*/ 833438 w 1462373"/>
                <a:gd name="connsiteY118" fmla="*/ 1335786 h 1399317"/>
                <a:gd name="connsiteX119" fmla="*/ 835533 w 1462373"/>
                <a:gd name="connsiteY119" fmla="*/ 1308735 h 1399317"/>
                <a:gd name="connsiteX120" fmla="*/ 820198 w 1462373"/>
                <a:gd name="connsiteY120" fmla="*/ 1314736 h 1399317"/>
                <a:gd name="connsiteX121" fmla="*/ 815435 w 1462373"/>
                <a:gd name="connsiteY121" fmla="*/ 1287780 h 1399317"/>
                <a:gd name="connsiteX122" fmla="*/ 782765 w 1462373"/>
                <a:gd name="connsiteY122" fmla="*/ 1271111 h 1399317"/>
                <a:gd name="connsiteX123" fmla="*/ 763810 w 1462373"/>
                <a:gd name="connsiteY123" fmla="*/ 1276350 h 1399317"/>
                <a:gd name="connsiteX124" fmla="*/ 742188 w 1462373"/>
                <a:gd name="connsiteY124" fmla="*/ 1242155 h 1399317"/>
                <a:gd name="connsiteX125" fmla="*/ 722948 w 1462373"/>
                <a:gd name="connsiteY125" fmla="*/ 1236916 h 1399317"/>
                <a:gd name="connsiteX126" fmla="*/ 707612 w 1462373"/>
                <a:gd name="connsiteY126" fmla="*/ 1263587 h 1399317"/>
                <a:gd name="connsiteX127" fmla="*/ 663607 w 1462373"/>
                <a:gd name="connsiteY127" fmla="*/ 1269492 h 1399317"/>
                <a:gd name="connsiteX128" fmla="*/ 651796 w 1462373"/>
                <a:gd name="connsiteY128" fmla="*/ 1200341 h 1399317"/>
                <a:gd name="connsiteX129" fmla="*/ 589693 w 1462373"/>
                <a:gd name="connsiteY129" fmla="*/ 1258538 h 1399317"/>
                <a:gd name="connsiteX130" fmla="*/ 556832 w 1462373"/>
                <a:gd name="connsiteY130" fmla="*/ 1256729 h 1399317"/>
                <a:gd name="connsiteX131" fmla="*/ 552164 w 1462373"/>
                <a:gd name="connsiteY131" fmla="*/ 1235964 h 1399317"/>
                <a:gd name="connsiteX132" fmla="*/ 491871 w 1462373"/>
                <a:gd name="connsiteY132" fmla="*/ 1221962 h 1399317"/>
                <a:gd name="connsiteX133" fmla="*/ 493681 w 1462373"/>
                <a:gd name="connsiteY133" fmla="*/ 1189958 h 1399317"/>
                <a:gd name="connsiteX134" fmla="*/ 431102 w 1462373"/>
                <a:gd name="connsiteY134" fmla="*/ 1198912 h 1399317"/>
                <a:gd name="connsiteX135" fmla="*/ 435674 w 1462373"/>
                <a:gd name="connsiteY135" fmla="*/ 1165860 h 1399317"/>
                <a:gd name="connsiteX136" fmla="*/ 423100 w 1462373"/>
                <a:gd name="connsiteY136" fmla="*/ 1176242 h 1399317"/>
                <a:gd name="connsiteX137" fmla="*/ 404336 w 1462373"/>
                <a:gd name="connsiteY137" fmla="*/ 1148144 h 1399317"/>
                <a:gd name="connsiteX138" fmla="*/ 393002 w 1462373"/>
                <a:gd name="connsiteY138" fmla="*/ 1157764 h 1399317"/>
                <a:gd name="connsiteX139" fmla="*/ 365855 w 1462373"/>
                <a:gd name="connsiteY139" fmla="*/ 1104233 h 1399317"/>
                <a:gd name="connsiteX140" fmla="*/ 343948 w 1462373"/>
                <a:gd name="connsiteY140" fmla="*/ 1109472 h 1399317"/>
                <a:gd name="connsiteX141" fmla="*/ 317468 w 1462373"/>
                <a:gd name="connsiteY141" fmla="*/ 1088898 h 1399317"/>
                <a:gd name="connsiteX142" fmla="*/ 304324 w 1462373"/>
                <a:gd name="connsiteY142" fmla="*/ 1110996 h 1399317"/>
                <a:gd name="connsiteX143" fmla="*/ 300419 w 1462373"/>
                <a:gd name="connsiteY143" fmla="*/ 1089089 h 1399317"/>
                <a:gd name="connsiteX144" fmla="*/ 251270 w 1462373"/>
                <a:gd name="connsiteY144" fmla="*/ 1142619 h 1399317"/>
                <a:gd name="connsiteX145" fmla="*/ 252889 w 1462373"/>
                <a:gd name="connsiteY145" fmla="*/ 1097280 h 1399317"/>
                <a:gd name="connsiteX146" fmla="*/ 222980 w 1462373"/>
                <a:gd name="connsiteY146" fmla="*/ 1093184 h 1399317"/>
                <a:gd name="connsiteX147" fmla="*/ 223838 w 1462373"/>
                <a:gd name="connsiteY147" fmla="*/ 1039559 h 1399317"/>
                <a:gd name="connsiteX148" fmla="*/ 193072 w 1462373"/>
                <a:gd name="connsiteY148" fmla="*/ 1043654 h 1399317"/>
                <a:gd name="connsiteX149" fmla="*/ 160687 w 1462373"/>
                <a:gd name="connsiteY149" fmla="*/ 1074611 h 1399317"/>
                <a:gd name="connsiteX150" fmla="*/ 130397 w 1462373"/>
                <a:gd name="connsiteY150" fmla="*/ 1066419 h 1399317"/>
                <a:gd name="connsiteX151" fmla="*/ 139541 w 1462373"/>
                <a:gd name="connsiteY151" fmla="*/ 1021461 h 1399317"/>
                <a:gd name="connsiteX152" fmla="*/ 91440 w 1462373"/>
                <a:gd name="connsiteY152" fmla="*/ 994791 h 1399317"/>
                <a:gd name="connsiteX153" fmla="*/ 94583 w 1462373"/>
                <a:gd name="connsiteY153" fmla="*/ 966978 h 1399317"/>
                <a:gd name="connsiteX154" fmla="*/ 149638 w 1462373"/>
                <a:gd name="connsiteY154" fmla="*/ 963930 h 1399317"/>
                <a:gd name="connsiteX155" fmla="*/ 158210 w 1462373"/>
                <a:gd name="connsiteY155" fmla="*/ 830009 h 1399317"/>
                <a:gd name="connsiteX156" fmla="*/ 86963 w 1462373"/>
                <a:gd name="connsiteY156" fmla="*/ 776954 h 1399317"/>
                <a:gd name="connsiteX157" fmla="*/ 41148 w 1462373"/>
                <a:gd name="connsiteY157" fmla="*/ 785622 h 1399317"/>
                <a:gd name="connsiteX158" fmla="*/ 32575 w 1462373"/>
                <a:gd name="connsiteY158" fmla="*/ 764857 h 1399317"/>
                <a:gd name="connsiteX159" fmla="*/ 46673 w 1462373"/>
                <a:gd name="connsiteY159" fmla="*/ 744284 h 1399317"/>
                <a:gd name="connsiteX160" fmla="*/ 46673 w 1462373"/>
                <a:gd name="connsiteY160" fmla="*/ 744284 h 1399317"/>
                <a:gd name="connsiteX161" fmla="*/ 49530 w 1462373"/>
                <a:gd name="connsiteY161" fmla="*/ 743712 h 1399317"/>
                <a:gd name="connsiteX162" fmla="*/ 49530 w 1462373"/>
                <a:gd name="connsiteY162" fmla="*/ 743712 h 1399317"/>
                <a:gd name="connsiteX163" fmla="*/ 45339 w 1462373"/>
                <a:gd name="connsiteY163" fmla="*/ 687324 h 1399317"/>
                <a:gd name="connsiteX164" fmla="*/ 67723 w 1462373"/>
                <a:gd name="connsiteY164" fmla="*/ 673608 h 1399317"/>
                <a:gd name="connsiteX165" fmla="*/ 61532 w 1462373"/>
                <a:gd name="connsiteY165" fmla="*/ 635889 h 1399317"/>
                <a:gd name="connsiteX166" fmla="*/ 84296 w 1462373"/>
                <a:gd name="connsiteY166" fmla="*/ 624459 h 1399317"/>
                <a:gd name="connsiteX167" fmla="*/ 53626 w 1462373"/>
                <a:gd name="connsiteY167" fmla="*/ 611981 h 1399317"/>
                <a:gd name="connsiteX168" fmla="*/ 59722 w 1462373"/>
                <a:gd name="connsiteY168" fmla="*/ 567309 h 1399317"/>
                <a:gd name="connsiteX169" fmla="*/ 44101 w 1462373"/>
                <a:gd name="connsiteY169" fmla="*/ 553212 h 1399317"/>
                <a:gd name="connsiteX170" fmla="*/ 96583 w 1462373"/>
                <a:gd name="connsiteY170" fmla="*/ 541211 h 1399317"/>
                <a:gd name="connsiteX171" fmla="*/ 110681 w 1462373"/>
                <a:gd name="connsiteY171" fmla="*/ 502253 h 1399317"/>
                <a:gd name="connsiteX172" fmla="*/ 53150 w 1462373"/>
                <a:gd name="connsiteY172" fmla="*/ 425386 h 1399317"/>
                <a:gd name="connsiteX173" fmla="*/ 19907 w 1462373"/>
                <a:gd name="connsiteY173" fmla="*/ 414242 h 1399317"/>
                <a:gd name="connsiteX174" fmla="*/ 11335 w 1462373"/>
                <a:gd name="connsiteY174" fmla="*/ 427958 h 1399317"/>
                <a:gd name="connsiteX175" fmla="*/ 0 w 1462373"/>
                <a:gd name="connsiteY175" fmla="*/ 395002 h 139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462373" h="1399317">
                  <a:moveTo>
                    <a:pt x="84201" y="286131"/>
                  </a:moveTo>
                  <a:lnTo>
                    <a:pt x="101632" y="194977"/>
                  </a:lnTo>
                  <a:lnTo>
                    <a:pt x="153638" y="156400"/>
                  </a:lnTo>
                  <a:lnTo>
                    <a:pt x="161735" y="191072"/>
                  </a:lnTo>
                  <a:lnTo>
                    <a:pt x="190595" y="197548"/>
                  </a:lnTo>
                  <a:lnTo>
                    <a:pt x="210121" y="179737"/>
                  </a:lnTo>
                  <a:lnTo>
                    <a:pt x="247269" y="204883"/>
                  </a:lnTo>
                  <a:lnTo>
                    <a:pt x="238506" y="176879"/>
                  </a:lnTo>
                  <a:lnTo>
                    <a:pt x="275844" y="175069"/>
                  </a:lnTo>
                  <a:lnTo>
                    <a:pt x="266224" y="146685"/>
                  </a:lnTo>
                  <a:lnTo>
                    <a:pt x="288417" y="89821"/>
                  </a:lnTo>
                  <a:lnTo>
                    <a:pt x="330994" y="94012"/>
                  </a:lnTo>
                  <a:lnTo>
                    <a:pt x="373856" y="69628"/>
                  </a:lnTo>
                  <a:lnTo>
                    <a:pt x="355283" y="20574"/>
                  </a:lnTo>
                  <a:lnTo>
                    <a:pt x="405765" y="25527"/>
                  </a:lnTo>
                  <a:lnTo>
                    <a:pt x="439865" y="57912"/>
                  </a:lnTo>
                  <a:lnTo>
                    <a:pt x="480250" y="0"/>
                  </a:lnTo>
                  <a:lnTo>
                    <a:pt x="502634" y="23717"/>
                  </a:lnTo>
                  <a:lnTo>
                    <a:pt x="525780" y="15621"/>
                  </a:lnTo>
                  <a:lnTo>
                    <a:pt x="536067" y="38671"/>
                  </a:lnTo>
                  <a:lnTo>
                    <a:pt x="554450" y="26575"/>
                  </a:lnTo>
                  <a:lnTo>
                    <a:pt x="554450" y="26575"/>
                  </a:lnTo>
                  <a:lnTo>
                    <a:pt x="554450" y="36957"/>
                  </a:lnTo>
                  <a:lnTo>
                    <a:pt x="554450" y="36957"/>
                  </a:lnTo>
                  <a:lnTo>
                    <a:pt x="594170" y="38290"/>
                  </a:lnTo>
                  <a:lnTo>
                    <a:pt x="591788" y="79915"/>
                  </a:lnTo>
                  <a:lnTo>
                    <a:pt x="705802" y="94488"/>
                  </a:lnTo>
                  <a:lnTo>
                    <a:pt x="712660" y="78677"/>
                  </a:lnTo>
                  <a:lnTo>
                    <a:pt x="738759" y="76867"/>
                  </a:lnTo>
                  <a:lnTo>
                    <a:pt x="736378" y="100298"/>
                  </a:lnTo>
                  <a:lnTo>
                    <a:pt x="759238" y="125158"/>
                  </a:lnTo>
                  <a:lnTo>
                    <a:pt x="777431" y="120967"/>
                  </a:lnTo>
                  <a:lnTo>
                    <a:pt x="772668" y="103251"/>
                  </a:lnTo>
                  <a:lnTo>
                    <a:pt x="802958" y="106966"/>
                  </a:lnTo>
                  <a:lnTo>
                    <a:pt x="817721" y="85820"/>
                  </a:lnTo>
                  <a:lnTo>
                    <a:pt x="862679" y="96774"/>
                  </a:lnTo>
                  <a:lnTo>
                    <a:pt x="884873" y="81344"/>
                  </a:lnTo>
                  <a:lnTo>
                    <a:pt x="867537" y="136874"/>
                  </a:lnTo>
                  <a:lnTo>
                    <a:pt x="885063" y="173450"/>
                  </a:lnTo>
                  <a:lnTo>
                    <a:pt x="964692" y="183832"/>
                  </a:lnTo>
                  <a:lnTo>
                    <a:pt x="963073" y="201168"/>
                  </a:lnTo>
                  <a:lnTo>
                    <a:pt x="1015270" y="182880"/>
                  </a:lnTo>
                  <a:lnTo>
                    <a:pt x="1103090" y="194310"/>
                  </a:lnTo>
                  <a:lnTo>
                    <a:pt x="1103090" y="194310"/>
                  </a:lnTo>
                  <a:lnTo>
                    <a:pt x="1135666" y="208883"/>
                  </a:lnTo>
                  <a:lnTo>
                    <a:pt x="1138333" y="264128"/>
                  </a:lnTo>
                  <a:lnTo>
                    <a:pt x="1178243" y="367760"/>
                  </a:lnTo>
                  <a:lnTo>
                    <a:pt x="1196340" y="380810"/>
                  </a:lnTo>
                  <a:lnTo>
                    <a:pt x="1204246" y="360807"/>
                  </a:lnTo>
                  <a:lnTo>
                    <a:pt x="1245203" y="357092"/>
                  </a:lnTo>
                  <a:lnTo>
                    <a:pt x="1281779" y="388144"/>
                  </a:lnTo>
                  <a:lnTo>
                    <a:pt x="1280255" y="405479"/>
                  </a:lnTo>
                  <a:lnTo>
                    <a:pt x="1317689" y="398145"/>
                  </a:lnTo>
                  <a:lnTo>
                    <a:pt x="1331309" y="433483"/>
                  </a:lnTo>
                  <a:lnTo>
                    <a:pt x="1418273" y="426148"/>
                  </a:lnTo>
                  <a:lnTo>
                    <a:pt x="1443990" y="499110"/>
                  </a:lnTo>
                  <a:lnTo>
                    <a:pt x="1417606" y="512255"/>
                  </a:lnTo>
                  <a:lnTo>
                    <a:pt x="1420368" y="535210"/>
                  </a:lnTo>
                  <a:lnTo>
                    <a:pt x="1450467" y="542258"/>
                  </a:lnTo>
                  <a:lnTo>
                    <a:pt x="1451324" y="565118"/>
                  </a:lnTo>
                  <a:lnTo>
                    <a:pt x="1451324" y="565118"/>
                  </a:lnTo>
                  <a:lnTo>
                    <a:pt x="1448276" y="565118"/>
                  </a:lnTo>
                  <a:lnTo>
                    <a:pt x="1448276" y="565118"/>
                  </a:lnTo>
                  <a:lnTo>
                    <a:pt x="1462373" y="614744"/>
                  </a:lnTo>
                  <a:lnTo>
                    <a:pt x="1462373" y="614744"/>
                  </a:lnTo>
                  <a:lnTo>
                    <a:pt x="1422178" y="644461"/>
                  </a:lnTo>
                  <a:lnTo>
                    <a:pt x="1422178" y="644461"/>
                  </a:lnTo>
                  <a:lnTo>
                    <a:pt x="1417892" y="643033"/>
                  </a:lnTo>
                  <a:lnTo>
                    <a:pt x="1417892" y="643033"/>
                  </a:lnTo>
                  <a:lnTo>
                    <a:pt x="1407319" y="659130"/>
                  </a:lnTo>
                  <a:lnTo>
                    <a:pt x="1389317" y="653986"/>
                  </a:lnTo>
                  <a:lnTo>
                    <a:pt x="1399508" y="725043"/>
                  </a:lnTo>
                  <a:lnTo>
                    <a:pt x="1421130" y="741236"/>
                  </a:lnTo>
                  <a:lnTo>
                    <a:pt x="1405795" y="773811"/>
                  </a:lnTo>
                  <a:lnTo>
                    <a:pt x="1415415" y="804196"/>
                  </a:lnTo>
                  <a:lnTo>
                    <a:pt x="1342549" y="771049"/>
                  </a:lnTo>
                  <a:lnTo>
                    <a:pt x="1355408" y="800005"/>
                  </a:lnTo>
                  <a:lnTo>
                    <a:pt x="1327118" y="823151"/>
                  </a:lnTo>
                  <a:lnTo>
                    <a:pt x="1278350" y="813721"/>
                  </a:lnTo>
                  <a:lnTo>
                    <a:pt x="1317689" y="895064"/>
                  </a:lnTo>
                  <a:lnTo>
                    <a:pt x="1293971" y="893064"/>
                  </a:lnTo>
                  <a:lnTo>
                    <a:pt x="1266254" y="939260"/>
                  </a:lnTo>
                  <a:lnTo>
                    <a:pt x="1312831" y="983647"/>
                  </a:lnTo>
                  <a:lnTo>
                    <a:pt x="1308449" y="1002887"/>
                  </a:lnTo>
                  <a:lnTo>
                    <a:pt x="1323785" y="1002220"/>
                  </a:lnTo>
                  <a:lnTo>
                    <a:pt x="1309688" y="1018985"/>
                  </a:lnTo>
                  <a:lnTo>
                    <a:pt x="1325023" y="1044416"/>
                  </a:lnTo>
                  <a:lnTo>
                    <a:pt x="1275969" y="1027366"/>
                  </a:lnTo>
                  <a:lnTo>
                    <a:pt x="1281493" y="1075849"/>
                  </a:lnTo>
                  <a:lnTo>
                    <a:pt x="1260824" y="1077468"/>
                  </a:lnTo>
                  <a:lnTo>
                    <a:pt x="1233583" y="1121283"/>
                  </a:lnTo>
                  <a:lnTo>
                    <a:pt x="1264158" y="1145477"/>
                  </a:lnTo>
                  <a:lnTo>
                    <a:pt x="1231011" y="1175671"/>
                  </a:lnTo>
                  <a:lnTo>
                    <a:pt x="1231011" y="1175671"/>
                  </a:lnTo>
                  <a:lnTo>
                    <a:pt x="1223296" y="1175766"/>
                  </a:lnTo>
                  <a:lnTo>
                    <a:pt x="1223296" y="1175766"/>
                  </a:lnTo>
                  <a:lnTo>
                    <a:pt x="1222915" y="1215485"/>
                  </a:lnTo>
                  <a:lnTo>
                    <a:pt x="1206722" y="1213199"/>
                  </a:lnTo>
                  <a:lnTo>
                    <a:pt x="1248727" y="1229868"/>
                  </a:lnTo>
                  <a:lnTo>
                    <a:pt x="1203960" y="1290352"/>
                  </a:lnTo>
                  <a:lnTo>
                    <a:pt x="1173956" y="1290542"/>
                  </a:lnTo>
                  <a:lnTo>
                    <a:pt x="1188339" y="1306925"/>
                  </a:lnTo>
                  <a:lnTo>
                    <a:pt x="1188339" y="1306925"/>
                  </a:lnTo>
                  <a:lnTo>
                    <a:pt x="1191673" y="1312355"/>
                  </a:lnTo>
                  <a:lnTo>
                    <a:pt x="1191673" y="1312355"/>
                  </a:lnTo>
                  <a:lnTo>
                    <a:pt x="1188244" y="1337977"/>
                  </a:lnTo>
                  <a:lnTo>
                    <a:pt x="1188244" y="1337977"/>
                  </a:lnTo>
                  <a:lnTo>
                    <a:pt x="1141762" y="1368743"/>
                  </a:lnTo>
                  <a:lnTo>
                    <a:pt x="1147763" y="1390079"/>
                  </a:lnTo>
                  <a:lnTo>
                    <a:pt x="1136047" y="1373886"/>
                  </a:lnTo>
                  <a:lnTo>
                    <a:pt x="1046607" y="1399318"/>
                  </a:lnTo>
                  <a:lnTo>
                    <a:pt x="1046607" y="1399318"/>
                  </a:lnTo>
                  <a:lnTo>
                    <a:pt x="1001744" y="1377029"/>
                  </a:lnTo>
                  <a:lnTo>
                    <a:pt x="1005364" y="1358837"/>
                  </a:lnTo>
                  <a:lnTo>
                    <a:pt x="974217" y="1335405"/>
                  </a:lnTo>
                  <a:lnTo>
                    <a:pt x="968693" y="1367409"/>
                  </a:lnTo>
                  <a:lnTo>
                    <a:pt x="876872" y="1399032"/>
                  </a:lnTo>
                  <a:lnTo>
                    <a:pt x="854297" y="1337882"/>
                  </a:lnTo>
                  <a:lnTo>
                    <a:pt x="833438" y="1335786"/>
                  </a:lnTo>
                  <a:lnTo>
                    <a:pt x="835533" y="1308735"/>
                  </a:lnTo>
                  <a:lnTo>
                    <a:pt x="820198" y="1314736"/>
                  </a:lnTo>
                  <a:lnTo>
                    <a:pt x="815435" y="1287780"/>
                  </a:lnTo>
                  <a:lnTo>
                    <a:pt x="782765" y="1271111"/>
                  </a:lnTo>
                  <a:lnTo>
                    <a:pt x="763810" y="1276350"/>
                  </a:lnTo>
                  <a:lnTo>
                    <a:pt x="742188" y="1242155"/>
                  </a:lnTo>
                  <a:lnTo>
                    <a:pt x="722948" y="1236916"/>
                  </a:lnTo>
                  <a:lnTo>
                    <a:pt x="707612" y="1263587"/>
                  </a:lnTo>
                  <a:lnTo>
                    <a:pt x="663607" y="1269492"/>
                  </a:lnTo>
                  <a:lnTo>
                    <a:pt x="651796" y="1200341"/>
                  </a:lnTo>
                  <a:lnTo>
                    <a:pt x="589693" y="1258538"/>
                  </a:lnTo>
                  <a:lnTo>
                    <a:pt x="556832" y="1256729"/>
                  </a:lnTo>
                  <a:lnTo>
                    <a:pt x="552164" y="1235964"/>
                  </a:lnTo>
                  <a:lnTo>
                    <a:pt x="491871" y="1221962"/>
                  </a:lnTo>
                  <a:lnTo>
                    <a:pt x="493681" y="1189958"/>
                  </a:lnTo>
                  <a:lnTo>
                    <a:pt x="431102" y="1198912"/>
                  </a:lnTo>
                  <a:lnTo>
                    <a:pt x="435674" y="1165860"/>
                  </a:lnTo>
                  <a:lnTo>
                    <a:pt x="423100" y="1176242"/>
                  </a:lnTo>
                  <a:lnTo>
                    <a:pt x="404336" y="1148144"/>
                  </a:lnTo>
                  <a:lnTo>
                    <a:pt x="393002" y="1157764"/>
                  </a:lnTo>
                  <a:lnTo>
                    <a:pt x="365855" y="1104233"/>
                  </a:lnTo>
                  <a:lnTo>
                    <a:pt x="343948" y="1109472"/>
                  </a:lnTo>
                  <a:lnTo>
                    <a:pt x="317468" y="1088898"/>
                  </a:lnTo>
                  <a:lnTo>
                    <a:pt x="304324" y="1110996"/>
                  </a:lnTo>
                  <a:lnTo>
                    <a:pt x="300419" y="1089089"/>
                  </a:lnTo>
                  <a:lnTo>
                    <a:pt x="251270" y="1142619"/>
                  </a:lnTo>
                  <a:lnTo>
                    <a:pt x="252889" y="1097280"/>
                  </a:lnTo>
                  <a:lnTo>
                    <a:pt x="222980" y="1093184"/>
                  </a:lnTo>
                  <a:lnTo>
                    <a:pt x="223838" y="1039559"/>
                  </a:lnTo>
                  <a:lnTo>
                    <a:pt x="193072" y="1043654"/>
                  </a:lnTo>
                  <a:lnTo>
                    <a:pt x="160687" y="1074611"/>
                  </a:lnTo>
                  <a:lnTo>
                    <a:pt x="130397" y="1066419"/>
                  </a:lnTo>
                  <a:lnTo>
                    <a:pt x="139541" y="1021461"/>
                  </a:lnTo>
                  <a:lnTo>
                    <a:pt x="91440" y="994791"/>
                  </a:lnTo>
                  <a:lnTo>
                    <a:pt x="94583" y="966978"/>
                  </a:lnTo>
                  <a:lnTo>
                    <a:pt x="149638" y="963930"/>
                  </a:lnTo>
                  <a:lnTo>
                    <a:pt x="158210" y="830009"/>
                  </a:lnTo>
                  <a:lnTo>
                    <a:pt x="86963" y="776954"/>
                  </a:lnTo>
                  <a:lnTo>
                    <a:pt x="41148" y="785622"/>
                  </a:lnTo>
                  <a:lnTo>
                    <a:pt x="32575" y="764857"/>
                  </a:lnTo>
                  <a:lnTo>
                    <a:pt x="46673" y="744284"/>
                  </a:lnTo>
                  <a:lnTo>
                    <a:pt x="46673" y="744284"/>
                  </a:lnTo>
                  <a:lnTo>
                    <a:pt x="49530" y="743712"/>
                  </a:lnTo>
                  <a:lnTo>
                    <a:pt x="49530" y="743712"/>
                  </a:lnTo>
                  <a:lnTo>
                    <a:pt x="45339" y="687324"/>
                  </a:lnTo>
                  <a:lnTo>
                    <a:pt x="67723" y="673608"/>
                  </a:lnTo>
                  <a:lnTo>
                    <a:pt x="61532" y="635889"/>
                  </a:lnTo>
                  <a:lnTo>
                    <a:pt x="84296" y="624459"/>
                  </a:lnTo>
                  <a:lnTo>
                    <a:pt x="53626" y="611981"/>
                  </a:lnTo>
                  <a:lnTo>
                    <a:pt x="59722" y="567309"/>
                  </a:lnTo>
                  <a:lnTo>
                    <a:pt x="44101" y="553212"/>
                  </a:lnTo>
                  <a:lnTo>
                    <a:pt x="96583" y="541211"/>
                  </a:lnTo>
                  <a:lnTo>
                    <a:pt x="110681" y="502253"/>
                  </a:lnTo>
                  <a:lnTo>
                    <a:pt x="53150" y="425386"/>
                  </a:lnTo>
                  <a:lnTo>
                    <a:pt x="19907" y="414242"/>
                  </a:lnTo>
                  <a:lnTo>
                    <a:pt x="11335" y="427958"/>
                  </a:lnTo>
                  <a:lnTo>
                    <a:pt x="0" y="39500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1" name="Grafika 2">
              <a:extLst>
                <a:ext uri="{FF2B5EF4-FFF2-40B4-BE49-F238E27FC236}">
                  <a16:creationId xmlns:a16="http://schemas.microsoft.com/office/drawing/2014/main" id="{ECAE7B11-A081-42A5-A7AF-4C01AC2D2461}"/>
                </a:ext>
              </a:extLst>
            </p:cNvPr>
            <p:cNvSpPr/>
            <p:nvPr/>
          </p:nvSpPr>
          <p:spPr>
            <a:xfrm>
              <a:off x="9549956" y="1107992"/>
              <a:ext cx="1496948" cy="1443894"/>
            </a:xfrm>
            <a:custGeom>
              <a:avLst/>
              <a:gdLst>
                <a:gd name="connsiteX0" fmla="*/ 701516 w 1496948"/>
                <a:gd name="connsiteY0" fmla="*/ 0 h 1443894"/>
                <a:gd name="connsiteX1" fmla="*/ 739045 w 1496948"/>
                <a:gd name="connsiteY1" fmla="*/ 44958 h 1443894"/>
                <a:gd name="connsiteX2" fmla="*/ 802386 w 1496948"/>
                <a:gd name="connsiteY2" fmla="*/ 37148 h 1443894"/>
                <a:gd name="connsiteX3" fmla="*/ 829723 w 1496948"/>
                <a:gd name="connsiteY3" fmla="*/ 51626 h 1443894"/>
                <a:gd name="connsiteX4" fmla="*/ 827532 w 1496948"/>
                <a:gd name="connsiteY4" fmla="*/ 68866 h 1443894"/>
                <a:gd name="connsiteX5" fmla="*/ 897160 w 1496948"/>
                <a:gd name="connsiteY5" fmla="*/ 96679 h 1443894"/>
                <a:gd name="connsiteX6" fmla="*/ 921449 w 1496948"/>
                <a:gd name="connsiteY6" fmla="*/ 129730 h 1443894"/>
                <a:gd name="connsiteX7" fmla="*/ 945737 w 1496948"/>
                <a:gd name="connsiteY7" fmla="*/ 110776 h 1443894"/>
                <a:gd name="connsiteX8" fmla="*/ 972979 w 1496948"/>
                <a:gd name="connsiteY8" fmla="*/ 123349 h 1443894"/>
                <a:gd name="connsiteX9" fmla="*/ 1008126 w 1496948"/>
                <a:gd name="connsiteY9" fmla="*/ 103822 h 1443894"/>
                <a:gd name="connsiteX10" fmla="*/ 1034510 w 1496948"/>
                <a:gd name="connsiteY10" fmla="*/ 108299 h 1443894"/>
                <a:gd name="connsiteX11" fmla="*/ 1058894 w 1496948"/>
                <a:gd name="connsiteY11" fmla="*/ 78105 h 1443894"/>
                <a:gd name="connsiteX12" fmla="*/ 1098233 w 1496948"/>
                <a:gd name="connsiteY12" fmla="*/ 102965 h 1443894"/>
                <a:gd name="connsiteX13" fmla="*/ 1103662 w 1496948"/>
                <a:gd name="connsiteY13" fmla="*/ 126968 h 1443894"/>
                <a:gd name="connsiteX14" fmla="*/ 1133951 w 1496948"/>
                <a:gd name="connsiteY14" fmla="*/ 115348 h 1443894"/>
                <a:gd name="connsiteX15" fmla="*/ 1165003 w 1496948"/>
                <a:gd name="connsiteY15" fmla="*/ 146876 h 1443894"/>
                <a:gd name="connsiteX16" fmla="*/ 1160335 w 1496948"/>
                <a:gd name="connsiteY16" fmla="*/ 192786 h 1443894"/>
                <a:gd name="connsiteX17" fmla="*/ 1181862 w 1496948"/>
                <a:gd name="connsiteY17" fmla="*/ 229362 h 1443894"/>
                <a:gd name="connsiteX18" fmla="*/ 1216152 w 1496948"/>
                <a:gd name="connsiteY18" fmla="*/ 230791 h 1443894"/>
                <a:gd name="connsiteX19" fmla="*/ 1231678 w 1496948"/>
                <a:gd name="connsiteY19" fmla="*/ 257556 h 1443894"/>
                <a:gd name="connsiteX20" fmla="*/ 1275588 w 1496948"/>
                <a:gd name="connsiteY20" fmla="*/ 270415 h 1443894"/>
                <a:gd name="connsiteX21" fmla="*/ 1268349 w 1496948"/>
                <a:gd name="connsiteY21" fmla="*/ 315278 h 1443894"/>
                <a:gd name="connsiteX22" fmla="*/ 1235678 w 1496948"/>
                <a:gd name="connsiteY22" fmla="*/ 341281 h 1443894"/>
                <a:gd name="connsiteX23" fmla="*/ 1267492 w 1496948"/>
                <a:gd name="connsiteY23" fmla="*/ 357664 h 1443894"/>
                <a:gd name="connsiteX24" fmla="*/ 1279493 w 1496948"/>
                <a:gd name="connsiteY24" fmla="*/ 384715 h 1443894"/>
                <a:gd name="connsiteX25" fmla="*/ 1282351 w 1496948"/>
                <a:gd name="connsiteY25" fmla="*/ 400812 h 1443894"/>
                <a:gd name="connsiteX26" fmla="*/ 1254538 w 1496948"/>
                <a:gd name="connsiteY26" fmla="*/ 428054 h 1443894"/>
                <a:gd name="connsiteX27" fmla="*/ 1295210 w 1496948"/>
                <a:gd name="connsiteY27" fmla="*/ 427292 h 1443894"/>
                <a:gd name="connsiteX28" fmla="*/ 1299686 w 1496948"/>
                <a:gd name="connsiteY28" fmla="*/ 450342 h 1443894"/>
                <a:gd name="connsiteX29" fmla="*/ 1364552 w 1496948"/>
                <a:gd name="connsiteY29" fmla="*/ 422910 h 1443894"/>
                <a:gd name="connsiteX30" fmla="*/ 1398079 w 1496948"/>
                <a:gd name="connsiteY30" fmla="*/ 445103 h 1443894"/>
                <a:gd name="connsiteX31" fmla="*/ 1408462 w 1496948"/>
                <a:gd name="connsiteY31" fmla="*/ 472916 h 1443894"/>
                <a:gd name="connsiteX32" fmla="*/ 1443704 w 1496948"/>
                <a:gd name="connsiteY32" fmla="*/ 474726 h 1443894"/>
                <a:gd name="connsiteX33" fmla="*/ 1474375 w 1496948"/>
                <a:gd name="connsiteY33" fmla="*/ 544354 h 1443894"/>
                <a:gd name="connsiteX34" fmla="*/ 1438085 w 1496948"/>
                <a:gd name="connsiteY34" fmla="*/ 547497 h 1443894"/>
                <a:gd name="connsiteX35" fmla="*/ 1451896 w 1496948"/>
                <a:gd name="connsiteY35" fmla="*/ 554164 h 1443894"/>
                <a:gd name="connsiteX36" fmla="*/ 1453039 w 1496948"/>
                <a:gd name="connsiteY36" fmla="*/ 612743 h 1443894"/>
                <a:gd name="connsiteX37" fmla="*/ 1496854 w 1496948"/>
                <a:gd name="connsiteY37" fmla="*/ 633984 h 1443894"/>
                <a:gd name="connsiteX38" fmla="*/ 1496949 w 1496948"/>
                <a:gd name="connsiteY38" fmla="*/ 660845 h 1443894"/>
                <a:gd name="connsiteX39" fmla="*/ 1474946 w 1496948"/>
                <a:gd name="connsiteY39" fmla="*/ 697802 h 1443894"/>
                <a:gd name="connsiteX40" fmla="*/ 1416082 w 1496948"/>
                <a:gd name="connsiteY40" fmla="*/ 685229 h 1443894"/>
                <a:gd name="connsiteX41" fmla="*/ 1385316 w 1496948"/>
                <a:gd name="connsiteY41" fmla="*/ 657987 h 1443894"/>
                <a:gd name="connsiteX42" fmla="*/ 1341310 w 1496948"/>
                <a:gd name="connsiteY42" fmla="*/ 693992 h 1443894"/>
                <a:gd name="connsiteX43" fmla="*/ 1366171 w 1496948"/>
                <a:gd name="connsiteY43" fmla="*/ 774954 h 1443894"/>
                <a:gd name="connsiteX44" fmla="*/ 1386554 w 1496948"/>
                <a:gd name="connsiteY44" fmla="*/ 789908 h 1443894"/>
                <a:gd name="connsiteX45" fmla="*/ 1376362 w 1496948"/>
                <a:gd name="connsiteY45" fmla="*/ 839629 h 1443894"/>
                <a:gd name="connsiteX46" fmla="*/ 1423987 w 1496948"/>
                <a:gd name="connsiteY46" fmla="*/ 831152 h 1443894"/>
                <a:gd name="connsiteX47" fmla="*/ 1429036 w 1496948"/>
                <a:gd name="connsiteY47" fmla="*/ 851916 h 1443894"/>
                <a:gd name="connsiteX48" fmla="*/ 1405604 w 1496948"/>
                <a:gd name="connsiteY48" fmla="*/ 909542 h 1443894"/>
                <a:gd name="connsiteX49" fmla="*/ 1367409 w 1496948"/>
                <a:gd name="connsiteY49" fmla="*/ 949262 h 1443894"/>
                <a:gd name="connsiteX50" fmla="*/ 1363409 w 1496948"/>
                <a:gd name="connsiteY50" fmla="*/ 982980 h 1443894"/>
                <a:gd name="connsiteX51" fmla="*/ 1363409 w 1496948"/>
                <a:gd name="connsiteY51" fmla="*/ 982980 h 1443894"/>
                <a:gd name="connsiteX52" fmla="*/ 1355217 w 1496948"/>
                <a:gd name="connsiteY52" fmla="*/ 1011650 h 1443894"/>
                <a:gd name="connsiteX53" fmla="*/ 1330261 w 1496948"/>
                <a:gd name="connsiteY53" fmla="*/ 1020889 h 1443894"/>
                <a:gd name="connsiteX54" fmla="*/ 1342549 w 1496948"/>
                <a:gd name="connsiteY54" fmla="*/ 1058894 h 1443894"/>
                <a:gd name="connsiteX55" fmla="*/ 1329500 w 1496948"/>
                <a:gd name="connsiteY55" fmla="*/ 1089279 h 1443894"/>
                <a:gd name="connsiteX56" fmla="*/ 1306830 w 1496948"/>
                <a:gd name="connsiteY56" fmla="*/ 1070134 h 1443894"/>
                <a:gd name="connsiteX57" fmla="*/ 1290447 w 1496948"/>
                <a:gd name="connsiteY57" fmla="*/ 1085660 h 1443894"/>
                <a:gd name="connsiteX58" fmla="*/ 1264920 w 1496948"/>
                <a:gd name="connsiteY58" fmla="*/ 1068991 h 1443894"/>
                <a:gd name="connsiteX59" fmla="*/ 1254538 w 1496948"/>
                <a:gd name="connsiteY59" fmla="*/ 1072229 h 1443894"/>
                <a:gd name="connsiteX60" fmla="*/ 1267587 w 1496948"/>
                <a:gd name="connsiteY60" fmla="*/ 1110329 h 1443894"/>
                <a:gd name="connsiteX61" fmla="*/ 1253871 w 1496948"/>
                <a:gd name="connsiteY61" fmla="*/ 1119759 h 1443894"/>
                <a:gd name="connsiteX62" fmla="*/ 1218628 w 1496948"/>
                <a:gd name="connsiteY62" fmla="*/ 1116425 h 1443894"/>
                <a:gd name="connsiteX63" fmla="*/ 1203484 w 1496948"/>
                <a:gd name="connsiteY63" fmla="*/ 1132808 h 1443894"/>
                <a:gd name="connsiteX64" fmla="*/ 1145191 w 1496948"/>
                <a:gd name="connsiteY64" fmla="*/ 1109568 h 1443894"/>
                <a:gd name="connsiteX65" fmla="*/ 1117854 w 1496948"/>
                <a:gd name="connsiteY65" fmla="*/ 1121378 h 1443894"/>
                <a:gd name="connsiteX66" fmla="*/ 1130332 w 1496948"/>
                <a:gd name="connsiteY66" fmla="*/ 1150525 h 1443894"/>
                <a:gd name="connsiteX67" fmla="*/ 1106329 w 1496948"/>
                <a:gd name="connsiteY67" fmla="*/ 1172623 h 1443894"/>
                <a:gd name="connsiteX68" fmla="*/ 1107281 w 1496948"/>
                <a:gd name="connsiteY68" fmla="*/ 1230630 h 1443894"/>
                <a:gd name="connsiteX69" fmla="*/ 1151763 w 1496948"/>
                <a:gd name="connsiteY69" fmla="*/ 1244537 h 1443894"/>
                <a:gd name="connsiteX70" fmla="*/ 1134713 w 1496948"/>
                <a:gd name="connsiteY70" fmla="*/ 1332452 h 1443894"/>
                <a:gd name="connsiteX71" fmla="*/ 1094708 w 1496948"/>
                <a:gd name="connsiteY71" fmla="*/ 1311783 h 1443894"/>
                <a:gd name="connsiteX72" fmla="*/ 1044702 w 1496948"/>
                <a:gd name="connsiteY72" fmla="*/ 1253300 h 1443894"/>
                <a:gd name="connsiteX73" fmla="*/ 1017079 w 1496948"/>
                <a:gd name="connsiteY73" fmla="*/ 1320641 h 1443894"/>
                <a:gd name="connsiteX74" fmla="*/ 1025461 w 1496948"/>
                <a:gd name="connsiteY74" fmla="*/ 1361980 h 1443894"/>
                <a:gd name="connsiteX75" fmla="*/ 1025461 w 1496948"/>
                <a:gd name="connsiteY75" fmla="*/ 1361980 h 1443894"/>
                <a:gd name="connsiteX76" fmla="*/ 1025461 w 1496948"/>
                <a:gd name="connsiteY76" fmla="*/ 1371219 h 1443894"/>
                <a:gd name="connsiteX77" fmla="*/ 1025461 w 1496948"/>
                <a:gd name="connsiteY77" fmla="*/ 1371219 h 1443894"/>
                <a:gd name="connsiteX78" fmla="*/ 1017365 w 1496948"/>
                <a:gd name="connsiteY78" fmla="*/ 1384554 h 1443894"/>
                <a:gd name="connsiteX79" fmla="*/ 1017365 w 1496948"/>
                <a:gd name="connsiteY79" fmla="*/ 1384554 h 1443894"/>
                <a:gd name="connsiteX80" fmla="*/ 1016508 w 1496948"/>
                <a:gd name="connsiteY80" fmla="*/ 1384459 h 1443894"/>
                <a:gd name="connsiteX81" fmla="*/ 1016508 w 1496948"/>
                <a:gd name="connsiteY81" fmla="*/ 1384459 h 1443894"/>
                <a:gd name="connsiteX82" fmla="*/ 1006697 w 1496948"/>
                <a:gd name="connsiteY82" fmla="*/ 1394746 h 1443894"/>
                <a:gd name="connsiteX83" fmla="*/ 1006697 w 1496948"/>
                <a:gd name="connsiteY83" fmla="*/ 1394746 h 1443894"/>
                <a:gd name="connsiteX84" fmla="*/ 1002220 w 1496948"/>
                <a:gd name="connsiteY84" fmla="*/ 1398080 h 1443894"/>
                <a:gd name="connsiteX85" fmla="*/ 1002220 w 1496948"/>
                <a:gd name="connsiteY85" fmla="*/ 1398080 h 1443894"/>
                <a:gd name="connsiteX86" fmla="*/ 992315 w 1496948"/>
                <a:gd name="connsiteY86" fmla="*/ 1399223 h 1443894"/>
                <a:gd name="connsiteX87" fmla="*/ 992315 w 1496948"/>
                <a:gd name="connsiteY87" fmla="*/ 1399223 h 1443894"/>
                <a:gd name="connsiteX88" fmla="*/ 993076 w 1496948"/>
                <a:gd name="connsiteY88" fmla="*/ 1401509 h 1443894"/>
                <a:gd name="connsiteX89" fmla="*/ 993076 w 1496948"/>
                <a:gd name="connsiteY89" fmla="*/ 1401509 h 1443894"/>
                <a:gd name="connsiteX90" fmla="*/ 969835 w 1496948"/>
                <a:gd name="connsiteY90" fmla="*/ 1433513 h 1443894"/>
                <a:gd name="connsiteX91" fmla="*/ 969835 w 1496948"/>
                <a:gd name="connsiteY91" fmla="*/ 1433513 h 1443894"/>
                <a:gd name="connsiteX92" fmla="*/ 926306 w 1496948"/>
                <a:gd name="connsiteY92" fmla="*/ 1443895 h 1443894"/>
                <a:gd name="connsiteX93" fmla="*/ 922782 w 1496948"/>
                <a:gd name="connsiteY93" fmla="*/ 1415320 h 1443894"/>
                <a:gd name="connsiteX94" fmla="*/ 876491 w 1496948"/>
                <a:gd name="connsiteY94" fmla="*/ 1391412 h 1443894"/>
                <a:gd name="connsiteX95" fmla="*/ 823341 w 1496948"/>
                <a:gd name="connsiteY95" fmla="*/ 1410272 h 1443894"/>
                <a:gd name="connsiteX96" fmla="*/ 812864 w 1496948"/>
                <a:gd name="connsiteY96" fmla="*/ 1360551 h 1443894"/>
                <a:gd name="connsiteX97" fmla="*/ 774192 w 1496948"/>
                <a:gd name="connsiteY97" fmla="*/ 1304163 h 1443894"/>
                <a:gd name="connsiteX98" fmla="*/ 761905 w 1496948"/>
                <a:gd name="connsiteY98" fmla="*/ 1296162 h 1443894"/>
                <a:gd name="connsiteX99" fmla="*/ 739045 w 1496948"/>
                <a:gd name="connsiteY99" fmla="*/ 1314355 h 1443894"/>
                <a:gd name="connsiteX100" fmla="*/ 715899 w 1496948"/>
                <a:gd name="connsiteY100" fmla="*/ 1286066 h 1443894"/>
                <a:gd name="connsiteX101" fmla="*/ 720852 w 1496948"/>
                <a:gd name="connsiteY101" fmla="*/ 1264920 h 1443894"/>
                <a:gd name="connsiteX102" fmla="*/ 683800 w 1496948"/>
                <a:gd name="connsiteY102" fmla="*/ 1277112 h 1443894"/>
                <a:gd name="connsiteX103" fmla="*/ 687705 w 1496948"/>
                <a:gd name="connsiteY103" fmla="*/ 1303115 h 1443894"/>
                <a:gd name="connsiteX104" fmla="*/ 662083 w 1496948"/>
                <a:gd name="connsiteY104" fmla="*/ 1318736 h 1443894"/>
                <a:gd name="connsiteX105" fmla="*/ 627507 w 1496948"/>
                <a:gd name="connsiteY105" fmla="*/ 1290733 h 1443894"/>
                <a:gd name="connsiteX106" fmla="*/ 611029 w 1496948"/>
                <a:gd name="connsiteY106" fmla="*/ 1298067 h 1443894"/>
                <a:gd name="connsiteX107" fmla="*/ 591407 w 1496948"/>
                <a:gd name="connsiteY107" fmla="*/ 1267206 h 1443894"/>
                <a:gd name="connsiteX108" fmla="*/ 572167 w 1496948"/>
                <a:gd name="connsiteY108" fmla="*/ 1272731 h 1443894"/>
                <a:gd name="connsiteX109" fmla="*/ 503873 w 1496948"/>
                <a:gd name="connsiteY109" fmla="*/ 1213961 h 1443894"/>
                <a:gd name="connsiteX110" fmla="*/ 485013 w 1496948"/>
                <a:gd name="connsiteY110" fmla="*/ 1217105 h 1443894"/>
                <a:gd name="connsiteX111" fmla="*/ 464249 w 1496948"/>
                <a:gd name="connsiteY111" fmla="*/ 1252538 h 1443894"/>
                <a:gd name="connsiteX112" fmla="*/ 449390 w 1496948"/>
                <a:gd name="connsiteY112" fmla="*/ 1237583 h 1443894"/>
                <a:gd name="connsiteX113" fmla="*/ 338328 w 1496948"/>
                <a:gd name="connsiteY113" fmla="*/ 1257395 h 1443894"/>
                <a:gd name="connsiteX114" fmla="*/ 338328 w 1496948"/>
                <a:gd name="connsiteY114" fmla="*/ 1257395 h 1443894"/>
                <a:gd name="connsiteX115" fmla="*/ 290703 w 1496948"/>
                <a:gd name="connsiteY115" fmla="*/ 1230249 h 1443894"/>
                <a:gd name="connsiteX116" fmla="*/ 270224 w 1496948"/>
                <a:gd name="connsiteY116" fmla="*/ 1178243 h 1443894"/>
                <a:gd name="connsiteX117" fmla="*/ 253651 w 1496948"/>
                <a:gd name="connsiteY117" fmla="*/ 1180433 h 1443894"/>
                <a:gd name="connsiteX118" fmla="*/ 236125 w 1496948"/>
                <a:gd name="connsiteY118" fmla="*/ 1223581 h 1443894"/>
                <a:gd name="connsiteX119" fmla="*/ 221933 w 1496948"/>
                <a:gd name="connsiteY119" fmla="*/ 1197102 h 1443894"/>
                <a:gd name="connsiteX120" fmla="*/ 129159 w 1496948"/>
                <a:gd name="connsiteY120" fmla="*/ 1183481 h 1443894"/>
                <a:gd name="connsiteX121" fmla="*/ 44482 w 1496948"/>
                <a:gd name="connsiteY121" fmla="*/ 1146048 h 1443894"/>
                <a:gd name="connsiteX122" fmla="*/ 44482 w 1496948"/>
                <a:gd name="connsiteY122" fmla="*/ 1146048 h 1443894"/>
                <a:gd name="connsiteX123" fmla="*/ 58483 w 1496948"/>
                <a:gd name="connsiteY123" fmla="*/ 1056227 h 1443894"/>
                <a:gd name="connsiteX124" fmla="*/ 17717 w 1496948"/>
                <a:gd name="connsiteY124" fmla="*/ 1061656 h 1443894"/>
                <a:gd name="connsiteX125" fmla="*/ 0 w 1496948"/>
                <a:gd name="connsiteY125" fmla="*/ 978313 h 1443894"/>
                <a:gd name="connsiteX126" fmla="*/ 26289 w 1496948"/>
                <a:gd name="connsiteY126" fmla="*/ 973455 h 1443894"/>
                <a:gd name="connsiteX127" fmla="*/ 36576 w 1496948"/>
                <a:gd name="connsiteY127" fmla="*/ 946976 h 1443894"/>
                <a:gd name="connsiteX128" fmla="*/ 69247 w 1496948"/>
                <a:gd name="connsiteY128" fmla="*/ 943356 h 1443894"/>
                <a:gd name="connsiteX129" fmla="*/ 76581 w 1496948"/>
                <a:gd name="connsiteY129" fmla="*/ 915543 h 1443894"/>
                <a:gd name="connsiteX130" fmla="*/ 62865 w 1496948"/>
                <a:gd name="connsiteY130" fmla="*/ 896779 h 1443894"/>
                <a:gd name="connsiteX131" fmla="*/ 89535 w 1496948"/>
                <a:gd name="connsiteY131" fmla="*/ 889254 h 1443894"/>
                <a:gd name="connsiteX132" fmla="*/ 141065 w 1496948"/>
                <a:gd name="connsiteY132" fmla="*/ 919353 h 1443894"/>
                <a:gd name="connsiteX133" fmla="*/ 172974 w 1496948"/>
                <a:gd name="connsiteY133" fmla="*/ 866870 h 1443894"/>
                <a:gd name="connsiteX134" fmla="*/ 159067 w 1496948"/>
                <a:gd name="connsiteY134" fmla="*/ 812768 h 1443894"/>
                <a:gd name="connsiteX135" fmla="*/ 170974 w 1496948"/>
                <a:gd name="connsiteY135" fmla="*/ 755428 h 1443894"/>
                <a:gd name="connsiteX136" fmla="*/ 154210 w 1496948"/>
                <a:gd name="connsiteY136" fmla="*/ 748951 h 1443894"/>
                <a:gd name="connsiteX137" fmla="*/ 173545 w 1496948"/>
                <a:gd name="connsiteY137" fmla="*/ 701802 h 1443894"/>
                <a:gd name="connsiteX138" fmla="*/ 157258 w 1496948"/>
                <a:gd name="connsiteY138" fmla="*/ 694754 h 1443894"/>
                <a:gd name="connsiteX139" fmla="*/ 190881 w 1496948"/>
                <a:gd name="connsiteY139" fmla="*/ 651891 h 1443894"/>
                <a:gd name="connsiteX140" fmla="*/ 186785 w 1496948"/>
                <a:gd name="connsiteY140" fmla="*/ 613791 h 1443894"/>
                <a:gd name="connsiteX141" fmla="*/ 202311 w 1496948"/>
                <a:gd name="connsiteY141" fmla="*/ 597884 h 1443894"/>
                <a:gd name="connsiteX142" fmla="*/ 191262 w 1496948"/>
                <a:gd name="connsiteY142" fmla="*/ 573691 h 1443894"/>
                <a:gd name="connsiteX143" fmla="*/ 209264 w 1496948"/>
                <a:gd name="connsiteY143" fmla="*/ 561404 h 1443894"/>
                <a:gd name="connsiteX144" fmla="*/ 206502 w 1496948"/>
                <a:gd name="connsiteY144" fmla="*/ 540925 h 1443894"/>
                <a:gd name="connsiteX145" fmla="*/ 224695 w 1496948"/>
                <a:gd name="connsiteY145" fmla="*/ 545306 h 1443894"/>
                <a:gd name="connsiteX146" fmla="*/ 226504 w 1496948"/>
                <a:gd name="connsiteY146" fmla="*/ 516160 h 1443894"/>
                <a:gd name="connsiteX147" fmla="*/ 244031 w 1496948"/>
                <a:gd name="connsiteY147" fmla="*/ 510350 h 1443894"/>
                <a:gd name="connsiteX148" fmla="*/ 251269 w 1496948"/>
                <a:gd name="connsiteY148" fmla="*/ 531590 h 1443894"/>
                <a:gd name="connsiteX149" fmla="*/ 297275 w 1496948"/>
                <a:gd name="connsiteY149" fmla="*/ 520446 h 1443894"/>
                <a:gd name="connsiteX150" fmla="*/ 351568 w 1496948"/>
                <a:gd name="connsiteY150" fmla="*/ 540830 h 1443894"/>
                <a:gd name="connsiteX151" fmla="*/ 356902 w 1496948"/>
                <a:gd name="connsiteY151" fmla="*/ 502920 h 1443894"/>
                <a:gd name="connsiteX152" fmla="*/ 411004 w 1496948"/>
                <a:gd name="connsiteY152" fmla="*/ 439007 h 1443894"/>
                <a:gd name="connsiteX153" fmla="*/ 372332 w 1496948"/>
                <a:gd name="connsiteY153" fmla="*/ 403288 h 1443894"/>
                <a:gd name="connsiteX154" fmla="*/ 364522 w 1496948"/>
                <a:gd name="connsiteY154" fmla="*/ 312134 h 1443894"/>
                <a:gd name="connsiteX155" fmla="*/ 382810 w 1496948"/>
                <a:gd name="connsiteY155" fmla="*/ 300895 h 1443894"/>
                <a:gd name="connsiteX156" fmla="*/ 432244 w 1496948"/>
                <a:gd name="connsiteY156" fmla="*/ 317754 h 1443894"/>
                <a:gd name="connsiteX157" fmla="*/ 440531 w 1496948"/>
                <a:gd name="connsiteY157" fmla="*/ 292037 h 1443894"/>
                <a:gd name="connsiteX158" fmla="*/ 490728 w 1496948"/>
                <a:gd name="connsiteY158" fmla="*/ 290798 h 1443894"/>
                <a:gd name="connsiteX159" fmla="*/ 500348 w 1496948"/>
                <a:gd name="connsiteY159" fmla="*/ 253746 h 1443894"/>
                <a:gd name="connsiteX160" fmla="*/ 479679 w 1496948"/>
                <a:gd name="connsiteY160" fmla="*/ 234696 h 1443894"/>
                <a:gd name="connsiteX161" fmla="*/ 491204 w 1496948"/>
                <a:gd name="connsiteY161" fmla="*/ 180213 h 1443894"/>
                <a:gd name="connsiteX162" fmla="*/ 528923 w 1496948"/>
                <a:gd name="connsiteY162" fmla="*/ 165163 h 1443894"/>
                <a:gd name="connsiteX163" fmla="*/ 584549 w 1496948"/>
                <a:gd name="connsiteY163" fmla="*/ 180689 h 1443894"/>
                <a:gd name="connsiteX164" fmla="*/ 574453 w 1496948"/>
                <a:gd name="connsiteY164" fmla="*/ 160496 h 1443894"/>
                <a:gd name="connsiteX165" fmla="*/ 593789 w 1496948"/>
                <a:gd name="connsiteY165" fmla="*/ 147447 h 1443894"/>
                <a:gd name="connsiteX166" fmla="*/ 591026 w 1496948"/>
                <a:gd name="connsiteY166" fmla="*/ 124206 h 1443894"/>
                <a:gd name="connsiteX167" fmla="*/ 550450 w 1496948"/>
                <a:gd name="connsiteY167" fmla="*/ 118967 h 1443894"/>
                <a:gd name="connsiteX168" fmla="*/ 559879 w 1496948"/>
                <a:gd name="connsiteY168" fmla="*/ 61341 h 1443894"/>
                <a:gd name="connsiteX169" fmla="*/ 559879 w 1496948"/>
                <a:gd name="connsiteY169" fmla="*/ 61341 h 1443894"/>
                <a:gd name="connsiteX170" fmla="*/ 649319 w 1496948"/>
                <a:gd name="connsiteY170" fmla="*/ 35909 h 1443894"/>
                <a:gd name="connsiteX171" fmla="*/ 661035 w 1496948"/>
                <a:gd name="connsiteY171" fmla="*/ 52102 h 1443894"/>
                <a:gd name="connsiteX172" fmla="*/ 655034 w 1496948"/>
                <a:gd name="connsiteY172" fmla="*/ 30766 h 14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496948" h="1443894">
                  <a:moveTo>
                    <a:pt x="701516" y="0"/>
                  </a:moveTo>
                  <a:lnTo>
                    <a:pt x="739045" y="44958"/>
                  </a:lnTo>
                  <a:lnTo>
                    <a:pt x="802386" y="37148"/>
                  </a:lnTo>
                  <a:lnTo>
                    <a:pt x="829723" y="51626"/>
                  </a:lnTo>
                  <a:lnTo>
                    <a:pt x="827532" y="68866"/>
                  </a:lnTo>
                  <a:lnTo>
                    <a:pt x="897160" y="96679"/>
                  </a:lnTo>
                  <a:lnTo>
                    <a:pt x="921449" y="129730"/>
                  </a:lnTo>
                  <a:lnTo>
                    <a:pt x="945737" y="110776"/>
                  </a:lnTo>
                  <a:lnTo>
                    <a:pt x="972979" y="123349"/>
                  </a:lnTo>
                  <a:lnTo>
                    <a:pt x="1008126" y="103822"/>
                  </a:lnTo>
                  <a:lnTo>
                    <a:pt x="1034510" y="108299"/>
                  </a:lnTo>
                  <a:lnTo>
                    <a:pt x="1058894" y="78105"/>
                  </a:lnTo>
                  <a:lnTo>
                    <a:pt x="1098233" y="102965"/>
                  </a:lnTo>
                  <a:lnTo>
                    <a:pt x="1103662" y="126968"/>
                  </a:lnTo>
                  <a:lnTo>
                    <a:pt x="1133951" y="115348"/>
                  </a:lnTo>
                  <a:lnTo>
                    <a:pt x="1165003" y="146876"/>
                  </a:lnTo>
                  <a:lnTo>
                    <a:pt x="1160335" y="192786"/>
                  </a:lnTo>
                  <a:lnTo>
                    <a:pt x="1181862" y="229362"/>
                  </a:lnTo>
                  <a:lnTo>
                    <a:pt x="1216152" y="230791"/>
                  </a:lnTo>
                  <a:lnTo>
                    <a:pt x="1231678" y="257556"/>
                  </a:lnTo>
                  <a:lnTo>
                    <a:pt x="1275588" y="270415"/>
                  </a:lnTo>
                  <a:lnTo>
                    <a:pt x="1268349" y="315278"/>
                  </a:lnTo>
                  <a:lnTo>
                    <a:pt x="1235678" y="341281"/>
                  </a:lnTo>
                  <a:lnTo>
                    <a:pt x="1267492" y="357664"/>
                  </a:lnTo>
                  <a:lnTo>
                    <a:pt x="1279493" y="384715"/>
                  </a:lnTo>
                  <a:lnTo>
                    <a:pt x="1282351" y="400812"/>
                  </a:lnTo>
                  <a:lnTo>
                    <a:pt x="1254538" y="428054"/>
                  </a:lnTo>
                  <a:lnTo>
                    <a:pt x="1295210" y="427292"/>
                  </a:lnTo>
                  <a:lnTo>
                    <a:pt x="1299686" y="450342"/>
                  </a:lnTo>
                  <a:lnTo>
                    <a:pt x="1364552" y="422910"/>
                  </a:lnTo>
                  <a:lnTo>
                    <a:pt x="1398079" y="445103"/>
                  </a:lnTo>
                  <a:lnTo>
                    <a:pt x="1408462" y="472916"/>
                  </a:lnTo>
                  <a:lnTo>
                    <a:pt x="1443704" y="474726"/>
                  </a:lnTo>
                  <a:lnTo>
                    <a:pt x="1474375" y="544354"/>
                  </a:lnTo>
                  <a:lnTo>
                    <a:pt x="1438085" y="547497"/>
                  </a:lnTo>
                  <a:lnTo>
                    <a:pt x="1451896" y="554164"/>
                  </a:lnTo>
                  <a:lnTo>
                    <a:pt x="1453039" y="612743"/>
                  </a:lnTo>
                  <a:lnTo>
                    <a:pt x="1496854" y="633984"/>
                  </a:lnTo>
                  <a:lnTo>
                    <a:pt x="1496949" y="660845"/>
                  </a:lnTo>
                  <a:lnTo>
                    <a:pt x="1474946" y="697802"/>
                  </a:lnTo>
                  <a:lnTo>
                    <a:pt x="1416082" y="685229"/>
                  </a:lnTo>
                  <a:lnTo>
                    <a:pt x="1385316" y="657987"/>
                  </a:lnTo>
                  <a:lnTo>
                    <a:pt x="1341310" y="693992"/>
                  </a:lnTo>
                  <a:lnTo>
                    <a:pt x="1366171" y="774954"/>
                  </a:lnTo>
                  <a:lnTo>
                    <a:pt x="1386554" y="789908"/>
                  </a:lnTo>
                  <a:lnTo>
                    <a:pt x="1376362" y="839629"/>
                  </a:lnTo>
                  <a:lnTo>
                    <a:pt x="1423987" y="831152"/>
                  </a:lnTo>
                  <a:lnTo>
                    <a:pt x="1429036" y="851916"/>
                  </a:lnTo>
                  <a:lnTo>
                    <a:pt x="1405604" y="909542"/>
                  </a:lnTo>
                  <a:lnTo>
                    <a:pt x="1367409" y="949262"/>
                  </a:lnTo>
                  <a:lnTo>
                    <a:pt x="1363409" y="982980"/>
                  </a:lnTo>
                  <a:lnTo>
                    <a:pt x="1363409" y="982980"/>
                  </a:lnTo>
                  <a:lnTo>
                    <a:pt x="1355217" y="1011650"/>
                  </a:lnTo>
                  <a:lnTo>
                    <a:pt x="1330261" y="1020889"/>
                  </a:lnTo>
                  <a:lnTo>
                    <a:pt x="1342549" y="1058894"/>
                  </a:lnTo>
                  <a:lnTo>
                    <a:pt x="1329500" y="1089279"/>
                  </a:lnTo>
                  <a:lnTo>
                    <a:pt x="1306830" y="1070134"/>
                  </a:lnTo>
                  <a:lnTo>
                    <a:pt x="1290447" y="1085660"/>
                  </a:lnTo>
                  <a:lnTo>
                    <a:pt x="1264920" y="1068991"/>
                  </a:lnTo>
                  <a:lnTo>
                    <a:pt x="1254538" y="1072229"/>
                  </a:lnTo>
                  <a:lnTo>
                    <a:pt x="1267587" y="1110329"/>
                  </a:lnTo>
                  <a:lnTo>
                    <a:pt x="1253871" y="1119759"/>
                  </a:lnTo>
                  <a:lnTo>
                    <a:pt x="1218628" y="1116425"/>
                  </a:lnTo>
                  <a:lnTo>
                    <a:pt x="1203484" y="1132808"/>
                  </a:lnTo>
                  <a:lnTo>
                    <a:pt x="1145191" y="1109568"/>
                  </a:lnTo>
                  <a:lnTo>
                    <a:pt x="1117854" y="1121378"/>
                  </a:lnTo>
                  <a:lnTo>
                    <a:pt x="1130332" y="1150525"/>
                  </a:lnTo>
                  <a:lnTo>
                    <a:pt x="1106329" y="1172623"/>
                  </a:lnTo>
                  <a:lnTo>
                    <a:pt x="1107281" y="1230630"/>
                  </a:lnTo>
                  <a:lnTo>
                    <a:pt x="1151763" y="1244537"/>
                  </a:lnTo>
                  <a:lnTo>
                    <a:pt x="1134713" y="1332452"/>
                  </a:lnTo>
                  <a:lnTo>
                    <a:pt x="1094708" y="1311783"/>
                  </a:lnTo>
                  <a:lnTo>
                    <a:pt x="1044702" y="1253300"/>
                  </a:lnTo>
                  <a:lnTo>
                    <a:pt x="1017079" y="1320641"/>
                  </a:lnTo>
                  <a:lnTo>
                    <a:pt x="1025461" y="1361980"/>
                  </a:lnTo>
                  <a:lnTo>
                    <a:pt x="1025461" y="1361980"/>
                  </a:lnTo>
                  <a:lnTo>
                    <a:pt x="1025461" y="1371219"/>
                  </a:lnTo>
                  <a:lnTo>
                    <a:pt x="1025461" y="1371219"/>
                  </a:lnTo>
                  <a:lnTo>
                    <a:pt x="1017365" y="1384554"/>
                  </a:lnTo>
                  <a:lnTo>
                    <a:pt x="1017365" y="1384554"/>
                  </a:lnTo>
                  <a:lnTo>
                    <a:pt x="1016508" y="1384459"/>
                  </a:lnTo>
                  <a:lnTo>
                    <a:pt x="1016508" y="1384459"/>
                  </a:lnTo>
                  <a:lnTo>
                    <a:pt x="1006697" y="1394746"/>
                  </a:lnTo>
                  <a:lnTo>
                    <a:pt x="1006697" y="1394746"/>
                  </a:lnTo>
                  <a:lnTo>
                    <a:pt x="1002220" y="1398080"/>
                  </a:lnTo>
                  <a:lnTo>
                    <a:pt x="1002220" y="1398080"/>
                  </a:lnTo>
                  <a:lnTo>
                    <a:pt x="992315" y="1399223"/>
                  </a:lnTo>
                  <a:lnTo>
                    <a:pt x="992315" y="1399223"/>
                  </a:lnTo>
                  <a:lnTo>
                    <a:pt x="993076" y="1401509"/>
                  </a:lnTo>
                  <a:lnTo>
                    <a:pt x="993076" y="1401509"/>
                  </a:lnTo>
                  <a:lnTo>
                    <a:pt x="969835" y="1433513"/>
                  </a:lnTo>
                  <a:lnTo>
                    <a:pt x="969835" y="1433513"/>
                  </a:lnTo>
                  <a:lnTo>
                    <a:pt x="926306" y="1443895"/>
                  </a:lnTo>
                  <a:lnTo>
                    <a:pt x="922782" y="1415320"/>
                  </a:lnTo>
                  <a:lnTo>
                    <a:pt x="876491" y="1391412"/>
                  </a:lnTo>
                  <a:lnTo>
                    <a:pt x="823341" y="1410272"/>
                  </a:lnTo>
                  <a:lnTo>
                    <a:pt x="812864" y="1360551"/>
                  </a:lnTo>
                  <a:lnTo>
                    <a:pt x="774192" y="1304163"/>
                  </a:lnTo>
                  <a:lnTo>
                    <a:pt x="761905" y="1296162"/>
                  </a:lnTo>
                  <a:lnTo>
                    <a:pt x="739045" y="1314355"/>
                  </a:lnTo>
                  <a:lnTo>
                    <a:pt x="715899" y="1286066"/>
                  </a:lnTo>
                  <a:lnTo>
                    <a:pt x="720852" y="1264920"/>
                  </a:lnTo>
                  <a:lnTo>
                    <a:pt x="683800" y="1277112"/>
                  </a:lnTo>
                  <a:lnTo>
                    <a:pt x="687705" y="1303115"/>
                  </a:lnTo>
                  <a:lnTo>
                    <a:pt x="662083" y="1318736"/>
                  </a:lnTo>
                  <a:lnTo>
                    <a:pt x="627507" y="1290733"/>
                  </a:lnTo>
                  <a:lnTo>
                    <a:pt x="611029" y="1298067"/>
                  </a:lnTo>
                  <a:lnTo>
                    <a:pt x="591407" y="1267206"/>
                  </a:lnTo>
                  <a:lnTo>
                    <a:pt x="572167" y="1272731"/>
                  </a:lnTo>
                  <a:lnTo>
                    <a:pt x="503873" y="1213961"/>
                  </a:lnTo>
                  <a:lnTo>
                    <a:pt x="485013" y="1217105"/>
                  </a:lnTo>
                  <a:lnTo>
                    <a:pt x="464249" y="1252538"/>
                  </a:lnTo>
                  <a:lnTo>
                    <a:pt x="449390" y="1237583"/>
                  </a:lnTo>
                  <a:lnTo>
                    <a:pt x="338328" y="1257395"/>
                  </a:lnTo>
                  <a:lnTo>
                    <a:pt x="338328" y="1257395"/>
                  </a:lnTo>
                  <a:lnTo>
                    <a:pt x="290703" y="1230249"/>
                  </a:lnTo>
                  <a:lnTo>
                    <a:pt x="270224" y="1178243"/>
                  </a:lnTo>
                  <a:lnTo>
                    <a:pt x="253651" y="1180433"/>
                  </a:lnTo>
                  <a:lnTo>
                    <a:pt x="236125" y="1223581"/>
                  </a:lnTo>
                  <a:lnTo>
                    <a:pt x="221933" y="1197102"/>
                  </a:lnTo>
                  <a:lnTo>
                    <a:pt x="129159" y="1183481"/>
                  </a:lnTo>
                  <a:lnTo>
                    <a:pt x="44482" y="1146048"/>
                  </a:lnTo>
                  <a:lnTo>
                    <a:pt x="44482" y="1146048"/>
                  </a:lnTo>
                  <a:lnTo>
                    <a:pt x="58483" y="1056227"/>
                  </a:lnTo>
                  <a:lnTo>
                    <a:pt x="17717" y="1061656"/>
                  </a:lnTo>
                  <a:lnTo>
                    <a:pt x="0" y="978313"/>
                  </a:lnTo>
                  <a:lnTo>
                    <a:pt x="26289" y="973455"/>
                  </a:lnTo>
                  <a:lnTo>
                    <a:pt x="36576" y="946976"/>
                  </a:lnTo>
                  <a:lnTo>
                    <a:pt x="69247" y="943356"/>
                  </a:lnTo>
                  <a:lnTo>
                    <a:pt x="76581" y="915543"/>
                  </a:lnTo>
                  <a:lnTo>
                    <a:pt x="62865" y="896779"/>
                  </a:lnTo>
                  <a:lnTo>
                    <a:pt x="89535" y="889254"/>
                  </a:lnTo>
                  <a:lnTo>
                    <a:pt x="141065" y="919353"/>
                  </a:lnTo>
                  <a:lnTo>
                    <a:pt x="172974" y="866870"/>
                  </a:lnTo>
                  <a:lnTo>
                    <a:pt x="159067" y="812768"/>
                  </a:lnTo>
                  <a:lnTo>
                    <a:pt x="170974" y="755428"/>
                  </a:lnTo>
                  <a:lnTo>
                    <a:pt x="154210" y="748951"/>
                  </a:lnTo>
                  <a:lnTo>
                    <a:pt x="173545" y="701802"/>
                  </a:lnTo>
                  <a:lnTo>
                    <a:pt x="157258" y="694754"/>
                  </a:lnTo>
                  <a:lnTo>
                    <a:pt x="190881" y="651891"/>
                  </a:lnTo>
                  <a:lnTo>
                    <a:pt x="186785" y="613791"/>
                  </a:lnTo>
                  <a:lnTo>
                    <a:pt x="202311" y="597884"/>
                  </a:lnTo>
                  <a:lnTo>
                    <a:pt x="191262" y="573691"/>
                  </a:lnTo>
                  <a:lnTo>
                    <a:pt x="209264" y="561404"/>
                  </a:lnTo>
                  <a:lnTo>
                    <a:pt x="206502" y="540925"/>
                  </a:lnTo>
                  <a:lnTo>
                    <a:pt x="224695" y="545306"/>
                  </a:lnTo>
                  <a:lnTo>
                    <a:pt x="226504" y="516160"/>
                  </a:lnTo>
                  <a:lnTo>
                    <a:pt x="244031" y="510350"/>
                  </a:lnTo>
                  <a:lnTo>
                    <a:pt x="251269" y="531590"/>
                  </a:lnTo>
                  <a:lnTo>
                    <a:pt x="297275" y="520446"/>
                  </a:lnTo>
                  <a:lnTo>
                    <a:pt x="351568" y="540830"/>
                  </a:lnTo>
                  <a:lnTo>
                    <a:pt x="356902" y="502920"/>
                  </a:lnTo>
                  <a:lnTo>
                    <a:pt x="411004" y="439007"/>
                  </a:lnTo>
                  <a:lnTo>
                    <a:pt x="372332" y="403288"/>
                  </a:lnTo>
                  <a:lnTo>
                    <a:pt x="364522" y="312134"/>
                  </a:lnTo>
                  <a:lnTo>
                    <a:pt x="382810" y="300895"/>
                  </a:lnTo>
                  <a:lnTo>
                    <a:pt x="432244" y="317754"/>
                  </a:lnTo>
                  <a:lnTo>
                    <a:pt x="440531" y="292037"/>
                  </a:lnTo>
                  <a:lnTo>
                    <a:pt x="490728" y="290798"/>
                  </a:lnTo>
                  <a:lnTo>
                    <a:pt x="500348" y="253746"/>
                  </a:lnTo>
                  <a:lnTo>
                    <a:pt x="479679" y="234696"/>
                  </a:lnTo>
                  <a:lnTo>
                    <a:pt x="491204" y="180213"/>
                  </a:lnTo>
                  <a:lnTo>
                    <a:pt x="528923" y="165163"/>
                  </a:lnTo>
                  <a:lnTo>
                    <a:pt x="584549" y="180689"/>
                  </a:lnTo>
                  <a:lnTo>
                    <a:pt x="574453" y="160496"/>
                  </a:lnTo>
                  <a:lnTo>
                    <a:pt x="593789" y="147447"/>
                  </a:lnTo>
                  <a:lnTo>
                    <a:pt x="591026" y="124206"/>
                  </a:lnTo>
                  <a:lnTo>
                    <a:pt x="550450" y="118967"/>
                  </a:lnTo>
                  <a:lnTo>
                    <a:pt x="559879" y="61341"/>
                  </a:lnTo>
                  <a:lnTo>
                    <a:pt x="559879" y="61341"/>
                  </a:lnTo>
                  <a:lnTo>
                    <a:pt x="649319" y="35909"/>
                  </a:lnTo>
                  <a:lnTo>
                    <a:pt x="661035" y="52102"/>
                  </a:lnTo>
                  <a:lnTo>
                    <a:pt x="655034" y="3076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2" name="Grafika 2">
              <a:extLst>
                <a:ext uri="{FF2B5EF4-FFF2-40B4-BE49-F238E27FC236}">
                  <a16:creationId xmlns:a16="http://schemas.microsoft.com/office/drawing/2014/main" id="{8FFC462C-DFBF-4328-A41B-9F07069A2451}"/>
                </a:ext>
              </a:extLst>
            </p:cNvPr>
            <p:cNvSpPr/>
            <p:nvPr/>
          </p:nvSpPr>
          <p:spPr>
            <a:xfrm>
              <a:off x="11604022" y="1214291"/>
              <a:ext cx="1472088" cy="1888331"/>
            </a:xfrm>
            <a:custGeom>
              <a:avLst/>
              <a:gdLst>
                <a:gd name="connsiteX0" fmla="*/ 881825 w 1472088"/>
                <a:gd name="connsiteY0" fmla="*/ 0 h 1888331"/>
                <a:gd name="connsiteX1" fmla="*/ 909066 w 1472088"/>
                <a:gd name="connsiteY1" fmla="*/ 1619 h 1888331"/>
                <a:gd name="connsiteX2" fmla="*/ 909066 w 1472088"/>
                <a:gd name="connsiteY2" fmla="*/ 1619 h 1888331"/>
                <a:gd name="connsiteX3" fmla="*/ 922972 w 1472088"/>
                <a:gd name="connsiteY3" fmla="*/ 9144 h 1888331"/>
                <a:gd name="connsiteX4" fmla="*/ 923925 w 1472088"/>
                <a:gd name="connsiteY4" fmla="*/ 55817 h 1888331"/>
                <a:gd name="connsiteX5" fmla="*/ 1033748 w 1472088"/>
                <a:gd name="connsiteY5" fmla="*/ 80105 h 1888331"/>
                <a:gd name="connsiteX6" fmla="*/ 1051179 w 1472088"/>
                <a:gd name="connsiteY6" fmla="*/ 106585 h 1888331"/>
                <a:gd name="connsiteX7" fmla="*/ 1095661 w 1472088"/>
                <a:gd name="connsiteY7" fmla="*/ 100203 h 1888331"/>
                <a:gd name="connsiteX8" fmla="*/ 1087755 w 1472088"/>
                <a:gd name="connsiteY8" fmla="*/ 125444 h 1888331"/>
                <a:gd name="connsiteX9" fmla="*/ 1123188 w 1472088"/>
                <a:gd name="connsiteY9" fmla="*/ 165449 h 1888331"/>
                <a:gd name="connsiteX10" fmla="*/ 1152239 w 1472088"/>
                <a:gd name="connsiteY10" fmla="*/ 158877 h 1888331"/>
                <a:gd name="connsiteX11" fmla="*/ 1183386 w 1472088"/>
                <a:gd name="connsiteY11" fmla="*/ 193738 h 1888331"/>
                <a:gd name="connsiteX12" fmla="*/ 1177671 w 1472088"/>
                <a:gd name="connsiteY12" fmla="*/ 214884 h 1888331"/>
                <a:gd name="connsiteX13" fmla="*/ 1204436 w 1472088"/>
                <a:gd name="connsiteY13" fmla="*/ 277654 h 1888331"/>
                <a:gd name="connsiteX14" fmla="*/ 1168432 w 1472088"/>
                <a:gd name="connsiteY14" fmla="*/ 317754 h 1888331"/>
                <a:gd name="connsiteX15" fmla="*/ 1179386 w 1472088"/>
                <a:gd name="connsiteY15" fmla="*/ 332708 h 1888331"/>
                <a:gd name="connsiteX16" fmla="*/ 1160145 w 1472088"/>
                <a:gd name="connsiteY16" fmla="*/ 348044 h 1888331"/>
                <a:gd name="connsiteX17" fmla="*/ 1175290 w 1472088"/>
                <a:gd name="connsiteY17" fmla="*/ 370808 h 1888331"/>
                <a:gd name="connsiteX18" fmla="*/ 1170718 w 1472088"/>
                <a:gd name="connsiteY18" fmla="*/ 389954 h 1888331"/>
                <a:gd name="connsiteX19" fmla="*/ 1156811 w 1472088"/>
                <a:gd name="connsiteY19" fmla="*/ 385953 h 1888331"/>
                <a:gd name="connsiteX20" fmla="*/ 1154144 w 1472088"/>
                <a:gd name="connsiteY20" fmla="*/ 419481 h 1888331"/>
                <a:gd name="connsiteX21" fmla="*/ 1176433 w 1472088"/>
                <a:gd name="connsiteY21" fmla="*/ 457295 h 1888331"/>
                <a:gd name="connsiteX22" fmla="*/ 1111377 w 1472088"/>
                <a:gd name="connsiteY22" fmla="*/ 523970 h 1888331"/>
                <a:gd name="connsiteX23" fmla="*/ 1129379 w 1472088"/>
                <a:gd name="connsiteY23" fmla="*/ 552450 h 1888331"/>
                <a:gd name="connsiteX24" fmla="*/ 1117092 w 1472088"/>
                <a:gd name="connsiteY24" fmla="*/ 603504 h 1888331"/>
                <a:gd name="connsiteX25" fmla="*/ 1133189 w 1472088"/>
                <a:gd name="connsiteY25" fmla="*/ 705707 h 1888331"/>
                <a:gd name="connsiteX26" fmla="*/ 1158811 w 1472088"/>
                <a:gd name="connsiteY26" fmla="*/ 711137 h 1888331"/>
                <a:gd name="connsiteX27" fmla="*/ 1165384 w 1472088"/>
                <a:gd name="connsiteY27" fmla="*/ 740664 h 1888331"/>
                <a:gd name="connsiteX28" fmla="*/ 1190339 w 1472088"/>
                <a:gd name="connsiteY28" fmla="*/ 748094 h 1888331"/>
                <a:gd name="connsiteX29" fmla="*/ 1182719 w 1472088"/>
                <a:gd name="connsiteY29" fmla="*/ 788098 h 1888331"/>
                <a:gd name="connsiteX30" fmla="*/ 1213485 w 1472088"/>
                <a:gd name="connsiteY30" fmla="*/ 812863 h 1888331"/>
                <a:gd name="connsiteX31" fmla="*/ 1203198 w 1472088"/>
                <a:gd name="connsiteY31" fmla="*/ 860107 h 1888331"/>
                <a:gd name="connsiteX32" fmla="*/ 1175671 w 1472088"/>
                <a:gd name="connsiteY32" fmla="*/ 893159 h 1888331"/>
                <a:gd name="connsiteX33" fmla="*/ 1180909 w 1472088"/>
                <a:gd name="connsiteY33" fmla="*/ 931355 h 1888331"/>
                <a:gd name="connsiteX34" fmla="*/ 1210627 w 1472088"/>
                <a:gd name="connsiteY34" fmla="*/ 931355 h 1888331"/>
                <a:gd name="connsiteX35" fmla="*/ 1235393 w 1472088"/>
                <a:gd name="connsiteY35" fmla="*/ 1003554 h 1888331"/>
                <a:gd name="connsiteX36" fmla="*/ 1311497 w 1472088"/>
                <a:gd name="connsiteY36" fmla="*/ 1061847 h 1888331"/>
                <a:gd name="connsiteX37" fmla="*/ 1304163 w 1472088"/>
                <a:gd name="connsiteY37" fmla="*/ 1109091 h 1888331"/>
                <a:gd name="connsiteX38" fmla="*/ 1334357 w 1472088"/>
                <a:gd name="connsiteY38" fmla="*/ 1132904 h 1888331"/>
                <a:gd name="connsiteX39" fmla="*/ 1349121 w 1472088"/>
                <a:gd name="connsiteY39" fmla="*/ 1187482 h 1888331"/>
                <a:gd name="connsiteX40" fmla="*/ 1336548 w 1472088"/>
                <a:gd name="connsiteY40" fmla="*/ 1191387 h 1888331"/>
                <a:gd name="connsiteX41" fmla="*/ 1361789 w 1472088"/>
                <a:gd name="connsiteY41" fmla="*/ 1210151 h 1888331"/>
                <a:gd name="connsiteX42" fmla="*/ 1369886 w 1472088"/>
                <a:gd name="connsiteY42" fmla="*/ 1245965 h 1888331"/>
                <a:gd name="connsiteX43" fmla="*/ 1418082 w 1472088"/>
                <a:gd name="connsiteY43" fmla="*/ 1300544 h 1888331"/>
                <a:gd name="connsiteX44" fmla="*/ 1472089 w 1472088"/>
                <a:gd name="connsiteY44" fmla="*/ 1321880 h 1888331"/>
                <a:gd name="connsiteX45" fmla="*/ 1448848 w 1472088"/>
                <a:gd name="connsiteY45" fmla="*/ 1348550 h 1888331"/>
                <a:gd name="connsiteX46" fmla="*/ 1389221 w 1472088"/>
                <a:gd name="connsiteY46" fmla="*/ 1347026 h 1888331"/>
                <a:gd name="connsiteX47" fmla="*/ 1365123 w 1472088"/>
                <a:gd name="connsiteY47" fmla="*/ 1371981 h 1888331"/>
                <a:gd name="connsiteX48" fmla="*/ 1368647 w 1472088"/>
                <a:gd name="connsiteY48" fmla="*/ 1407700 h 1888331"/>
                <a:gd name="connsiteX49" fmla="*/ 1400747 w 1472088"/>
                <a:gd name="connsiteY49" fmla="*/ 1416463 h 1888331"/>
                <a:gd name="connsiteX50" fmla="*/ 1397412 w 1472088"/>
                <a:gd name="connsiteY50" fmla="*/ 1454944 h 1888331"/>
                <a:gd name="connsiteX51" fmla="*/ 1428941 w 1472088"/>
                <a:gd name="connsiteY51" fmla="*/ 1458182 h 1888331"/>
                <a:gd name="connsiteX52" fmla="*/ 1424083 w 1472088"/>
                <a:gd name="connsiteY52" fmla="*/ 1495997 h 1888331"/>
                <a:gd name="connsiteX53" fmla="*/ 1443323 w 1472088"/>
                <a:gd name="connsiteY53" fmla="*/ 1535144 h 1888331"/>
                <a:gd name="connsiteX54" fmla="*/ 1439894 w 1472088"/>
                <a:gd name="connsiteY54" fmla="*/ 1602962 h 1888331"/>
                <a:gd name="connsiteX55" fmla="*/ 1406461 w 1472088"/>
                <a:gd name="connsiteY55" fmla="*/ 1709452 h 1888331"/>
                <a:gd name="connsiteX56" fmla="*/ 1385221 w 1472088"/>
                <a:gd name="connsiteY56" fmla="*/ 1740408 h 1888331"/>
                <a:gd name="connsiteX57" fmla="*/ 1228154 w 1472088"/>
                <a:gd name="connsiteY57" fmla="*/ 1761839 h 1888331"/>
                <a:gd name="connsiteX58" fmla="*/ 1203293 w 1472088"/>
                <a:gd name="connsiteY58" fmla="*/ 1813465 h 1888331"/>
                <a:gd name="connsiteX59" fmla="*/ 1120235 w 1472088"/>
                <a:gd name="connsiteY59" fmla="*/ 1888331 h 1888331"/>
                <a:gd name="connsiteX60" fmla="*/ 1120235 w 1472088"/>
                <a:gd name="connsiteY60" fmla="*/ 1888331 h 1888331"/>
                <a:gd name="connsiteX61" fmla="*/ 1099852 w 1472088"/>
                <a:gd name="connsiteY61" fmla="*/ 1876997 h 1888331"/>
                <a:gd name="connsiteX62" fmla="*/ 1105852 w 1472088"/>
                <a:gd name="connsiteY62" fmla="*/ 1845850 h 1888331"/>
                <a:gd name="connsiteX63" fmla="*/ 1040416 w 1472088"/>
                <a:gd name="connsiteY63" fmla="*/ 1838135 h 1888331"/>
                <a:gd name="connsiteX64" fmla="*/ 1056608 w 1472088"/>
                <a:gd name="connsiteY64" fmla="*/ 1797463 h 1888331"/>
                <a:gd name="connsiteX65" fmla="*/ 1056608 w 1472088"/>
                <a:gd name="connsiteY65" fmla="*/ 1797463 h 1888331"/>
                <a:gd name="connsiteX66" fmla="*/ 1052417 w 1472088"/>
                <a:gd name="connsiteY66" fmla="*/ 1797463 h 1888331"/>
                <a:gd name="connsiteX67" fmla="*/ 1052417 w 1472088"/>
                <a:gd name="connsiteY67" fmla="*/ 1797463 h 1888331"/>
                <a:gd name="connsiteX68" fmla="*/ 1024223 w 1472088"/>
                <a:gd name="connsiteY68" fmla="*/ 1778318 h 1888331"/>
                <a:gd name="connsiteX69" fmla="*/ 1029462 w 1472088"/>
                <a:gd name="connsiteY69" fmla="*/ 1744885 h 1888331"/>
                <a:gd name="connsiteX70" fmla="*/ 1012888 w 1472088"/>
                <a:gd name="connsiteY70" fmla="*/ 1739741 h 1888331"/>
                <a:gd name="connsiteX71" fmla="*/ 950309 w 1472088"/>
                <a:gd name="connsiteY71" fmla="*/ 1787843 h 1888331"/>
                <a:gd name="connsiteX72" fmla="*/ 910400 w 1472088"/>
                <a:gd name="connsiteY72" fmla="*/ 1753457 h 1888331"/>
                <a:gd name="connsiteX73" fmla="*/ 815340 w 1472088"/>
                <a:gd name="connsiteY73" fmla="*/ 1852327 h 1888331"/>
                <a:gd name="connsiteX74" fmla="*/ 576929 w 1472088"/>
                <a:gd name="connsiteY74" fmla="*/ 1833372 h 1888331"/>
                <a:gd name="connsiteX75" fmla="*/ 577215 w 1472088"/>
                <a:gd name="connsiteY75" fmla="*/ 1815560 h 1888331"/>
                <a:gd name="connsiteX76" fmla="*/ 621982 w 1472088"/>
                <a:gd name="connsiteY76" fmla="*/ 1790795 h 1888331"/>
                <a:gd name="connsiteX77" fmla="*/ 517207 w 1472088"/>
                <a:gd name="connsiteY77" fmla="*/ 1801463 h 1888331"/>
                <a:gd name="connsiteX78" fmla="*/ 477679 w 1472088"/>
                <a:gd name="connsiteY78" fmla="*/ 1750790 h 1888331"/>
                <a:gd name="connsiteX79" fmla="*/ 456438 w 1472088"/>
                <a:gd name="connsiteY79" fmla="*/ 1754410 h 1888331"/>
                <a:gd name="connsiteX80" fmla="*/ 462534 w 1472088"/>
                <a:gd name="connsiteY80" fmla="*/ 1729645 h 1888331"/>
                <a:gd name="connsiteX81" fmla="*/ 490061 w 1472088"/>
                <a:gd name="connsiteY81" fmla="*/ 1719072 h 1888331"/>
                <a:gd name="connsiteX82" fmla="*/ 482155 w 1472088"/>
                <a:gd name="connsiteY82" fmla="*/ 1694402 h 1888331"/>
                <a:gd name="connsiteX83" fmla="*/ 540068 w 1472088"/>
                <a:gd name="connsiteY83" fmla="*/ 1702308 h 1888331"/>
                <a:gd name="connsiteX84" fmla="*/ 564832 w 1472088"/>
                <a:gd name="connsiteY84" fmla="*/ 1678877 h 1888331"/>
                <a:gd name="connsiteX85" fmla="*/ 528161 w 1472088"/>
                <a:gd name="connsiteY85" fmla="*/ 1674495 h 1888331"/>
                <a:gd name="connsiteX86" fmla="*/ 557117 w 1472088"/>
                <a:gd name="connsiteY86" fmla="*/ 1664684 h 1888331"/>
                <a:gd name="connsiteX87" fmla="*/ 553498 w 1472088"/>
                <a:gd name="connsiteY87" fmla="*/ 1651445 h 1888331"/>
                <a:gd name="connsiteX88" fmla="*/ 526637 w 1472088"/>
                <a:gd name="connsiteY88" fmla="*/ 1652588 h 1888331"/>
                <a:gd name="connsiteX89" fmla="*/ 531686 w 1472088"/>
                <a:gd name="connsiteY89" fmla="*/ 1589532 h 1888331"/>
                <a:gd name="connsiteX90" fmla="*/ 499586 w 1472088"/>
                <a:gd name="connsiteY90" fmla="*/ 1575626 h 1888331"/>
                <a:gd name="connsiteX91" fmla="*/ 471583 w 1472088"/>
                <a:gd name="connsiteY91" fmla="*/ 1584960 h 1888331"/>
                <a:gd name="connsiteX92" fmla="*/ 431197 w 1472088"/>
                <a:gd name="connsiteY92" fmla="*/ 1549527 h 1888331"/>
                <a:gd name="connsiteX93" fmla="*/ 378809 w 1472088"/>
                <a:gd name="connsiteY93" fmla="*/ 1544955 h 1888331"/>
                <a:gd name="connsiteX94" fmla="*/ 350615 w 1472088"/>
                <a:gd name="connsiteY94" fmla="*/ 1505140 h 1888331"/>
                <a:gd name="connsiteX95" fmla="*/ 310039 w 1472088"/>
                <a:gd name="connsiteY95" fmla="*/ 1503331 h 1888331"/>
                <a:gd name="connsiteX96" fmla="*/ 349472 w 1472088"/>
                <a:gd name="connsiteY96" fmla="*/ 1421606 h 1888331"/>
                <a:gd name="connsiteX97" fmla="*/ 327755 w 1472088"/>
                <a:gd name="connsiteY97" fmla="*/ 1381887 h 1888331"/>
                <a:gd name="connsiteX98" fmla="*/ 266700 w 1472088"/>
                <a:gd name="connsiteY98" fmla="*/ 1363885 h 1888331"/>
                <a:gd name="connsiteX99" fmla="*/ 235172 w 1472088"/>
                <a:gd name="connsiteY99" fmla="*/ 1396175 h 1888331"/>
                <a:gd name="connsiteX100" fmla="*/ 171355 w 1472088"/>
                <a:gd name="connsiteY100" fmla="*/ 1406652 h 1888331"/>
                <a:gd name="connsiteX101" fmla="*/ 146590 w 1472088"/>
                <a:gd name="connsiteY101" fmla="*/ 1376172 h 1888331"/>
                <a:gd name="connsiteX102" fmla="*/ 146590 w 1472088"/>
                <a:gd name="connsiteY102" fmla="*/ 1376172 h 1888331"/>
                <a:gd name="connsiteX103" fmla="*/ 131445 w 1472088"/>
                <a:gd name="connsiteY103" fmla="*/ 1348264 h 1888331"/>
                <a:gd name="connsiteX104" fmla="*/ 110871 w 1472088"/>
                <a:gd name="connsiteY104" fmla="*/ 1139381 h 1888331"/>
                <a:gd name="connsiteX105" fmla="*/ 110871 w 1472088"/>
                <a:gd name="connsiteY105" fmla="*/ 1139381 h 1888331"/>
                <a:gd name="connsiteX106" fmla="*/ 102870 w 1472088"/>
                <a:gd name="connsiteY106" fmla="*/ 1086803 h 1888331"/>
                <a:gd name="connsiteX107" fmla="*/ 118300 w 1472088"/>
                <a:gd name="connsiteY107" fmla="*/ 1057275 h 1888331"/>
                <a:gd name="connsiteX108" fmla="*/ 100393 w 1472088"/>
                <a:gd name="connsiteY108" fmla="*/ 1020128 h 1888331"/>
                <a:gd name="connsiteX109" fmla="*/ 130397 w 1472088"/>
                <a:gd name="connsiteY109" fmla="*/ 932879 h 1888331"/>
                <a:gd name="connsiteX110" fmla="*/ 103632 w 1472088"/>
                <a:gd name="connsiteY110" fmla="*/ 929640 h 1888331"/>
                <a:gd name="connsiteX111" fmla="*/ 120777 w 1472088"/>
                <a:gd name="connsiteY111" fmla="*/ 921830 h 1888331"/>
                <a:gd name="connsiteX112" fmla="*/ 137065 w 1472088"/>
                <a:gd name="connsiteY112" fmla="*/ 873347 h 1888331"/>
                <a:gd name="connsiteX113" fmla="*/ 125539 w 1472088"/>
                <a:gd name="connsiteY113" fmla="*/ 848582 h 1888331"/>
                <a:gd name="connsiteX114" fmla="*/ 110490 w 1472088"/>
                <a:gd name="connsiteY114" fmla="*/ 854012 h 1888331"/>
                <a:gd name="connsiteX115" fmla="*/ 83439 w 1472088"/>
                <a:gd name="connsiteY115" fmla="*/ 830580 h 1888331"/>
                <a:gd name="connsiteX116" fmla="*/ 108204 w 1472088"/>
                <a:gd name="connsiteY116" fmla="*/ 805720 h 1888331"/>
                <a:gd name="connsiteX117" fmla="*/ 129540 w 1472088"/>
                <a:gd name="connsiteY117" fmla="*/ 815340 h 1888331"/>
                <a:gd name="connsiteX118" fmla="*/ 148876 w 1472088"/>
                <a:gd name="connsiteY118" fmla="*/ 761714 h 1888331"/>
                <a:gd name="connsiteX119" fmla="*/ 117634 w 1472088"/>
                <a:gd name="connsiteY119" fmla="*/ 678085 h 1888331"/>
                <a:gd name="connsiteX120" fmla="*/ 55531 w 1472088"/>
                <a:gd name="connsiteY120" fmla="*/ 679228 h 1888331"/>
                <a:gd name="connsiteX121" fmla="*/ 0 w 1472088"/>
                <a:gd name="connsiteY121" fmla="*/ 628269 h 1888331"/>
                <a:gd name="connsiteX122" fmla="*/ 18002 w 1472088"/>
                <a:gd name="connsiteY122" fmla="*/ 589312 h 1888331"/>
                <a:gd name="connsiteX123" fmla="*/ 77438 w 1472088"/>
                <a:gd name="connsiteY123" fmla="*/ 634079 h 1888331"/>
                <a:gd name="connsiteX124" fmla="*/ 84010 w 1472088"/>
                <a:gd name="connsiteY124" fmla="*/ 607028 h 1888331"/>
                <a:gd name="connsiteX125" fmla="*/ 133159 w 1472088"/>
                <a:gd name="connsiteY125" fmla="*/ 601789 h 1888331"/>
                <a:gd name="connsiteX126" fmla="*/ 132969 w 1472088"/>
                <a:gd name="connsiteY126" fmla="*/ 576834 h 1888331"/>
                <a:gd name="connsiteX127" fmla="*/ 168116 w 1472088"/>
                <a:gd name="connsiteY127" fmla="*/ 555974 h 1888331"/>
                <a:gd name="connsiteX128" fmla="*/ 170974 w 1472088"/>
                <a:gd name="connsiteY128" fmla="*/ 536162 h 1888331"/>
                <a:gd name="connsiteX129" fmla="*/ 135731 w 1472088"/>
                <a:gd name="connsiteY129" fmla="*/ 501491 h 1888331"/>
                <a:gd name="connsiteX130" fmla="*/ 200977 w 1472088"/>
                <a:gd name="connsiteY130" fmla="*/ 457676 h 1888331"/>
                <a:gd name="connsiteX131" fmla="*/ 182308 w 1472088"/>
                <a:gd name="connsiteY131" fmla="*/ 419290 h 1888331"/>
                <a:gd name="connsiteX132" fmla="*/ 144589 w 1472088"/>
                <a:gd name="connsiteY132" fmla="*/ 430339 h 1888331"/>
                <a:gd name="connsiteX133" fmla="*/ 136779 w 1472088"/>
                <a:gd name="connsiteY133" fmla="*/ 412147 h 1888331"/>
                <a:gd name="connsiteX134" fmla="*/ 171355 w 1472088"/>
                <a:gd name="connsiteY134" fmla="*/ 373475 h 1888331"/>
                <a:gd name="connsiteX135" fmla="*/ 152781 w 1472088"/>
                <a:gd name="connsiteY135" fmla="*/ 323564 h 1888331"/>
                <a:gd name="connsiteX136" fmla="*/ 160591 w 1472088"/>
                <a:gd name="connsiteY136" fmla="*/ 285940 h 1888331"/>
                <a:gd name="connsiteX137" fmla="*/ 247840 w 1472088"/>
                <a:gd name="connsiteY137" fmla="*/ 235172 h 1888331"/>
                <a:gd name="connsiteX138" fmla="*/ 298513 w 1472088"/>
                <a:gd name="connsiteY138" fmla="*/ 255270 h 1888331"/>
                <a:gd name="connsiteX139" fmla="*/ 313087 w 1472088"/>
                <a:gd name="connsiteY139" fmla="*/ 231648 h 1888331"/>
                <a:gd name="connsiteX140" fmla="*/ 378714 w 1472088"/>
                <a:gd name="connsiteY140" fmla="*/ 247555 h 1888331"/>
                <a:gd name="connsiteX141" fmla="*/ 405670 w 1472088"/>
                <a:gd name="connsiteY141" fmla="*/ 220885 h 1888331"/>
                <a:gd name="connsiteX142" fmla="*/ 425101 w 1472088"/>
                <a:gd name="connsiteY142" fmla="*/ 253175 h 1888331"/>
                <a:gd name="connsiteX143" fmla="*/ 468821 w 1472088"/>
                <a:gd name="connsiteY143" fmla="*/ 246507 h 1888331"/>
                <a:gd name="connsiteX144" fmla="*/ 512921 w 1472088"/>
                <a:gd name="connsiteY144" fmla="*/ 200311 h 1888331"/>
                <a:gd name="connsiteX145" fmla="*/ 585406 w 1472088"/>
                <a:gd name="connsiteY145" fmla="*/ 255365 h 1888331"/>
                <a:gd name="connsiteX146" fmla="*/ 612457 w 1472088"/>
                <a:gd name="connsiteY146" fmla="*/ 210979 h 1888331"/>
                <a:gd name="connsiteX147" fmla="*/ 600266 w 1472088"/>
                <a:gd name="connsiteY147" fmla="*/ 185166 h 1888331"/>
                <a:gd name="connsiteX148" fmla="*/ 633127 w 1472088"/>
                <a:gd name="connsiteY148" fmla="*/ 153734 h 1888331"/>
                <a:gd name="connsiteX149" fmla="*/ 689610 w 1472088"/>
                <a:gd name="connsiteY149" fmla="*/ 195929 h 1888331"/>
                <a:gd name="connsiteX150" fmla="*/ 712279 w 1472088"/>
                <a:gd name="connsiteY150" fmla="*/ 183452 h 1888331"/>
                <a:gd name="connsiteX151" fmla="*/ 750951 w 1472088"/>
                <a:gd name="connsiteY151" fmla="*/ 199072 h 1888331"/>
                <a:gd name="connsiteX152" fmla="*/ 755142 w 1472088"/>
                <a:gd name="connsiteY152" fmla="*/ 160020 h 1888331"/>
                <a:gd name="connsiteX153" fmla="*/ 787527 w 1472088"/>
                <a:gd name="connsiteY153" fmla="*/ 159734 h 1888331"/>
                <a:gd name="connsiteX154" fmla="*/ 772573 w 1472088"/>
                <a:gd name="connsiteY154" fmla="*/ 131826 h 1888331"/>
                <a:gd name="connsiteX155" fmla="*/ 801434 w 1472088"/>
                <a:gd name="connsiteY155" fmla="*/ 99346 h 1888331"/>
                <a:gd name="connsiteX156" fmla="*/ 852868 w 1472088"/>
                <a:gd name="connsiteY156" fmla="*/ 102965 h 1888331"/>
                <a:gd name="connsiteX157" fmla="*/ 827722 w 1472088"/>
                <a:gd name="connsiteY157" fmla="*/ 62389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472088" h="1888331">
                  <a:moveTo>
                    <a:pt x="881825" y="0"/>
                  </a:moveTo>
                  <a:lnTo>
                    <a:pt x="909066" y="1619"/>
                  </a:lnTo>
                  <a:lnTo>
                    <a:pt x="909066" y="1619"/>
                  </a:lnTo>
                  <a:lnTo>
                    <a:pt x="922972" y="9144"/>
                  </a:lnTo>
                  <a:lnTo>
                    <a:pt x="923925" y="55817"/>
                  </a:lnTo>
                  <a:lnTo>
                    <a:pt x="1033748" y="80105"/>
                  </a:lnTo>
                  <a:lnTo>
                    <a:pt x="1051179" y="106585"/>
                  </a:lnTo>
                  <a:lnTo>
                    <a:pt x="1095661" y="100203"/>
                  </a:lnTo>
                  <a:lnTo>
                    <a:pt x="1087755" y="125444"/>
                  </a:lnTo>
                  <a:lnTo>
                    <a:pt x="1123188" y="165449"/>
                  </a:lnTo>
                  <a:lnTo>
                    <a:pt x="1152239" y="158877"/>
                  </a:lnTo>
                  <a:lnTo>
                    <a:pt x="1183386" y="193738"/>
                  </a:lnTo>
                  <a:lnTo>
                    <a:pt x="1177671" y="214884"/>
                  </a:lnTo>
                  <a:lnTo>
                    <a:pt x="1204436" y="277654"/>
                  </a:lnTo>
                  <a:lnTo>
                    <a:pt x="1168432" y="317754"/>
                  </a:lnTo>
                  <a:lnTo>
                    <a:pt x="1179386" y="332708"/>
                  </a:lnTo>
                  <a:lnTo>
                    <a:pt x="1160145" y="348044"/>
                  </a:lnTo>
                  <a:lnTo>
                    <a:pt x="1175290" y="370808"/>
                  </a:lnTo>
                  <a:lnTo>
                    <a:pt x="1170718" y="389954"/>
                  </a:lnTo>
                  <a:lnTo>
                    <a:pt x="1156811" y="385953"/>
                  </a:lnTo>
                  <a:lnTo>
                    <a:pt x="1154144" y="419481"/>
                  </a:lnTo>
                  <a:lnTo>
                    <a:pt x="1176433" y="457295"/>
                  </a:lnTo>
                  <a:lnTo>
                    <a:pt x="1111377" y="523970"/>
                  </a:lnTo>
                  <a:lnTo>
                    <a:pt x="1129379" y="552450"/>
                  </a:lnTo>
                  <a:lnTo>
                    <a:pt x="1117092" y="603504"/>
                  </a:lnTo>
                  <a:lnTo>
                    <a:pt x="1133189" y="705707"/>
                  </a:lnTo>
                  <a:lnTo>
                    <a:pt x="1158811" y="711137"/>
                  </a:lnTo>
                  <a:lnTo>
                    <a:pt x="1165384" y="740664"/>
                  </a:lnTo>
                  <a:lnTo>
                    <a:pt x="1190339" y="748094"/>
                  </a:lnTo>
                  <a:lnTo>
                    <a:pt x="1182719" y="788098"/>
                  </a:lnTo>
                  <a:lnTo>
                    <a:pt x="1213485" y="812863"/>
                  </a:lnTo>
                  <a:lnTo>
                    <a:pt x="1203198" y="860107"/>
                  </a:lnTo>
                  <a:lnTo>
                    <a:pt x="1175671" y="893159"/>
                  </a:lnTo>
                  <a:lnTo>
                    <a:pt x="1180909" y="931355"/>
                  </a:lnTo>
                  <a:lnTo>
                    <a:pt x="1210627" y="931355"/>
                  </a:lnTo>
                  <a:lnTo>
                    <a:pt x="1235393" y="1003554"/>
                  </a:lnTo>
                  <a:lnTo>
                    <a:pt x="1311497" y="1061847"/>
                  </a:lnTo>
                  <a:lnTo>
                    <a:pt x="1304163" y="1109091"/>
                  </a:lnTo>
                  <a:lnTo>
                    <a:pt x="1334357" y="1132904"/>
                  </a:lnTo>
                  <a:lnTo>
                    <a:pt x="1349121" y="1187482"/>
                  </a:lnTo>
                  <a:lnTo>
                    <a:pt x="1336548" y="1191387"/>
                  </a:lnTo>
                  <a:lnTo>
                    <a:pt x="1361789" y="1210151"/>
                  </a:lnTo>
                  <a:lnTo>
                    <a:pt x="1369886" y="1245965"/>
                  </a:lnTo>
                  <a:lnTo>
                    <a:pt x="1418082" y="1300544"/>
                  </a:lnTo>
                  <a:lnTo>
                    <a:pt x="1472089" y="1321880"/>
                  </a:lnTo>
                  <a:lnTo>
                    <a:pt x="1448848" y="1348550"/>
                  </a:lnTo>
                  <a:lnTo>
                    <a:pt x="1389221" y="1347026"/>
                  </a:lnTo>
                  <a:lnTo>
                    <a:pt x="1365123" y="1371981"/>
                  </a:lnTo>
                  <a:lnTo>
                    <a:pt x="1368647" y="1407700"/>
                  </a:lnTo>
                  <a:lnTo>
                    <a:pt x="1400747" y="1416463"/>
                  </a:lnTo>
                  <a:lnTo>
                    <a:pt x="1397412" y="1454944"/>
                  </a:lnTo>
                  <a:lnTo>
                    <a:pt x="1428941" y="1458182"/>
                  </a:lnTo>
                  <a:lnTo>
                    <a:pt x="1424083" y="1495997"/>
                  </a:lnTo>
                  <a:lnTo>
                    <a:pt x="1443323" y="1535144"/>
                  </a:lnTo>
                  <a:lnTo>
                    <a:pt x="1439894" y="1602962"/>
                  </a:lnTo>
                  <a:lnTo>
                    <a:pt x="1406461" y="1709452"/>
                  </a:lnTo>
                  <a:lnTo>
                    <a:pt x="1385221" y="1740408"/>
                  </a:lnTo>
                  <a:lnTo>
                    <a:pt x="1228154" y="1761839"/>
                  </a:lnTo>
                  <a:lnTo>
                    <a:pt x="1203293" y="1813465"/>
                  </a:lnTo>
                  <a:lnTo>
                    <a:pt x="1120235" y="1888331"/>
                  </a:lnTo>
                  <a:lnTo>
                    <a:pt x="1120235" y="1888331"/>
                  </a:lnTo>
                  <a:lnTo>
                    <a:pt x="1099852" y="1876997"/>
                  </a:lnTo>
                  <a:lnTo>
                    <a:pt x="1105852" y="1845850"/>
                  </a:lnTo>
                  <a:lnTo>
                    <a:pt x="1040416" y="1838135"/>
                  </a:lnTo>
                  <a:lnTo>
                    <a:pt x="1056608" y="1797463"/>
                  </a:lnTo>
                  <a:lnTo>
                    <a:pt x="1056608" y="1797463"/>
                  </a:lnTo>
                  <a:lnTo>
                    <a:pt x="1052417" y="1797463"/>
                  </a:lnTo>
                  <a:lnTo>
                    <a:pt x="1052417" y="1797463"/>
                  </a:lnTo>
                  <a:lnTo>
                    <a:pt x="1024223" y="1778318"/>
                  </a:lnTo>
                  <a:lnTo>
                    <a:pt x="1029462" y="1744885"/>
                  </a:lnTo>
                  <a:lnTo>
                    <a:pt x="1012888" y="1739741"/>
                  </a:lnTo>
                  <a:lnTo>
                    <a:pt x="950309" y="1787843"/>
                  </a:lnTo>
                  <a:lnTo>
                    <a:pt x="910400" y="1753457"/>
                  </a:lnTo>
                  <a:lnTo>
                    <a:pt x="815340" y="1852327"/>
                  </a:lnTo>
                  <a:lnTo>
                    <a:pt x="576929" y="1833372"/>
                  </a:lnTo>
                  <a:lnTo>
                    <a:pt x="577215" y="1815560"/>
                  </a:lnTo>
                  <a:lnTo>
                    <a:pt x="621982" y="1790795"/>
                  </a:lnTo>
                  <a:lnTo>
                    <a:pt x="517207" y="1801463"/>
                  </a:lnTo>
                  <a:lnTo>
                    <a:pt x="477679" y="1750790"/>
                  </a:lnTo>
                  <a:lnTo>
                    <a:pt x="456438" y="1754410"/>
                  </a:lnTo>
                  <a:lnTo>
                    <a:pt x="462534" y="1729645"/>
                  </a:lnTo>
                  <a:lnTo>
                    <a:pt x="490061" y="1719072"/>
                  </a:lnTo>
                  <a:lnTo>
                    <a:pt x="482155" y="1694402"/>
                  </a:lnTo>
                  <a:lnTo>
                    <a:pt x="540068" y="1702308"/>
                  </a:lnTo>
                  <a:lnTo>
                    <a:pt x="564832" y="1678877"/>
                  </a:lnTo>
                  <a:lnTo>
                    <a:pt x="528161" y="1674495"/>
                  </a:lnTo>
                  <a:lnTo>
                    <a:pt x="557117" y="1664684"/>
                  </a:lnTo>
                  <a:lnTo>
                    <a:pt x="553498" y="1651445"/>
                  </a:lnTo>
                  <a:lnTo>
                    <a:pt x="526637" y="1652588"/>
                  </a:lnTo>
                  <a:lnTo>
                    <a:pt x="531686" y="1589532"/>
                  </a:lnTo>
                  <a:lnTo>
                    <a:pt x="499586" y="1575626"/>
                  </a:lnTo>
                  <a:lnTo>
                    <a:pt x="471583" y="1584960"/>
                  </a:lnTo>
                  <a:lnTo>
                    <a:pt x="431197" y="1549527"/>
                  </a:lnTo>
                  <a:lnTo>
                    <a:pt x="378809" y="1544955"/>
                  </a:lnTo>
                  <a:lnTo>
                    <a:pt x="350615" y="1505140"/>
                  </a:lnTo>
                  <a:lnTo>
                    <a:pt x="310039" y="1503331"/>
                  </a:lnTo>
                  <a:lnTo>
                    <a:pt x="349472" y="1421606"/>
                  </a:lnTo>
                  <a:lnTo>
                    <a:pt x="327755" y="1381887"/>
                  </a:lnTo>
                  <a:lnTo>
                    <a:pt x="266700" y="1363885"/>
                  </a:lnTo>
                  <a:lnTo>
                    <a:pt x="235172" y="1396175"/>
                  </a:lnTo>
                  <a:lnTo>
                    <a:pt x="171355" y="1406652"/>
                  </a:lnTo>
                  <a:lnTo>
                    <a:pt x="146590" y="1376172"/>
                  </a:lnTo>
                  <a:lnTo>
                    <a:pt x="146590" y="1376172"/>
                  </a:lnTo>
                  <a:lnTo>
                    <a:pt x="131445" y="1348264"/>
                  </a:lnTo>
                  <a:lnTo>
                    <a:pt x="110871" y="1139381"/>
                  </a:lnTo>
                  <a:lnTo>
                    <a:pt x="110871" y="1139381"/>
                  </a:lnTo>
                  <a:lnTo>
                    <a:pt x="102870" y="1086803"/>
                  </a:lnTo>
                  <a:lnTo>
                    <a:pt x="118300" y="1057275"/>
                  </a:lnTo>
                  <a:lnTo>
                    <a:pt x="100393" y="1020128"/>
                  </a:lnTo>
                  <a:lnTo>
                    <a:pt x="130397" y="932879"/>
                  </a:lnTo>
                  <a:lnTo>
                    <a:pt x="103632" y="929640"/>
                  </a:lnTo>
                  <a:lnTo>
                    <a:pt x="120777" y="921830"/>
                  </a:lnTo>
                  <a:lnTo>
                    <a:pt x="137065" y="873347"/>
                  </a:lnTo>
                  <a:lnTo>
                    <a:pt x="125539" y="848582"/>
                  </a:lnTo>
                  <a:lnTo>
                    <a:pt x="110490" y="854012"/>
                  </a:lnTo>
                  <a:lnTo>
                    <a:pt x="83439" y="830580"/>
                  </a:lnTo>
                  <a:lnTo>
                    <a:pt x="108204" y="805720"/>
                  </a:lnTo>
                  <a:lnTo>
                    <a:pt x="129540" y="815340"/>
                  </a:lnTo>
                  <a:lnTo>
                    <a:pt x="148876" y="761714"/>
                  </a:lnTo>
                  <a:lnTo>
                    <a:pt x="117634" y="678085"/>
                  </a:lnTo>
                  <a:lnTo>
                    <a:pt x="55531" y="679228"/>
                  </a:lnTo>
                  <a:lnTo>
                    <a:pt x="0" y="628269"/>
                  </a:lnTo>
                  <a:lnTo>
                    <a:pt x="18002" y="589312"/>
                  </a:lnTo>
                  <a:lnTo>
                    <a:pt x="77438" y="634079"/>
                  </a:lnTo>
                  <a:lnTo>
                    <a:pt x="84010" y="607028"/>
                  </a:lnTo>
                  <a:lnTo>
                    <a:pt x="133159" y="601789"/>
                  </a:lnTo>
                  <a:lnTo>
                    <a:pt x="132969" y="576834"/>
                  </a:lnTo>
                  <a:lnTo>
                    <a:pt x="168116" y="555974"/>
                  </a:lnTo>
                  <a:lnTo>
                    <a:pt x="170974" y="536162"/>
                  </a:lnTo>
                  <a:lnTo>
                    <a:pt x="135731" y="501491"/>
                  </a:lnTo>
                  <a:lnTo>
                    <a:pt x="200977" y="457676"/>
                  </a:lnTo>
                  <a:lnTo>
                    <a:pt x="182308" y="419290"/>
                  </a:lnTo>
                  <a:lnTo>
                    <a:pt x="144589" y="430339"/>
                  </a:lnTo>
                  <a:lnTo>
                    <a:pt x="136779" y="412147"/>
                  </a:lnTo>
                  <a:lnTo>
                    <a:pt x="171355" y="373475"/>
                  </a:lnTo>
                  <a:lnTo>
                    <a:pt x="152781" y="323564"/>
                  </a:lnTo>
                  <a:lnTo>
                    <a:pt x="160591" y="285940"/>
                  </a:lnTo>
                  <a:lnTo>
                    <a:pt x="247840" y="235172"/>
                  </a:lnTo>
                  <a:lnTo>
                    <a:pt x="298513" y="255270"/>
                  </a:lnTo>
                  <a:lnTo>
                    <a:pt x="313087" y="231648"/>
                  </a:lnTo>
                  <a:lnTo>
                    <a:pt x="378714" y="247555"/>
                  </a:lnTo>
                  <a:lnTo>
                    <a:pt x="405670" y="220885"/>
                  </a:lnTo>
                  <a:lnTo>
                    <a:pt x="425101" y="253175"/>
                  </a:lnTo>
                  <a:lnTo>
                    <a:pt x="468821" y="246507"/>
                  </a:lnTo>
                  <a:lnTo>
                    <a:pt x="512921" y="200311"/>
                  </a:lnTo>
                  <a:lnTo>
                    <a:pt x="585406" y="255365"/>
                  </a:lnTo>
                  <a:lnTo>
                    <a:pt x="612457" y="210979"/>
                  </a:lnTo>
                  <a:lnTo>
                    <a:pt x="600266" y="185166"/>
                  </a:lnTo>
                  <a:lnTo>
                    <a:pt x="633127" y="153734"/>
                  </a:lnTo>
                  <a:lnTo>
                    <a:pt x="689610" y="195929"/>
                  </a:lnTo>
                  <a:lnTo>
                    <a:pt x="712279" y="183452"/>
                  </a:lnTo>
                  <a:lnTo>
                    <a:pt x="750951" y="199072"/>
                  </a:lnTo>
                  <a:lnTo>
                    <a:pt x="755142" y="160020"/>
                  </a:lnTo>
                  <a:lnTo>
                    <a:pt x="787527" y="159734"/>
                  </a:lnTo>
                  <a:lnTo>
                    <a:pt x="772573" y="131826"/>
                  </a:lnTo>
                  <a:lnTo>
                    <a:pt x="801434" y="99346"/>
                  </a:lnTo>
                  <a:lnTo>
                    <a:pt x="852868" y="102965"/>
                  </a:lnTo>
                  <a:lnTo>
                    <a:pt x="827722" y="6238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3" name="Grafika 2">
              <a:extLst>
                <a:ext uri="{FF2B5EF4-FFF2-40B4-BE49-F238E27FC236}">
                  <a16:creationId xmlns:a16="http://schemas.microsoft.com/office/drawing/2014/main" id="{C9A95D60-7743-44DB-B7E1-81FAFC52D4A3}"/>
                </a:ext>
              </a:extLst>
            </p:cNvPr>
            <p:cNvSpPr/>
            <p:nvPr/>
          </p:nvSpPr>
          <p:spPr>
            <a:xfrm>
              <a:off x="7485984" y="413144"/>
              <a:ext cx="1097089" cy="1666589"/>
            </a:xfrm>
            <a:custGeom>
              <a:avLst/>
              <a:gdLst>
                <a:gd name="connsiteX0" fmla="*/ 38672 w 1097089"/>
                <a:gd name="connsiteY0" fmla="*/ 495681 h 1666589"/>
                <a:gd name="connsiteX1" fmla="*/ 38005 w 1097089"/>
                <a:gd name="connsiteY1" fmla="*/ 461486 h 1666589"/>
                <a:gd name="connsiteX2" fmla="*/ 57912 w 1097089"/>
                <a:gd name="connsiteY2" fmla="*/ 444627 h 1666589"/>
                <a:gd name="connsiteX3" fmla="*/ 102775 w 1097089"/>
                <a:gd name="connsiteY3" fmla="*/ 469011 h 1666589"/>
                <a:gd name="connsiteX4" fmla="*/ 124397 w 1097089"/>
                <a:gd name="connsiteY4" fmla="*/ 455390 h 1666589"/>
                <a:gd name="connsiteX5" fmla="*/ 155353 w 1097089"/>
                <a:gd name="connsiteY5" fmla="*/ 345567 h 1666589"/>
                <a:gd name="connsiteX6" fmla="*/ 193262 w 1097089"/>
                <a:gd name="connsiteY6" fmla="*/ 315087 h 1666589"/>
                <a:gd name="connsiteX7" fmla="*/ 185738 w 1097089"/>
                <a:gd name="connsiteY7" fmla="*/ 286417 h 1666589"/>
                <a:gd name="connsiteX8" fmla="*/ 222790 w 1097089"/>
                <a:gd name="connsiteY8" fmla="*/ 274892 h 1666589"/>
                <a:gd name="connsiteX9" fmla="*/ 203264 w 1097089"/>
                <a:gd name="connsiteY9" fmla="*/ 256699 h 1666589"/>
                <a:gd name="connsiteX10" fmla="*/ 222599 w 1097089"/>
                <a:gd name="connsiteY10" fmla="*/ 230505 h 1666589"/>
                <a:gd name="connsiteX11" fmla="*/ 272891 w 1097089"/>
                <a:gd name="connsiteY11" fmla="*/ 272129 h 1666589"/>
                <a:gd name="connsiteX12" fmla="*/ 297275 w 1097089"/>
                <a:gd name="connsiteY12" fmla="*/ 254984 h 1666589"/>
                <a:gd name="connsiteX13" fmla="*/ 318326 w 1097089"/>
                <a:gd name="connsiteY13" fmla="*/ 279083 h 1666589"/>
                <a:gd name="connsiteX14" fmla="*/ 460724 w 1097089"/>
                <a:gd name="connsiteY14" fmla="*/ 218313 h 1666589"/>
                <a:gd name="connsiteX15" fmla="*/ 440150 w 1097089"/>
                <a:gd name="connsiteY15" fmla="*/ 156591 h 1666589"/>
                <a:gd name="connsiteX16" fmla="*/ 483489 w 1097089"/>
                <a:gd name="connsiteY16" fmla="*/ 166211 h 1666589"/>
                <a:gd name="connsiteX17" fmla="*/ 515207 w 1097089"/>
                <a:gd name="connsiteY17" fmla="*/ 130112 h 1666589"/>
                <a:gd name="connsiteX18" fmla="*/ 593122 w 1097089"/>
                <a:gd name="connsiteY18" fmla="*/ 103251 h 1666589"/>
                <a:gd name="connsiteX19" fmla="*/ 647414 w 1097089"/>
                <a:gd name="connsiteY19" fmla="*/ 133541 h 1666589"/>
                <a:gd name="connsiteX20" fmla="*/ 672465 w 1097089"/>
                <a:gd name="connsiteY20" fmla="*/ 112395 h 1666589"/>
                <a:gd name="connsiteX21" fmla="*/ 695420 w 1097089"/>
                <a:gd name="connsiteY21" fmla="*/ 124016 h 1666589"/>
                <a:gd name="connsiteX22" fmla="*/ 717233 w 1097089"/>
                <a:gd name="connsiteY22" fmla="*/ 111824 h 1666589"/>
                <a:gd name="connsiteX23" fmla="*/ 707898 w 1097089"/>
                <a:gd name="connsiteY23" fmla="*/ 92012 h 1666589"/>
                <a:gd name="connsiteX24" fmla="*/ 738854 w 1097089"/>
                <a:gd name="connsiteY24" fmla="*/ 79534 h 1666589"/>
                <a:gd name="connsiteX25" fmla="*/ 722852 w 1097089"/>
                <a:gd name="connsiteY25" fmla="*/ 59055 h 1666589"/>
                <a:gd name="connsiteX26" fmla="*/ 746760 w 1097089"/>
                <a:gd name="connsiteY26" fmla="*/ 54197 h 1666589"/>
                <a:gd name="connsiteX27" fmla="*/ 741712 w 1097089"/>
                <a:gd name="connsiteY27" fmla="*/ 35528 h 1666589"/>
                <a:gd name="connsiteX28" fmla="*/ 771144 w 1097089"/>
                <a:gd name="connsiteY28" fmla="*/ 22479 h 1666589"/>
                <a:gd name="connsiteX29" fmla="*/ 767144 w 1097089"/>
                <a:gd name="connsiteY29" fmla="*/ 0 h 1666589"/>
                <a:gd name="connsiteX30" fmla="*/ 844487 w 1097089"/>
                <a:gd name="connsiteY30" fmla="*/ 18479 h 1666589"/>
                <a:gd name="connsiteX31" fmla="*/ 830199 w 1097089"/>
                <a:gd name="connsiteY31" fmla="*/ 78867 h 1666589"/>
                <a:gd name="connsiteX32" fmla="*/ 830199 w 1097089"/>
                <a:gd name="connsiteY32" fmla="*/ 78867 h 1666589"/>
                <a:gd name="connsiteX33" fmla="*/ 824484 w 1097089"/>
                <a:gd name="connsiteY33" fmla="*/ 118491 h 1666589"/>
                <a:gd name="connsiteX34" fmla="*/ 824484 w 1097089"/>
                <a:gd name="connsiteY34" fmla="*/ 118491 h 1666589"/>
                <a:gd name="connsiteX35" fmla="*/ 824484 w 1097089"/>
                <a:gd name="connsiteY35" fmla="*/ 121729 h 1666589"/>
                <a:gd name="connsiteX36" fmla="*/ 824484 w 1097089"/>
                <a:gd name="connsiteY36" fmla="*/ 121729 h 1666589"/>
                <a:gd name="connsiteX37" fmla="*/ 828961 w 1097089"/>
                <a:gd name="connsiteY37" fmla="*/ 151067 h 1666589"/>
                <a:gd name="connsiteX38" fmla="*/ 828961 w 1097089"/>
                <a:gd name="connsiteY38" fmla="*/ 151067 h 1666589"/>
                <a:gd name="connsiteX39" fmla="*/ 830580 w 1097089"/>
                <a:gd name="connsiteY39" fmla="*/ 152210 h 1666589"/>
                <a:gd name="connsiteX40" fmla="*/ 830580 w 1097089"/>
                <a:gd name="connsiteY40" fmla="*/ 152210 h 1666589"/>
                <a:gd name="connsiteX41" fmla="*/ 838105 w 1097089"/>
                <a:gd name="connsiteY41" fmla="*/ 254508 h 1666589"/>
                <a:gd name="connsiteX42" fmla="*/ 797433 w 1097089"/>
                <a:gd name="connsiteY42" fmla="*/ 274130 h 1666589"/>
                <a:gd name="connsiteX43" fmla="*/ 789623 w 1097089"/>
                <a:gd name="connsiteY43" fmla="*/ 297656 h 1666589"/>
                <a:gd name="connsiteX44" fmla="*/ 814388 w 1097089"/>
                <a:gd name="connsiteY44" fmla="*/ 308420 h 1666589"/>
                <a:gd name="connsiteX45" fmla="*/ 820484 w 1097089"/>
                <a:gd name="connsiteY45" fmla="*/ 376904 h 1666589"/>
                <a:gd name="connsiteX46" fmla="*/ 737902 w 1097089"/>
                <a:gd name="connsiteY46" fmla="*/ 396145 h 1666589"/>
                <a:gd name="connsiteX47" fmla="*/ 748951 w 1097089"/>
                <a:gd name="connsiteY47" fmla="*/ 428530 h 1666589"/>
                <a:gd name="connsiteX48" fmla="*/ 727520 w 1097089"/>
                <a:gd name="connsiteY48" fmla="*/ 492824 h 1666589"/>
                <a:gd name="connsiteX49" fmla="*/ 768191 w 1097089"/>
                <a:gd name="connsiteY49" fmla="*/ 551307 h 1666589"/>
                <a:gd name="connsiteX50" fmla="*/ 754571 w 1097089"/>
                <a:gd name="connsiteY50" fmla="*/ 574929 h 1666589"/>
                <a:gd name="connsiteX51" fmla="*/ 785146 w 1097089"/>
                <a:gd name="connsiteY51" fmla="*/ 605409 h 1666589"/>
                <a:gd name="connsiteX52" fmla="*/ 794957 w 1097089"/>
                <a:gd name="connsiteY52" fmla="*/ 646843 h 1666589"/>
                <a:gd name="connsiteX53" fmla="*/ 765429 w 1097089"/>
                <a:gd name="connsiteY53" fmla="*/ 665798 h 1666589"/>
                <a:gd name="connsiteX54" fmla="*/ 752189 w 1097089"/>
                <a:gd name="connsiteY54" fmla="*/ 639985 h 1666589"/>
                <a:gd name="connsiteX55" fmla="*/ 744760 w 1097089"/>
                <a:gd name="connsiteY55" fmla="*/ 656654 h 1666589"/>
                <a:gd name="connsiteX56" fmla="*/ 797624 w 1097089"/>
                <a:gd name="connsiteY56" fmla="*/ 702183 h 1666589"/>
                <a:gd name="connsiteX57" fmla="*/ 769430 w 1097089"/>
                <a:gd name="connsiteY57" fmla="*/ 824484 h 1666589"/>
                <a:gd name="connsiteX58" fmla="*/ 784003 w 1097089"/>
                <a:gd name="connsiteY58" fmla="*/ 934402 h 1666589"/>
                <a:gd name="connsiteX59" fmla="*/ 766382 w 1097089"/>
                <a:gd name="connsiteY59" fmla="*/ 966883 h 1666589"/>
                <a:gd name="connsiteX60" fmla="*/ 807053 w 1097089"/>
                <a:gd name="connsiteY60" fmla="*/ 1009555 h 1666589"/>
                <a:gd name="connsiteX61" fmla="*/ 819245 w 1097089"/>
                <a:gd name="connsiteY61" fmla="*/ 993267 h 1666589"/>
                <a:gd name="connsiteX62" fmla="*/ 840677 w 1097089"/>
                <a:gd name="connsiteY62" fmla="*/ 1003173 h 1666589"/>
                <a:gd name="connsiteX63" fmla="*/ 845725 w 1097089"/>
                <a:gd name="connsiteY63" fmla="*/ 1024795 h 1666589"/>
                <a:gd name="connsiteX64" fmla="*/ 828294 w 1097089"/>
                <a:gd name="connsiteY64" fmla="*/ 1049179 h 1666589"/>
                <a:gd name="connsiteX65" fmla="*/ 863060 w 1097089"/>
                <a:gd name="connsiteY65" fmla="*/ 1095280 h 1666589"/>
                <a:gd name="connsiteX66" fmla="*/ 924116 w 1097089"/>
                <a:gd name="connsiteY66" fmla="*/ 1077659 h 1666589"/>
                <a:gd name="connsiteX67" fmla="*/ 932498 w 1097089"/>
                <a:gd name="connsiteY67" fmla="*/ 1141285 h 1666589"/>
                <a:gd name="connsiteX68" fmla="*/ 911447 w 1097089"/>
                <a:gd name="connsiteY68" fmla="*/ 1171004 h 1666589"/>
                <a:gd name="connsiteX69" fmla="*/ 946499 w 1097089"/>
                <a:gd name="connsiteY69" fmla="*/ 1172909 h 1666589"/>
                <a:gd name="connsiteX70" fmla="*/ 969264 w 1097089"/>
                <a:gd name="connsiteY70" fmla="*/ 1193483 h 1666589"/>
                <a:gd name="connsiteX71" fmla="*/ 995458 w 1097089"/>
                <a:gd name="connsiteY71" fmla="*/ 1160050 h 1666589"/>
                <a:gd name="connsiteX72" fmla="*/ 1024033 w 1097089"/>
                <a:gd name="connsiteY72" fmla="*/ 1167670 h 1666589"/>
                <a:gd name="connsiteX73" fmla="*/ 1076039 w 1097089"/>
                <a:gd name="connsiteY73" fmla="*/ 1211485 h 1666589"/>
                <a:gd name="connsiteX74" fmla="*/ 1097090 w 1097089"/>
                <a:gd name="connsiteY74" fmla="*/ 1273874 h 1666589"/>
                <a:gd name="connsiteX75" fmla="*/ 1097090 w 1097089"/>
                <a:gd name="connsiteY75" fmla="*/ 1273874 h 1666589"/>
                <a:gd name="connsiteX76" fmla="*/ 1072706 w 1097089"/>
                <a:gd name="connsiteY76" fmla="*/ 1298924 h 1666589"/>
                <a:gd name="connsiteX77" fmla="*/ 1066800 w 1097089"/>
                <a:gd name="connsiteY77" fmla="*/ 1336453 h 1666589"/>
                <a:gd name="connsiteX78" fmla="*/ 1011079 w 1097089"/>
                <a:gd name="connsiteY78" fmla="*/ 1388174 h 1666589"/>
                <a:gd name="connsiteX79" fmla="*/ 977837 w 1097089"/>
                <a:gd name="connsiteY79" fmla="*/ 1340453 h 1666589"/>
                <a:gd name="connsiteX80" fmla="*/ 946214 w 1097089"/>
                <a:gd name="connsiteY80" fmla="*/ 1342454 h 1666589"/>
                <a:gd name="connsiteX81" fmla="*/ 955358 w 1097089"/>
                <a:gd name="connsiteY81" fmla="*/ 1292543 h 1666589"/>
                <a:gd name="connsiteX82" fmla="*/ 929735 w 1097089"/>
                <a:gd name="connsiteY82" fmla="*/ 1297686 h 1666589"/>
                <a:gd name="connsiteX83" fmla="*/ 873824 w 1097089"/>
                <a:gd name="connsiteY83" fmla="*/ 1276541 h 1666589"/>
                <a:gd name="connsiteX84" fmla="*/ 870395 w 1097089"/>
                <a:gd name="connsiteY84" fmla="*/ 1256252 h 1666589"/>
                <a:gd name="connsiteX85" fmla="*/ 844963 w 1097089"/>
                <a:gd name="connsiteY85" fmla="*/ 1255490 h 1666589"/>
                <a:gd name="connsiteX86" fmla="*/ 833342 w 1097089"/>
                <a:gd name="connsiteY86" fmla="*/ 1270254 h 1666589"/>
                <a:gd name="connsiteX87" fmla="*/ 857441 w 1097089"/>
                <a:gd name="connsiteY87" fmla="*/ 1281684 h 1666589"/>
                <a:gd name="connsiteX88" fmla="*/ 833819 w 1097089"/>
                <a:gd name="connsiteY88" fmla="*/ 1288637 h 1666589"/>
                <a:gd name="connsiteX89" fmla="*/ 841058 w 1097089"/>
                <a:gd name="connsiteY89" fmla="*/ 1310640 h 1666589"/>
                <a:gd name="connsiteX90" fmla="*/ 777145 w 1097089"/>
                <a:gd name="connsiteY90" fmla="*/ 1332643 h 1666589"/>
                <a:gd name="connsiteX91" fmla="*/ 775907 w 1097089"/>
                <a:gd name="connsiteY91" fmla="*/ 1361123 h 1666589"/>
                <a:gd name="connsiteX92" fmla="*/ 747713 w 1097089"/>
                <a:gd name="connsiteY92" fmla="*/ 1381411 h 1666589"/>
                <a:gd name="connsiteX93" fmla="*/ 768953 w 1097089"/>
                <a:gd name="connsiteY93" fmla="*/ 1391984 h 1666589"/>
                <a:gd name="connsiteX94" fmla="*/ 749237 w 1097089"/>
                <a:gd name="connsiteY94" fmla="*/ 1471232 h 1666589"/>
                <a:gd name="connsiteX95" fmla="*/ 688181 w 1097089"/>
                <a:gd name="connsiteY95" fmla="*/ 1489996 h 1666589"/>
                <a:gd name="connsiteX96" fmla="*/ 685705 w 1097089"/>
                <a:gd name="connsiteY96" fmla="*/ 1523333 h 1666589"/>
                <a:gd name="connsiteX97" fmla="*/ 620554 w 1097089"/>
                <a:gd name="connsiteY97" fmla="*/ 1589723 h 1666589"/>
                <a:gd name="connsiteX98" fmla="*/ 616553 w 1097089"/>
                <a:gd name="connsiteY98" fmla="*/ 1568101 h 1666589"/>
                <a:gd name="connsiteX99" fmla="*/ 555879 w 1097089"/>
                <a:gd name="connsiteY99" fmla="*/ 1514570 h 1666589"/>
                <a:gd name="connsiteX100" fmla="*/ 552736 w 1097089"/>
                <a:gd name="connsiteY100" fmla="*/ 1527334 h 1666589"/>
                <a:gd name="connsiteX101" fmla="*/ 502063 w 1097089"/>
                <a:gd name="connsiteY101" fmla="*/ 1511999 h 1666589"/>
                <a:gd name="connsiteX102" fmla="*/ 486061 w 1097089"/>
                <a:gd name="connsiteY102" fmla="*/ 1538573 h 1666589"/>
                <a:gd name="connsiteX103" fmla="*/ 492347 w 1097089"/>
                <a:gd name="connsiteY103" fmla="*/ 1567910 h 1666589"/>
                <a:gd name="connsiteX104" fmla="*/ 471107 w 1097089"/>
                <a:gd name="connsiteY104" fmla="*/ 1567339 h 1666589"/>
                <a:gd name="connsiteX105" fmla="*/ 464820 w 1097089"/>
                <a:gd name="connsiteY105" fmla="*/ 1624108 h 1666589"/>
                <a:gd name="connsiteX106" fmla="*/ 379476 w 1097089"/>
                <a:gd name="connsiteY106" fmla="*/ 1572959 h 1666589"/>
                <a:gd name="connsiteX107" fmla="*/ 322802 w 1097089"/>
                <a:gd name="connsiteY107" fmla="*/ 1607153 h 1666589"/>
                <a:gd name="connsiteX108" fmla="*/ 315087 w 1097089"/>
                <a:gd name="connsiteY108" fmla="*/ 1635252 h 1666589"/>
                <a:gd name="connsiteX109" fmla="*/ 280797 w 1097089"/>
                <a:gd name="connsiteY109" fmla="*/ 1639062 h 1666589"/>
                <a:gd name="connsiteX110" fmla="*/ 278035 w 1097089"/>
                <a:gd name="connsiteY110" fmla="*/ 1666589 h 1666589"/>
                <a:gd name="connsiteX111" fmla="*/ 255556 w 1097089"/>
                <a:gd name="connsiteY111" fmla="*/ 1665923 h 1666589"/>
                <a:gd name="connsiteX112" fmla="*/ 255556 w 1097089"/>
                <a:gd name="connsiteY112" fmla="*/ 1665923 h 1666589"/>
                <a:gd name="connsiteX113" fmla="*/ 242602 w 1097089"/>
                <a:gd name="connsiteY113" fmla="*/ 1567529 h 1666589"/>
                <a:gd name="connsiteX114" fmla="*/ 113824 w 1097089"/>
                <a:gd name="connsiteY114" fmla="*/ 1510665 h 1666589"/>
                <a:gd name="connsiteX115" fmla="*/ 103156 w 1097089"/>
                <a:gd name="connsiteY115" fmla="*/ 1481423 h 1666589"/>
                <a:gd name="connsiteX116" fmla="*/ 134207 w 1097089"/>
                <a:gd name="connsiteY116" fmla="*/ 1439513 h 1666589"/>
                <a:gd name="connsiteX117" fmla="*/ 129826 w 1097089"/>
                <a:gd name="connsiteY117" fmla="*/ 1390174 h 1666589"/>
                <a:gd name="connsiteX118" fmla="*/ 78486 w 1097089"/>
                <a:gd name="connsiteY118" fmla="*/ 1328738 h 1666589"/>
                <a:gd name="connsiteX119" fmla="*/ 65151 w 1097089"/>
                <a:gd name="connsiteY119" fmla="*/ 1263396 h 1666589"/>
                <a:gd name="connsiteX120" fmla="*/ 33242 w 1097089"/>
                <a:gd name="connsiteY120" fmla="*/ 1239393 h 1666589"/>
                <a:gd name="connsiteX121" fmla="*/ 44291 w 1097089"/>
                <a:gd name="connsiteY121" fmla="*/ 1207103 h 1666589"/>
                <a:gd name="connsiteX122" fmla="*/ 93440 w 1097089"/>
                <a:gd name="connsiteY122" fmla="*/ 1163765 h 1666589"/>
                <a:gd name="connsiteX123" fmla="*/ 104680 w 1097089"/>
                <a:gd name="connsiteY123" fmla="*/ 1068419 h 1666589"/>
                <a:gd name="connsiteX124" fmla="*/ 130683 w 1097089"/>
                <a:gd name="connsiteY124" fmla="*/ 1010317 h 1666589"/>
                <a:gd name="connsiteX125" fmla="*/ 85725 w 1097089"/>
                <a:gd name="connsiteY125" fmla="*/ 961263 h 1666589"/>
                <a:gd name="connsiteX126" fmla="*/ 104394 w 1097089"/>
                <a:gd name="connsiteY126" fmla="*/ 847534 h 1666589"/>
                <a:gd name="connsiteX127" fmla="*/ 33814 w 1097089"/>
                <a:gd name="connsiteY127" fmla="*/ 812006 h 1666589"/>
                <a:gd name="connsiteX128" fmla="*/ 0 w 1097089"/>
                <a:gd name="connsiteY128" fmla="*/ 697135 h 1666589"/>
                <a:gd name="connsiteX129" fmla="*/ 8668 w 1097089"/>
                <a:gd name="connsiteY129" fmla="*/ 660654 h 1666589"/>
                <a:gd name="connsiteX130" fmla="*/ 58769 w 1097089"/>
                <a:gd name="connsiteY130" fmla="*/ 602171 h 1666589"/>
                <a:gd name="connsiteX131" fmla="*/ 40577 w 1097089"/>
                <a:gd name="connsiteY131" fmla="*/ 565213 h 1666589"/>
                <a:gd name="connsiteX132" fmla="*/ 60389 w 1097089"/>
                <a:gd name="connsiteY132" fmla="*/ 528542 h 16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97089" h="1666589">
                  <a:moveTo>
                    <a:pt x="38672" y="495681"/>
                  </a:moveTo>
                  <a:lnTo>
                    <a:pt x="38005" y="461486"/>
                  </a:lnTo>
                  <a:lnTo>
                    <a:pt x="57912" y="444627"/>
                  </a:lnTo>
                  <a:lnTo>
                    <a:pt x="102775" y="469011"/>
                  </a:lnTo>
                  <a:lnTo>
                    <a:pt x="124397" y="455390"/>
                  </a:lnTo>
                  <a:lnTo>
                    <a:pt x="155353" y="345567"/>
                  </a:lnTo>
                  <a:lnTo>
                    <a:pt x="193262" y="315087"/>
                  </a:lnTo>
                  <a:lnTo>
                    <a:pt x="185738" y="286417"/>
                  </a:lnTo>
                  <a:lnTo>
                    <a:pt x="222790" y="274892"/>
                  </a:lnTo>
                  <a:lnTo>
                    <a:pt x="203264" y="256699"/>
                  </a:lnTo>
                  <a:lnTo>
                    <a:pt x="222599" y="230505"/>
                  </a:lnTo>
                  <a:lnTo>
                    <a:pt x="272891" y="272129"/>
                  </a:lnTo>
                  <a:lnTo>
                    <a:pt x="297275" y="254984"/>
                  </a:lnTo>
                  <a:lnTo>
                    <a:pt x="318326" y="279083"/>
                  </a:lnTo>
                  <a:lnTo>
                    <a:pt x="460724" y="218313"/>
                  </a:lnTo>
                  <a:lnTo>
                    <a:pt x="440150" y="156591"/>
                  </a:lnTo>
                  <a:lnTo>
                    <a:pt x="483489" y="166211"/>
                  </a:lnTo>
                  <a:lnTo>
                    <a:pt x="515207" y="130112"/>
                  </a:lnTo>
                  <a:lnTo>
                    <a:pt x="593122" y="103251"/>
                  </a:lnTo>
                  <a:lnTo>
                    <a:pt x="647414" y="133541"/>
                  </a:lnTo>
                  <a:lnTo>
                    <a:pt x="672465" y="112395"/>
                  </a:lnTo>
                  <a:lnTo>
                    <a:pt x="695420" y="124016"/>
                  </a:lnTo>
                  <a:lnTo>
                    <a:pt x="717233" y="111824"/>
                  </a:lnTo>
                  <a:lnTo>
                    <a:pt x="707898" y="92012"/>
                  </a:lnTo>
                  <a:lnTo>
                    <a:pt x="738854" y="79534"/>
                  </a:lnTo>
                  <a:lnTo>
                    <a:pt x="722852" y="59055"/>
                  </a:lnTo>
                  <a:lnTo>
                    <a:pt x="746760" y="54197"/>
                  </a:lnTo>
                  <a:lnTo>
                    <a:pt x="741712" y="35528"/>
                  </a:lnTo>
                  <a:lnTo>
                    <a:pt x="771144" y="22479"/>
                  </a:lnTo>
                  <a:lnTo>
                    <a:pt x="767144" y="0"/>
                  </a:lnTo>
                  <a:lnTo>
                    <a:pt x="844487" y="18479"/>
                  </a:lnTo>
                  <a:lnTo>
                    <a:pt x="830199" y="78867"/>
                  </a:lnTo>
                  <a:lnTo>
                    <a:pt x="830199" y="78867"/>
                  </a:lnTo>
                  <a:lnTo>
                    <a:pt x="824484" y="118491"/>
                  </a:lnTo>
                  <a:lnTo>
                    <a:pt x="824484" y="118491"/>
                  </a:lnTo>
                  <a:lnTo>
                    <a:pt x="824484" y="121729"/>
                  </a:lnTo>
                  <a:lnTo>
                    <a:pt x="824484" y="121729"/>
                  </a:lnTo>
                  <a:lnTo>
                    <a:pt x="828961" y="151067"/>
                  </a:lnTo>
                  <a:lnTo>
                    <a:pt x="828961" y="151067"/>
                  </a:lnTo>
                  <a:lnTo>
                    <a:pt x="830580" y="152210"/>
                  </a:lnTo>
                  <a:lnTo>
                    <a:pt x="830580" y="152210"/>
                  </a:lnTo>
                  <a:lnTo>
                    <a:pt x="838105" y="254508"/>
                  </a:lnTo>
                  <a:lnTo>
                    <a:pt x="797433" y="274130"/>
                  </a:lnTo>
                  <a:lnTo>
                    <a:pt x="789623" y="297656"/>
                  </a:lnTo>
                  <a:lnTo>
                    <a:pt x="814388" y="308420"/>
                  </a:lnTo>
                  <a:lnTo>
                    <a:pt x="820484" y="376904"/>
                  </a:lnTo>
                  <a:lnTo>
                    <a:pt x="737902" y="396145"/>
                  </a:lnTo>
                  <a:lnTo>
                    <a:pt x="748951" y="428530"/>
                  </a:lnTo>
                  <a:lnTo>
                    <a:pt x="727520" y="492824"/>
                  </a:lnTo>
                  <a:lnTo>
                    <a:pt x="768191" y="551307"/>
                  </a:lnTo>
                  <a:lnTo>
                    <a:pt x="754571" y="574929"/>
                  </a:lnTo>
                  <a:lnTo>
                    <a:pt x="785146" y="605409"/>
                  </a:lnTo>
                  <a:lnTo>
                    <a:pt x="794957" y="646843"/>
                  </a:lnTo>
                  <a:lnTo>
                    <a:pt x="765429" y="665798"/>
                  </a:lnTo>
                  <a:lnTo>
                    <a:pt x="752189" y="639985"/>
                  </a:lnTo>
                  <a:lnTo>
                    <a:pt x="744760" y="656654"/>
                  </a:lnTo>
                  <a:lnTo>
                    <a:pt x="797624" y="702183"/>
                  </a:lnTo>
                  <a:lnTo>
                    <a:pt x="769430" y="824484"/>
                  </a:lnTo>
                  <a:lnTo>
                    <a:pt x="784003" y="934402"/>
                  </a:lnTo>
                  <a:lnTo>
                    <a:pt x="766382" y="966883"/>
                  </a:lnTo>
                  <a:lnTo>
                    <a:pt x="807053" y="1009555"/>
                  </a:lnTo>
                  <a:lnTo>
                    <a:pt x="819245" y="993267"/>
                  </a:lnTo>
                  <a:lnTo>
                    <a:pt x="840677" y="1003173"/>
                  </a:lnTo>
                  <a:lnTo>
                    <a:pt x="845725" y="1024795"/>
                  </a:lnTo>
                  <a:lnTo>
                    <a:pt x="828294" y="1049179"/>
                  </a:lnTo>
                  <a:lnTo>
                    <a:pt x="863060" y="1095280"/>
                  </a:lnTo>
                  <a:lnTo>
                    <a:pt x="924116" y="1077659"/>
                  </a:lnTo>
                  <a:lnTo>
                    <a:pt x="932498" y="1141285"/>
                  </a:lnTo>
                  <a:lnTo>
                    <a:pt x="911447" y="1171004"/>
                  </a:lnTo>
                  <a:lnTo>
                    <a:pt x="946499" y="1172909"/>
                  </a:lnTo>
                  <a:lnTo>
                    <a:pt x="969264" y="1193483"/>
                  </a:lnTo>
                  <a:lnTo>
                    <a:pt x="995458" y="1160050"/>
                  </a:lnTo>
                  <a:lnTo>
                    <a:pt x="1024033" y="1167670"/>
                  </a:lnTo>
                  <a:lnTo>
                    <a:pt x="1076039" y="1211485"/>
                  </a:lnTo>
                  <a:lnTo>
                    <a:pt x="1097090" y="1273874"/>
                  </a:lnTo>
                  <a:lnTo>
                    <a:pt x="1097090" y="1273874"/>
                  </a:lnTo>
                  <a:lnTo>
                    <a:pt x="1072706" y="1298924"/>
                  </a:lnTo>
                  <a:lnTo>
                    <a:pt x="1066800" y="1336453"/>
                  </a:lnTo>
                  <a:lnTo>
                    <a:pt x="1011079" y="1388174"/>
                  </a:lnTo>
                  <a:lnTo>
                    <a:pt x="977837" y="1340453"/>
                  </a:lnTo>
                  <a:lnTo>
                    <a:pt x="946214" y="1342454"/>
                  </a:lnTo>
                  <a:lnTo>
                    <a:pt x="955358" y="1292543"/>
                  </a:lnTo>
                  <a:lnTo>
                    <a:pt x="929735" y="1297686"/>
                  </a:lnTo>
                  <a:lnTo>
                    <a:pt x="873824" y="1276541"/>
                  </a:lnTo>
                  <a:lnTo>
                    <a:pt x="870395" y="1256252"/>
                  </a:lnTo>
                  <a:lnTo>
                    <a:pt x="844963" y="1255490"/>
                  </a:lnTo>
                  <a:lnTo>
                    <a:pt x="833342" y="1270254"/>
                  </a:lnTo>
                  <a:lnTo>
                    <a:pt x="857441" y="1281684"/>
                  </a:lnTo>
                  <a:lnTo>
                    <a:pt x="833819" y="1288637"/>
                  </a:lnTo>
                  <a:lnTo>
                    <a:pt x="841058" y="1310640"/>
                  </a:lnTo>
                  <a:lnTo>
                    <a:pt x="777145" y="1332643"/>
                  </a:lnTo>
                  <a:lnTo>
                    <a:pt x="775907" y="1361123"/>
                  </a:lnTo>
                  <a:lnTo>
                    <a:pt x="747713" y="1381411"/>
                  </a:lnTo>
                  <a:lnTo>
                    <a:pt x="768953" y="1391984"/>
                  </a:lnTo>
                  <a:lnTo>
                    <a:pt x="749237" y="1471232"/>
                  </a:lnTo>
                  <a:lnTo>
                    <a:pt x="688181" y="1489996"/>
                  </a:lnTo>
                  <a:lnTo>
                    <a:pt x="685705" y="1523333"/>
                  </a:lnTo>
                  <a:lnTo>
                    <a:pt x="620554" y="1589723"/>
                  </a:lnTo>
                  <a:lnTo>
                    <a:pt x="616553" y="1568101"/>
                  </a:lnTo>
                  <a:lnTo>
                    <a:pt x="555879" y="1514570"/>
                  </a:lnTo>
                  <a:lnTo>
                    <a:pt x="552736" y="1527334"/>
                  </a:lnTo>
                  <a:lnTo>
                    <a:pt x="502063" y="1511999"/>
                  </a:lnTo>
                  <a:lnTo>
                    <a:pt x="486061" y="1538573"/>
                  </a:lnTo>
                  <a:lnTo>
                    <a:pt x="492347" y="1567910"/>
                  </a:lnTo>
                  <a:lnTo>
                    <a:pt x="471107" y="1567339"/>
                  </a:lnTo>
                  <a:lnTo>
                    <a:pt x="464820" y="1624108"/>
                  </a:lnTo>
                  <a:lnTo>
                    <a:pt x="379476" y="1572959"/>
                  </a:lnTo>
                  <a:lnTo>
                    <a:pt x="322802" y="1607153"/>
                  </a:lnTo>
                  <a:lnTo>
                    <a:pt x="315087" y="1635252"/>
                  </a:lnTo>
                  <a:lnTo>
                    <a:pt x="280797" y="1639062"/>
                  </a:lnTo>
                  <a:lnTo>
                    <a:pt x="278035" y="1666589"/>
                  </a:lnTo>
                  <a:lnTo>
                    <a:pt x="255556" y="1665923"/>
                  </a:lnTo>
                  <a:lnTo>
                    <a:pt x="255556" y="1665923"/>
                  </a:lnTo>
                  <a:lnTo>
                    <a:pt x="242602" y="1567529"/>
                  </a:lnTo>
                  <a:lnTo>
                    <a:pt x="113824" y="1510665"/>
                  </a:lnTo>
                  <a:lnTo>
                    <a:pt x="103156" y="1481423"/>
                  </a:lnTo>
                  <a:lnTo>
                    <a:pt x="134207" y="1439513"/>
                  </a:lnTo>
                  <a:lnTo>
                    <a:pt x="129826" y="1390174"/>
                  </a:lnTo>
                  <a:lnTo>
                    <a:pt x="78486" y="1328738"/>
                  </a:lnTo>
                  <a:lnTo>
                    <a:pt x="65151" y="1263396"/>
                  </a:lnTo>
                  <a:lnTo>
                    <a:pt x="33242" y="1239393"/>
                  </a:lnTo>
                  <a:lnTo>
                    <a:pt x="44291" y="1207103"/>
                  </a:lnTo>
                  <a:lnTo>
                    <a:pt x="93440" y="1163765"/>
                  </a:lnTo>
                  <a:lnTo>
                    <a:pt x="104680" y="1068419"/>
                  </a:lnTo>
                  <a:lnTo>
                    <a:pt x="130683" y="1010317"/>
                  </a:lnTo>
                  <a:lnTo>
                    <a:pt x="85725" y="961263"/>
                  </a:lnTo>
                  <a:lnTo>
                    <a:pt x="104394" y="847534"/>
                  </a:lnTo>
                  <a:lnTo>
                    <a:pt x="33814" y="812006"/>
                  </a:lnTo>
                  <a:lnTo>
                    <a:pt x="0" y="697135"/>
                  </a:lnTo>
                  <a:lnTo>
                    <a:pt x="8668" y="660654"/>
                  </a:lnTo>
                  <a:lnTo>
                    <a:pt x="58769" y="602171"/>
                  </a:lnTo>
                  <a:lnTo>
                    <a:pt x="40577" y="565213"/>
                  </a:lnTo>
                  <a:lnTo>
                    <a:pt x="60389" y="52854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4" name="Grafika 2">
              <a:extLst>
                <a:ext uri="{FF2B5EF4-FFF2-40B4-BE49-F238E27FC236}">
                  <a16:creationId xmlns:a16="http://schemas.microsoft.com/office/drawing/2014/main" id="{08FD74B3-DAC6-4CA6-932A-9119F3E216B5}"/>
                </a:ext>
              </a:extLst>
            </p:cNvPr>
            <p:cNvSpPr/>
            <p:nvPr/>
          </p:nvSpPr>
          <p:spPr>
            <a:xfrm>
              <a:off x="10131267" y="2856592"/>
              <a:ext cx="1358455" cy="1204531"/>
            </a:xfrm>
            <a:custGeom>
              <a:avLst/>
              <a:gdLst>
                <a:gd name="connsiteX0" fmla="*/ 503873 w 1358455"/>
                <a:gd name="connsiteY0" fmla="*/ 13240 h 1204531"/>
                <a:gd name="connsiteX1" fmla="*/ 525971 w 1358455"/>
                <a:gd name="connsiteY1" fmla="*/ 0 h 1204531"/>
                <a:gd name="connsiteX2" fmla="*/ 691515 w 1358455"/>
                <a:gd name="connsiteY2" fmla="*/ 45625 h 1204531"/>
                <a:gd name="connsiteX3" fmla="*/ 691801 w 1358455"/>
                <a:gd name="connsiteY3" fmla="*/ 77914 h 1204531"/>
                <a:gd name="connsiteX4" fmla="*/ 730663 w 1358455"/>
                <a:gd name="connsiteY4" fmla="*/ 139637 h 1204531"/>
                <a:gd name="connsiteX5" fmla="*/ 705136 w 1358455"/>
                <a:gd name="connsiteY5" fmla="*/ 150971 h 1204531"/>
                <a:gd name="connsiteX6" fmla="*/ 706850 w 1358455"/>
                <a:gd name="connsiteY6" fmla="*/ 175260 h 1204531"/>
                <a:gd name="connsiteX7" fmla="*/ 747141 w 1358455"/>
                <a:gd name="connsiteY7" fmla="*/ 204502 h 1204531"/>
                <a:gd name="connsiteX8" fmla="*/ 732187 w 1358455"/>
                <a:gd name="connsiteY8" fmla="*/ 223742 h 1204531"/>
                <a:gd name="connsiteX9" fmla="*/ 765048 w 1358455"/>
                <a:gd name="connsiteY9" fmla="*/ 254889 h 1204531"/>
                <a:gd name="connsiteX10" fmla="*/ 751999 w 1358455"/>
                <a:gd name="connsiteY10" fmla="*/ 279273 h 1204531"/>
                <a:gd name="connsiteX11" fmla="*/ 772954 w 1358455"/>
                <a:gd name="connsiteY11" fmla="*/ 281749 h 1204531"/>
                <a:gd name="connsiteX12" fmla="*/ 775621 w 1358455"/>
                <a:gd name="connsiteY12" fmla="*/ 297561 h 1204531"/>
                <a:gd name="connsiteX13" fmla="*/ 927068 w 1358455"/>
                <a:gd name="connsiteY13" fmla="*/ 279654 h 1204531"/>
                <a:gd name="connsiteX14" fmla="*/ 992124 w 1358455"/>
                <a:gd name="connsiteY14" fmla="*/ 209264 h 1204531"/>
                <a:gd name="connsiteX15" fmla="*/ 1018985 w 1358455"/>
                <a:gd name="connsiteY15" fmla="*/ 223933 h 1204531"/>
                <a:gd name="connsiteX16" fmla="*/ 1052608 w 1358455"/>
                <a:gd name="connsiteY16" fmla="*/ 193834 h 1204531"/>
                <a:gd name="connsiteX17" fmla="*/ 1148334 w 1358455"/>
                <a:gd name="connsiteY17" fmla="*/ 184118 h 1204531"/>
                <a:gd name="connsiteX18" fmla="*/ 1192626 w 1358455"/>
                <a:gd name="connsiteY18" fmla="*/ 149447 h 1204531"/>
                <a:gd name="connsiteX19" fmla="*/ 1217105 w 1358455"/>
                <a:gd name="connsiteY19" fmla="*/ 171831 h 1204531"/>
                <a:gd name="connsiteX20" fmla="*/ 1235964 w 1358455"/>
                <a:gd name="connsiteY20" fmla="*/ 149257 h 1204531"/>
                <a:gd name="connsiteX21" fmla="*/ 1235964 w 1358455"/>
                <a:gd name="connsiteY21" fmla="*/ 149257 h 1204531"/>
                <a:gd name="connsiteX22" fmla="*/ 1241679 w 1358455"/>
                <a:gd name="connsiteY22" fmla="*/ 186023 h 1204531"/>
                <a:gd name="connsiteX23" fmla="*/ 1199293 w 1358455"/>
                <a:gd name="connsiteY23" fmla="*/ 235648 h 1204531"/>
                <a:gd name="connsiteX24" fmla="*/ 1217200 w 1358455"/>
                <a:gd name="connsiteY24" fmla="*/ 277368 h 1204531"/>
                <a:gd name="connsiteX25" fmla="*/ 1203103 w 1358455"/>
                <a:gd name="connsiteY25" fmla="*/ 339566 h 1204531"/>
                <a:gd name="connsiteX26" fmla="*/ 1221772 w 1358455"/>
                <a:gd name="connsiteY26" fmla="*/ 344805 h 1204531"/>
                <a:gd name="connsiteX27" fmla="*/ 1204913 w 1358455"/>
                <a:gd name="connsiteY27" fmla="*/ 348710 h 1204531"/>
                <a:gd name="connsiteX28" fmla="*/ 1229201 w 1358455"/>
                <a:gd name="connsiteY28" fmla="*/ 355092 h 1204531"/>
                <a:gd name="connsiteX29" fmla="*/ 1234821 w 1358455"/>
                <a:gd name="connsiteY29" fmla="*/ 381190 h 1204531"/>
                <a:gd name="connsiteX30" fmla="*/ 1215771 w 1358455"/>
                <a:gd name="connsiteY30" fmla="*/ 385667 h 1204531"/>
                <a:gd name="connsiteX31" fmla="*/ 1227487 w 1358455"/>
                <a:gd name="connsiteY31" fmla="*/ 400240 h 1204531"/>
                <a:gd name="connsiteX32" fmla="*/ 1205484 w 1358455"/>
                <a:gd name="connsiteY32" fmla="*/ 416623 h 1204531"/>
                <a:gd name="connsiteX33" fmla="*/ 1229392 w 1358455"/>
                <a:gd name="connsiteY33" fmla="*/ 441769 h 1204531"/>
                <a:gd name="connsiteX34" fmla="*/ 1204722 w 1358455"/>
                <a:gd name="connsiteY34" fmla="*/ 481584 h 1204531"/>
                <a:gd name="connsiteX35" fmla="*/ 1223296 w 1358455"/>
                <a:gd name="connsiteY35" fmla="*/ 532924 h 1204531"/>
                <a:gd name="connsiteX36" fmla="*/ 1278160 w 1358455"/>
                <a:gd name="connsiteY36" fmla="*/ 537019 h 1204531"/>
                <a:gd name="connsiteX37" fmla="*/ 1287590 w 1358455"/>
                <a:gd name="connsiteY37" fmla="*/ 556260 h 1204531"/>
                <a:gd name="connsiteX38" fmla="*/ 1279970 w 1358455"/>
                <a:gd name="connsiteY38" fmla="*/ 571119 h 1204531"/>
                <a:gd name="connsiteX39" fmla="*/ 1250823 w 1358455"/>
                <a:gd name="connsiteY39" fmla="*/ 569500 h 1204531"/>
                <a:gd name="connsiteX40" fmla="*/ 1249204 w 1358455"/>
                <a:gd name="connsiteY40" fmla="*/ 599408 h 1204531"/>
                <a:gd name="connsiteX41" fmla="*/ 1195674 w 1358455"/>
                <a:gd name="connsiteY41" fmla="*/ 610648 h 1204531"/>
                <a:gd name="connsiteX42" fmla="*/ 1213390 w 1358455"/>
                <a:gd name="connsiteY42" fmla="*/ 632936 h 1204531"/>
                <a:gd name="connsiteX43" fmla="*/ 1206151 w 1358455"/>
                <a:gd name="connsiteY43" fmla="*/ 667322 h 1204531"/>
                <a:gd name="connsiteX44" fmla="*/ 1258062 w 1358455"/>
                <a:gd name="connsiteY44" fmla="*/ 668655 h 1204531"/>
                <a:gd name="connsiteX45" fmla="*/ 1268635 w 1358455"/>
                <a:gd name="connsiteY45" fmla="*/ 687229 h 1204531"/>
                <a:gd name="connsiteX46" fmla="*/ 1297305 w 1358455"/>
                <a:gd name="connsiteY46" fmla="*/ 691229 h 1204531"/>
                <a:gd name="connsiteX47" fmla="*/ 1321022 w 1358455"/>
                <a:gd name="connsiteY47" fmla="*/ 741616 h 1204531"/>
                <a:gd name="connsiteX48" fmla="*/ 1327976 w 1358455"/>
                <a:gd name="connsiteY48" fmla="*/ 788860 h 1204531"/>
                <a:gd name="connsiteX49" fmla="*/ 1303211 w 1358455"/>
                <a:gd name="connsiteY49" fmla="*/ 838771 h 1204531"/>
                <a:gd name="connsiteX50" fmla="*/ 1331214 w 1358455"/>
                <a:gd name="connsiteY50" fmla="*/ 856583 h 1204531"/>
                <a:gd name="connsiteX51" fmla="*/ 1323118 w 1358455"/>
                <a:gd name="connsiteY51" fmla="*/ 879158 h 1204531"/>
                <a:gd name="connsiteX52" fmla="*/ 1358456 w 1358455"/>
                <a:gd name="connsiteY52" fmla="*/ 924020 h 1204531"/>
                <a:gd name="connsiteX53" fmla="*/ 1341025 w 1358455"/>
                <a:gd name="connsiteY53" fmla="*/ 932307 h 1204531"/>
                <a:gd name="connsiteX54" fmla="*/ 1345311 w 1358455"/>
                <a:gd name="connsiteY54" fmla="*/ 978980 h 1204531"/>
                <a:gd name="connsiteX55" fmla="*/ 1345311 w 1358455"/>
                <a:gd name="connsiteY55" fmla="*/ 978980 h 1204531"/>
                <a:gd name="connsiteX56" fmla="*/ 1274826 w 1358455"/>
                <a:gd name="connsiteY56" fmla="*/ 954786 h 1204531"/>
                <a:gd name="connsiteX57" fmla="*/ 1236536 w 1358455"/>
                <a:gd name="connsiteY57" fmla="*/ 1006792 h 1204531"/>
                <a:gd name="connsiteX58" fmla="*/ 1187768 w 1358455"/>
                <a:gd name="connsiteY58" fmla="*/ 977551 h 1204531"/>
                <a:gd name="connsiteX59" fmla="*/ 1145667 w 1358455"/>
                <a:gd name="connsiteY59" fmla="*/ 990314 h 1204531"/>
                <a:gd name="connsiteX60" fmla="*/ 1175671 w 1358455"/>
                <a:gd name="connsiteY60" fmla="*/ 1030796 h 1204531"/>
                <a:gd name="connsiteX61" fmla="*/ 1139571 w 1358455"/>
                <a:gd name="connsiteY61" fmla="*/ 1040321 h 1204531"/>
                <a:gd name="connsiteX62" fmla="*/ 1109758 w 1358455"/>
                <a:gd name="connsiteY62" fmla="*/ 1090231 h 1204531"/>
                <a:gd name="connsiteX63" fmla="*/ 1074325 w 1358455"/>
                <a:gd name="connsiteY63" fmla="*/ 1099852 h 1204531"/>
                <a:gd name="connsiteX64" fmla="*/ 1059276 w 1358455"/>
                <a:gd name="connsiteY64" fmla="*/ 1073753 h 1204531"/>
                <a:gd name="connsiteX65" fmla="*/ 1041845 w 1358455"/>
                <a:gd name="connsiteY65" fmla="*/ 1079849 h 1204531"/>
                <a:gd name="connsiteX66" fmla="*/ 1036225 w 1358455"/>
                <a:gd name="connsiteY66" fmla="*/ 1055656 h 1204531"/>
                <a:gd name="connsiteX67" fmla="*/ 1020318 w 1358455"/>
                <a:gd name="connsiteY67" fmla="*/ 1067562 h 1204531"/>
                <a:gd name="connsiteX68" fmla="*/ 997458 w 1358455"/>
                <a:gd name="connsiteY68" fmla="*/ 1058989 h 1204531"/>
                <a:gd name="connsiteX69" fmla="*/ 1004602 w 1358455"/>
                <a:gd name="connsiteY69" fmla="*/ 1046321 h 1204531"/>
                <a:gd name="connsiteX70" fmla="*/ 975360 w 1358455"/>
                <a:gd name="connsiteY70" fmla="*/ 1034891 h 1204531"/>
                <a:gd name="connsiteX71" fmla="*/ 964121 w 1358455"/>
                <a:gd name="connsiteY71" fmla="*/ 994315 h 1204531"/>
                <a:gd name="connsiteX72" fmla="*/ 910495 w 1358455"/>
                <a:gd name="connsiteY72" fmla="*/ 1007745 h 1204531"/>
                <a:gd name="connsiteX73" fmla="*/ 892207 w 1358455"/>
                <a:gd name="connsiteY73" fmla="*/ 992505 h 1204531"/>
                <a:gd name="connsiteX74" fmla="*/ 868013 w 1358455"/>
                <a:gd name="connsiteY74" fmla="*/ 1029653 h 1204531"/>
                <a:gd name="connsiteX75" fmla="*/ 807339 w 1358455"/>
                <a:gd name="connsiteY75" fmla="*/ 994791 h 1204531"/>
                <a:gd name="connsiteX76" fmla="*/ 783908 w 1358455"/>
                <a:gd name="connsiteY76" fmla="*/ 993362 h 1204531"/>
                <a:gd name="connsiteX77" fmla="*/ 784765 w 1358455"/>
                <a:gd name="connsiteY77" fmla="*/ 1011650 h 1204531"/>
                <a:gd name="connsiteX78" fmla="*/ 776192 w 1358455"/>
                <a:gd name="connsiteY78" fmla="*/ 1002316 h 1204531"/>
                <a:gd name="connsiteX79" fmla="*/ 761334 w 1358455"/>
                <a:gd name="connsiteY79" fmla="*/ 1016698 h 1204531"/>
                <a:gd name="connsiteX80" fmla="*/ 750570 w 1358455"/>
                <a:gd name="connsiteY80" fmla="*/ 1001554 h 1204531"/>
                <a:gd name="connsiteX81" fmla="*/ 728567 w 1358455"/>
                <a:gd name="connsiteY81" fmla="*/ 1005269 h 1204531"/>
                <a:gd name="connsiteX82" fmla="*/ 716947 w 1358455"/>
                <a:gd name="connsiteY82" fmla="*/ 1058228 h 1204531"/>
                <a:gd name="connsiteX83" fmla="*/ 662654 w 1358455"/>
                <a:gd name="connsiteY83" fmla="*/ 1051274 h 1204531"/>
                <a:gd name="connsiteX84" fmla="*/ 627317 w 1358455"/>
                <a:gd name="connsiteY84" fmla="*/ 1093660 h 1204531"/>
                <a:gd name="connsiteX85" fmla="*/ 619697 w 1358455"/>
                <a:gd name="connsiteY85" fmla="*/ 1083659 h 1204531"/>
                <a:gd name="connsiteX86" fmla="*/ 582549 w 1358455"/>
                <a:gd name="connsiteY86" fmla="*/ 1204531 h 1204531"/>
                <a:gd name="connsiteX87" fmla="*/ 501682 w 1358455"/>
                <a:gd name="connsiteY87" fmla="*/ 1155287 h 1204531"/>
                <a:gd name="connsiteX88" fmla="*/ 477203 w 1358455"/>
                <a:gd name="connsiteY88" fmla="*/ 1159288 h 1204531"/>
                <a:gd name="connsiteX89" fmla="*/ 459867 w 1358455"/>
                <a:gd name="connsiteY89" fmla="*/ 1188910 h 1204531"/>
                <a:gd name="connsiteX90" fmla="*/ 411004 w 1358455"/>
                <a:gd name="connsiteY90" fmla="*/ 1186910 h 1204531"/>
                <a:gd name="connsiteX91" fmla="*/ 398526 w 1358455"/>
                <a:gd name="connsiteY91" fmla="*/ 1154906 h 1204531"/>
                <a:gd name="connsiteX92" fmla="*/ 431197 w 1358455"/>
                <a:gd name="connsiteY92" fmla="*/ 1117092 h 1204531"/>
                <a:gd name="connsiteX93" fmla="*/ 415195 w 1358455"/>
                <a:gd name="connsiteY93" fmla="*/ 1097185 h 1204531"/>
                <a:gd name="connsiteX94" fmla="*/ 412528 w 1358455"/>
                <a:gd name="connsiteY94" fmla="*/ 1000220 h 1204531"/>
                <a:gd name="connsiteX95" fmla="*/ 370142 w 1358455"/>
                <a:gd name="connsiteY95" fmla="*/ 1020794 h 1204531"/>
                <a:gd name="connsiteX96" fmla="*/ 319183 w 1358455"/>
                <a:gd name="connsiteY96" fmla="*/ 1001363 h 1204531"/>
                <a:gd name="connsiteX97" fmla="*/ 325469 w 1358455"/>
                <a:gd name="connsiteY97" fmla="*/ 957548 h 1204531"/>
                <a:gd name="connsiteX98" fmla="*/ 291941 w 1358455"/>
                <a:gd name="connsiteY98" fmla="*/ 959739 h 1204531"/>
                <a:gd name="connsiteX99" fmla="*/ 260128 w 1358455"/>
                <a:gd name="connsiteY99" fmla="*/ 855345 h 1204531"/>
                <a:gd name="connsiteX100" fmla="*/ 229838 w 1358455"/>
                <a:gd name="connsiteY100" fmla="*/ 839914 h 1204531"/>
                <a:gd name="connsiteX101" fmla="*/ 224885 w 1358455"/>
                <a:gd name="connsiteY101" fmla="*/ 819340 h 1204531"/>
                <a:gd name="connsiteX102" fmla="*/ 224885 w 1358455"/>
                <a:gd name="connsiteY102" fmla="*/ 819340 h 1204531"/>
                <a:gd name="connsiteX103" fmla="*/ 232791 w 1358455"/>
                <a:gd name="connsiteY103" fmla="*/ 768953 h 1204531"/>
                <a:gd name="connsiteX104" fmla="*/ 176022 w 1358455"/>
                <a:gd name="connsiteY104" fmla="*/ 745808 h 1204531"/>
                <a:gd name="connsiteX105" fmla="*/ 219933 w 1358455"/>
                <a:gd name="connsiteY105" fmla="*/ 704469 h 1204531"/>
                <a:gd name="connsiteX106" fmla="*/ 213551 w 1358455"/>
                <a:gd name="connsiteY106" fmla="*/ 673798 h 1204531"/>
                <a:gd name="connsiteX107" fmla="*/ 144304 w 1358455"/>
                <a:gd name="connsiteY107" fmla="*/ 662654 h 1204531"/>
                <a:gd name="connsiteX108" fmla="*/ 125444 w 1358455"/>
                <a:gd name="connsiteY108" fmla="*/ 589121 h 1204531"/>
                <a:gd name="connsiteX109" fmla="*/ 55055 w 1358455"/>
                <a:gd name="connsiteY109" fmla="*/ 594931 h 1204531"/>
                <a:gd name="connsiteX110" fmla="*/ 76105 w 1358455"/>
                <a:gd name="connsiteY110" fmla="*/ 520732 h 1204531"/>
                <a:gd name="connsiteX111" fmla="*/ 65342 w 1358455"/>
                <a:gd name="connsiteY111" fmla="*/ 511492 h 1204531"/>
                <a:gd name="connsiteX112" fmla="*/ 44101 w 1358455"/>
                <a:gd name="connsiteY112" fmla="*/ 525018 h 1204531"/>
                <a:gd name="connsiteX113" fmla="*/ 44101 w 1358455"/>
                <a:gd name="connsiteY113" fmla="*/ 525018 h 1204531"/>
                <a:gd name="connsiteX114" fmla="*/ 37910 w 1358455"/>
                <a:gd name="connsiteY114" fmla="*/ 525018 h 1204531"/>
                <a:gd name="connsiteX115" fmla="*/ 37910 w 1358455"/>
                <a:gd name="connsiteY115" fmla="*/ 525018 h 1204531"/>
                <a:gd name="connsiteX116" fmla="*/ 27623 w 1358455"/>
                <a:gd name="connsiteY116" fmla="*/ 525399 h 1204531"/>
                <a:gd name="connsiteX117" fmla="*/ 27623 w 1358455"/>
                <a:gd name="connsiteY117" fmla="*/ 525399 h 1204531"/>
                <a:gd name="connsiteX118" fmla="*/ 20479 w 1358455"/>
                <a:gd name="connsiteY118" fmla="*/ 525399 h 1204531"/>
                <a:gd name="connsiteX119" fmla="*/ 20479 w 1358455"/>
                <a:gd name="connsiteY119" fmla="*/ 525399 h 1204531"/>
                <a:gd name="connsiteX120" fmla="*/ 0 w 1358455"/>
                <a:gd name="connsiteY120" fmla="*/ 515112 h 1204531"/>
                <a:gd name="connsiteX121" fmla="*/ 18002 w 1358455"/>
                <a:gd name="connsiteY121" fmla="*/ 503682 h 1204531"/>
                <a:gd name="connsiteX122" fmla="*/ 15812 w 1358455"/>
                <a:gd name="connsiteY122" fmla="*/ 472154 h 1204531"/>
                <a:gd name="connsiteX123" fmla="*/ 48863 w 1358455"/>
                <a:gd name="connsiteY123" fmla="*/ 416528 h 1204531"/>
                <a:gd name="connsiteX124" fmla="*/ 85820 w 1358455"/>
                <a:gd name="connsiteY124" fmla="*/ 410527 h 1204531"/>
                <a:gd name="connsiteX125" fmla="*/ 74486 w 1358455"/>
                <a:gd name="connsiteY125" fmla="*/ 402241 h 1204531"/>
                <a:gd name="connsiteX126" fmla="*/ 96679 w 1358455"/>
                <a:gd name="connsiteY126" fmla="*/ 351949 h 1204531"/>
                <a:gd name="connsiteX127" fmla="*/ 96679 w 1358455"/>
                <a:gd name="connsiteY127" fmla="*/ 351949 h 1204531"/>
                <a:gd name="connsiteX128" fmla="*/ 99822 w 1358455"/>
                <a:gd name="connsiteY128" fmla="*/ 351949 h 1204531"/>
                <a:gd name="connsiteX129" fmla="*/ 99822 w 1358455"/>
                <a:gd name="connsiteY129" fmla="*/ 351949 h 1204531"/>
                <a:gd name="connsiteX130" fmla="*/ 102489 w 1358455"/>
                <a:gd name="connsiteY130" fmla="*/ 369951 h 1204531"/>
                <a:gd name="connsiteX131" fmla="*/ 112586 w 1358455"/>
                <a:gd name="connsiteY131" fmla="*/ 343281 h 1204531"/>
                <a:gd name="connsiteX132" fmla="*/ 151733 w 1358455"/>
                <a:gd name="connsiteY132" fmla="*/ 337756 h 1204531"/>
                <a:gd name="connsiteX133" fmla="*/ 166307 w 1358455"/>
                <a:gd name="connsiteY133" fmla="*/ 317087 h 1204531"/>
                <a:gd name="connsiteX134" fmla="*/ 153734 w 1358455"/>
                <a:gd name="connsiteY134" fmla="*/ 301752 h 1204531"/>
                <a:gd name="connsiteX135" fmla="*/ 195929 w 1358455"/>
                <a:gd name="connsiteY135" fmla="*/ 285559 h 1204531"/>
                <a:gd name="connsiteX136" fmla="*/ 202406 w 1358455"/>
                <a:gd name="connsiteY136" fmla="*/ 265271 h 1204531"/>
                <a:gd name="connsiteX137" fmla="*/ 143351 w 1358455"/>
                <a:gd name="connsiteY137" fmla="*/ 235744 h 1204531"/>
                <a:gd name="connsiteX138" fmla="*/ 133160 w 1358455"/>
                <a:gd name="connsiteY138" fmla="*/ 206788 h 1204531"/>
                <a:gd name="connsiteX139" fmla="*/ 165640 w 1358455"/>
                <a:gd name="connsiteY139" fmla="*/ 181261 h 1204531"/>
                <a:gd name="connsiteX140" fmla="*/ 238030 w 1358455"/>
                <a:gd name="connsiteY140" fmla="*/ 177546 h 1204531"/>
                <a:gd name="connsiteX141" fmla="*/ 242221 w 1358455"/>
                <a:gd name="connsiteY141" fmla="*/ 148971 h 1204531"/>
                <a:gd name="connsiteX142" fmla="*/ 218694 w 1358455"/>
                <a:gd name="connsiteY142" fmla="*/ 131159 h 1204531"/>
                <a:gd name="connsiteX143" fmla="*/ 218694 w 1358455"/>
                <a:gd name="connsiteY143" fmla="*/ 131159 h 1204531"/>
                <a:gd name="connsiteX144" fmla="*/ 221742 w 1358455"/>
                <a:gd name="connsiteY144" fmla="*/ 130207 h 1204531"/>
                <a:gd name="connsiteX145" fmla="*/ 221742 w 1358455"/>
                <a:gd name="connsiteY145" fmla="*/ 130207 h 1204531"/>
                <a:gd name="connsiteX146" fmla="*/ 245650 w 1358455"/>
                <a:gd name="connsiteY146" fmla="*/ 135731 h 1204531"/>
                <a:gd name="connsiteX147" fmla="*/ 240887 w 1358455"/>
                <a:gd name="connsiteY147" fmla="*/ 110776 h 1204531"/>
                <a:gd name="connsiteX148" fmla="*/ 260700 w 1358455"/>
                <a:gd name="connsiteY148" fmla="*/ 91916 h 1204531"/>
                <a:gd name="connsiteX149" fmla="*/ 297466 w 1358455"/>
                <a:gd name="connsiteY149" fmla="*/ 102298 h 1204531"/>
                <a:gd name="connsiteX150" fmla="*/ 335375 w 1358455"/>
                <a:gd name="connsiteY150" fmla="*/ 95345 h 1204531"/>
                <a:gd name="connsiteX151" fmla="*/ 365284 w 1358455"/>
                <a:gd name="connsiteY151" fmla="*/ 67818 h 1204531"/>
                <a:gd name="connsiteX152" fmla="*/ 446818 w 1358455"/>
                <a:gd name="connsiteY152" fmla="*/ 72866 h 1204531"/>
                <a:gd name="connsiteX153" fmla="*/ 473869 w 1358455"/>
                <a:gd name="connsiteY153" fmla="*/ 59626 h 1204531"/>
                <a:gd name="connsiteX154" fmla="*/ 474631 w 1358455"/>
                <a:gd name="connsiteY154" fmla="*/ 41624 h 1204531"/>
                <a:gd name="connsiteX155" fmla="*/ 516446 w 1358455"/>
                <a:gd name="connsiteY155" fmla="*/ 40291 h 120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358455" h="1204531">
                  <a:moveTo>
                    <a:pt x="503873" y="13240"/>
                  </a:moveTo>
                  <a:lnTo>
                    <a:pt x="525971" y="0"/>
                  </a:lnTo>
                  <a:lnTo>
                    <a:pt x="691515" y="45625"/>
                  </a:lnTo>
                  <a:lnTo>
                    <a:pt x="691801" y="77914"/>
                  </a:lnTo>
                  <a:lnTo>
                    <a:pt x="730663" y="139637"/>
                  </a:lnTo>
                  <a:lnTo>
                    <a:pt x="705136" y="150971"/>
                  </a:lnTo>
                  <a:lnTo>
                    <a:pt x="706850" y="175260"/>
                  </a:lnTo>
                  <a:lnTo>
                    <a:pt x="747141" y="204502"/>
                  </a:lnTo>
                  <a:lnTo>
                    <a:pt x="732187" y="223742"/>
                  </a:lnTo>
                  <a:lnTo>
                    <a:pt x="765048" y="254889"/>
                  </a:lnTo>
                  <a:lnTo>
                    <a:pt x="751999" y="279273"/>
                  </a:lnTo>
                  <a:lnTo>
                    <a:pt x="772954" y="281749"/>
                  </a:lnTo>
                  <a:lnTo>
                    <a:pt x="775621" y="297561"/>
                  </a:lnTo>
                  <a:lnTo>
                    <a:pt x="927068" y="279654"/>
                  </a:lnTo>
                  <a:lnTo>
                    <a:pt x="992124" y="209264"/>
                  </a:lnTo>
                  <a:lnTo>
                    <a:pt x="1018985" y="223933"/>
                  </a:lnTo>
                  <a:lnTo>
                    <a:pt x="1052608" y="193834"/>
                  </a:lnTo>
                  <a:lnTo>
                    <a:pt x="1148334" y="184118"/>
                  </a:lnTo>
                  <a:lnTo>
                    <a:pt x="1192626" y="149447"/>
                  </a:lnTo>
                  <a:lnTo>
                    <a:pt x="1217105" y="171831"/>
                  </a:lnTo>
                  <a:lnTo>
                    <a:pt x="1235964" y="149257"/>
                  </a:lnTo>
                  <a:lnTo>
                    <a:pt x="1235964" y="149257"/>
                  </a:lnTo>
                  <a:lnTo>
                    <a:pt x="1241679" y="186023"/>
                  </a:lnTo>
                  <a:lnTo>
                    <a:pt x="1199293" y="235648"/>
                  </a:lnTo>
                  <a:lnTo>
                    <a:pt x="1217200" y="277368"/>
                  </a:lnTo>
                  <a:lnTo>
                    <a:pt x="1203103" y="339566"/>
                  </a:lnTo>
                  <a:lnTo>
                    <a:pt x="1221772" y="344805"/>
                  </a:lnTo>
                  <a:lnTo>
                    <a:pt x="1204913" y="348710"/>
                  </a:lnTo>
                  <a:lnTo>
                    <a:pt x="1229201" y="355092"/>
                  </a:lnTo>
                  <a:lnTo>
                    <a:pt x="1234821" y="381190"/>
                  </a:lnTo>
                  <a:lnTo>
                    <a:pt x="1215771" y="385667"/>
                  </a:lnTo>
                  <a:lnTo>
                    <a:pt x="1227487" y="400240"/>
                  </a:lnTo>
                  <a:lnTo>
                    <a:pt x="1205484" y="416623"/>
                  </a:lnTo>
                  <a:lnTo>
                    <a:pt x="1229392" y="441769"/>
                  </a:lnTo>
                  <a:lnTo>
                    <a:pt x="1204722" y="481584"/>
                  </a:lnTo>
                  <a:lnTo>
                    <a:pt x="1223296" y="532924"/>
                  </a:lnTo>
                  <a:lnTo>
                    <a:pt x="1278160" y="537019"/>
                  </a:lnTo>
                  <a:lnTo>
                    <a:pt x="1287590" y="556260"/>
                  </a:lnTo>
                  <a:lnTo>
                    <a:pt x="1279970" y="571119"/>
                  </a:lnTo>
                  <a:lnTo>
                    <a:pt x="1250823" y="569500"/>
                  </a:lnTo>
                  <a:lnTo>
                    <a:pt x="1249204" y="599408"/>
                  </a:lnTo>
                  <a:lnTo>
                    <a:pt x="1195674" y="610648"/>
                  </a:lnTo>
                  <a:lnTo>
                    <a:pt x="1213390" y="632936"/>
                  </a:lnTo>
                  <a:lnTo>
                    <a:pt x="1206151" y="667322"/>
                  </a:lnTo>
                  <a:lnTo>
                    <a:pt x="1258062" y="668655"/>
                  </a:lnTo>
                  <a:lnTo>
                    <a:pt x="1268635" y="687229"/>
                  </a:lnTo>
                  <a:lnTo>
                    <a:pt x="1297305" y="691229"/>
                  </a:lnTo>
                  <a:lnTo>
                    <a:pt x="1321022" y="741616"/>
                  </a:lnTo>
                  <a:lnTo>
                    <a:pt x="1327976" y="788860"/>
                  </a:lnTo>
                  <a:lnTo>
                    <a:pt x="1303211" y="838771"/>
                  </a:lnTo>
                  <a:lnTo>
                    <a:pt x="1331214" y="856583"/>
                  </a:lnTo>
                  <a:lnTo>
                    <a:pt x="1323118" y="879158"/>
                  </a:lnTo>
                  <a:lnTo>
                    <a:pt x="1358456" y="924020"/>
                  </a:lnTo>
                  <a:lnTo>
                    <a:pt x="1341025" y="932307"/>
                  </a:lnTo>
                  <a:lnTo>
                    <a:pt x="1345311" y="978980"/>
                  </a:lnTo>
                  <a:lnTo>
                    <a:pt x="1345311" y="978980"/>
                  </a:lnTo>
                  <a:lnTo>
                    <a:pt x="1274826" y="954786"/>
                  </a:lnTo>
                  <a:lnTo>
                    <a:pt x="1236536" y="1006792"/>
                  </a:lnTo>
                  <a:lnTo>
                    <a:pt x="1187768" y="977551"/>
                  </a:lnTo>
                  <a:lnTo>
                    <a:pt x="1145667" y="990314"/>
                  </a:lnTo>
                  <a:lnTo>
                    <a:pt x="1175671" y="1030796"/>
                  </a:lnTo>
                  <a:lnTo>
                    <a:pt x="1139571" y="1040321"/>
                  </a:lnTo>
                  <a:lnTo>
                    <a:pt x="1109758" y="1090231"/>
                  </a:lnTo>
                  <a:lnTo>
                    <a:pt x="1074325" y="1099852"/>
                  </a:lnTo>
                  <a:lnTo>
                    <a:pt x="1059276" y="1073753"/>
                  </a:lnTo>
                  <a:lnTo>
                    <a:pt x="1041845" y="1079849"/>
                  </a:lnTo>
                  <a:lnTo>
                    <a:pt x="1036225" y="1055656"/>
                  </a:lnTo>
                  <a:lnTo>
                    <a:pt x="1020318" y="1067562"/>
                  </a:lnTo>
                  <a:lnTo>
                    <a:pt x="997458" y="1058989"/>
                  </a:lnTo>
                  <a:lnTo>
                    <a:pt x="1004602" y="1046321"/>
                  </a:lnTo>
                  <a:lnTo>
                    <a:pt x="975360" y="1034891"/>
                  </a:lnTo>
                  <a:lnTo>
                    <a:pt x="964121" y="994315"/>
                  </a:lnTo>
                  <a:lnTo>
                    <a:pt x="910495" y="1007745"/>
                  </a:lnTo>
                  <a:lnTo>
                    <a:pt x="892207" y="992505"/>
                  </a:lnTo>
                  <a:lnTo>
                    <a:pt x="868013" y="1029653"/>
                  </a:lnTo>
                  <a:lnTo>
                    <a:pt x="807339" y="994791"/>
                  </a:lnTo>
                  <a:lnTo>
                    <a:pt x="783908" y="993362"/>
                  </a:lnTo>
                  <a:lnTo>
                    <a:pt x="784765" y="1011650"/>
                  </a:lnTo>
                  <a:lnTo>
                    <a:pt x="776192" y="1002316"/>
                  </a:lnTo>
                  <a:lnTo>
                    <a:pt x="761334" y="1016698"/>
                  </a:lnTo>
                  <a:lnTo>
                    <a:pt x="750570" y="1001554"/>
                  </a:lnTo>
                  <a:lnTo>
                    <a:pt x="728567" y="1005269"/>
                  </a:lnTo>
                  <a:lnTo>
                    <a:pt x="716947" y="1058228"/>
                  </a:lnTo>
                  <a:lnTo>
                    <a:pt x="662654" y="1051274"/>
                  </a:lnTo>
                  <a:lnTo>
                    <a:pt x="627317" y="1093660"/>
                  </a:lnTo>
                  <a:lnTo>
                    <a:pt x="619697" y="1083659"/>
                  </a:lnTo>
                  <a:lnTo>
                    <a:pt x="582549" y="1204531"/>
                  </a:lnTo>
                  <a:lnTo>
                    <a:pt x="501682" y="1155287"/>
                  </a:lnTo>
                  <a:lnTo>
                    <a:pt x="477203" y="1159288"/>
                  </a:lnTo>
                  <a:lnTo>
                    <a:pt x="459867" y="1188910"/>
                  </a:lnTo>
                  <a:lnTo>
                    <a:pt x="411004" y="1186910"/>
                  </a:lnTo>
                  <a:lnTo>
                    <a:pt x="398526" y="1154906"/>
                  </a:lnTo>
                  <a:lnTo>
                    <a:pt x="431197" y="1117092"/>
                  </a:lnTo>
                  <a:lnTo>
                    <a:pt x="415195" y="1097185"/>
                  </a:lnTo>
                  <a:lnTo>
                    <a:pt x="412528" y="1000220"/>
                  </a:lnTo>
                  <a:lnTo>
                    <a:pt x="370142" y="1020794"/>
                  </a:lnTo>
                  <a:lnTo>
                    <a:pt x="319183" y="1001363"/>
                  </a:lnTo>
                  <a:lnTo>
                    <a:pt x="325469" y="957548"/>
                  </a:lnTo>
                  <a:lnTo>
                    <a:pt x="291941" y="959739"/>
                  </a:lnTo>
                  <a:lnTo>
                    <a:pt x="260128" y="855345"/>
                  </a:lnTo>
                  <a:lnTo>
                    <a:pt x="229838" y="839914"/>
                  </a:lnTo>
                  <a:lnTo>
                    <a:pt x="224885" y="819340"/>
                  </a:lnTo>
                  <a:lnTo>
                    <a:pt x="224885" y="819340"/>
                  </a:lnTo>
                  <a:lnTo>
                    <a:pt x="232791" y="768953"/>
                  </a:lnTo>
                  <a:lnTo>
                    <a:pt x="176022" y="745808"/>
                  </a:lnTo>
                  <a:lnTo>
                    <a:pt x="219933" y="704469"/>
                  </a:lnTo>
                  <a:lnTo>
                    <a:pt x="213551" y="673798"/>
                  </a:lnTo>
                  <a:lnTo>
                    <a:pt x="144304" y="662654"/>
                  </a:lnTo>
                  <a:lnTo>
                    <a:pt x="125444" y="589121"/>
                  </a:lnTo>
                  <a:lnTo>
                    <a:pt x="55055" y="594931"/>
                  </a:lnTo>
                  <a:lnTo>
                    <a:pt x="76105" y="520732"/>
                  </a:lnTo>
                  <a:lnTo>
                    <a:pt x="65342" y="511492"/>
                  </a:lnTo>
                  <a:lnTo>
                    <a:pt x="44101" y="525018"/>
                  </a:lnTo>
                  <a:lnTo>
                    <a:pt x="44101" y="525018"/>
                  </a:lnTo>
                  <a:lnTo>
                    <a:pt x="37910" y="525018"/>
                  </a:lnTo>
                  <a:lnTo>
                    <a:pt x="37910" y="525018"/>
                  </a:lnTo>
                  <a:lnTo>
                    <a:pt x="27623" y="525399"/>
                  </a:lnTo>
                  <a:lnTo>
                    <a:pt x="27623" y="525399"/>
                  </a:lnTo>
                  <a:lnTo>
                    <a:pt x="20479" y="525399"/>
                  </a:lnTo>
                  <a:lnTo>
                    <a:pt x="20479" y="525399"/>
                  </a:lnTo>
                  <a:lnTo>
                    <a:pt x="0" y="515112"/>
                  </a:lnTo>
                  <a:lnTo>
                    <a:pt x="18002" y="503682"/>
                  </a:lnTo>
                  <a:lnTo>
                    <a:pt x="15812" y="472154"/>
                  </a:lnTo>
                  <a:lnTo>
                    <a:pt x="48863" y="416528"/>
                  </a:lnTo>
                  <a:lnTo>
                    <a:pt x="85820" y="410527"/>
                  </a:lnTo>
                  <a:lnTo>
                    <a:pt x="74486" y="402241"/>
                  </a:lnTo>
                  <a:lnTo>
                    <a:pt x="96679" y="351949"/>
                  </a:lnTo>
                  <a:lnTo>
                    <a:pt x="96679" y="351949"/>
                  </a:lnTo>
                  <a:lnTo>
                    <a:pt x="99822" y="351949"/>
                  </a:lnTo>
                  <a:lnTo>
                    <a:pt x="99822" y="351949"/>
                  </a:lnTo>
                  <a:lnTo>
                    <a:pt x="102489" y="369951"/>
                  </a:lnTo>
                  <a:lnTo>
                    <a:pt x="112586" y="343281"/>
                  </a:lnTo>
                  <a:lnTo>
                    <a:pt x="151733" y="337756"/>
                  </a:lnTo>
                  <a:lnTo>
                    <a:pt x="166307" y="317087"/>
                  </a:lnTo>
                  <a:lnTo>
                    <a:pt x="153734" y="301752"/>
                  </a:lnTo>
                  <a:lnTo>
                    <a:pt x="195929" y="285559"/>
                  </a:lnTo>
                  <a:lnTo>
                    <a:pt x="202406" y="265271"/>
                  </a:lnTo>
                  <a:lnTo>
                    <a:pt x="143351" y="235744"/>
                  </a:lnTo>
                  <a:lnTo>
                    <a:pt x="133160" y="206788"/>
                  </a:lnTo>
                  <a:lnTo>
                    <a:pt x="165640" y="181261"/>
                  </a:lnTo>
                  <a:lnTo>
                    <a:pt x="238030" y="177546"/>
                  </a:lnTo>
                  <a:lnTo>
                    <a:pt x="242221" y="148971"/>
                  </a:lnTo>
                  <a:lnTo>
                    <a:pt x="218694" y="131159"/>
                  </a:lnTo>
                  <a:lnTo>
                    <a:pt x="218694" y="131159"/>
                  </a:lnTo>
                  <a:lnTo>
                    <a:pt x="221742" y="130207"/>
                  </a:lnTo>
                  <a:lnTo>
                    <a:pt x="221742" y="130207"/>
                  </a:lnTo>
                  <a:lnTo>
                    <a:pt x="245650" y="135731"/>
                  </a:lnTo>
                  <a:lnTo>
                    <a:pt x="240887" y="110776"/>
                  </a:lnTo>
                  <a:lnTo>
                    <a:pt x="260700" y="91916"/>
                  </a:lnTo>
                  <a:lnTo>
                    <a:pt x="297466" y="102298"/>
                  </a:lnTo>
                  <a:lnTo>
                    <a:pt x="335375" y="95345"/>
                  </a:lnTo>
                  <a:lnTo>
                    <a:pt x="365284" y="67818"/>
                  </a:lnTo>
                  <a:lnTo>
                    <a:pt x="446818" y="72866"/>
                  </a:lnTo>
                  <a:lnTo>
                    <a:pt x="473869" y="59626"/>
                  </a:lnTo>
                  <a:lnTo>
                    <a:pt x="474631" y="41624"/>
                  </a:lnTo>
                  <a:lnTo>
                    <a:pt x="516446" y="40291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5" name="Grafika 2">
              <a:extLst>
                <a:ext uri="{FF2B5EF4-FFF2-40B4-BE49-F238E27FC236}">
                  <a16:creationId xmlns:a16="http://schemas.microsoft.com/office/drawing/2014/main" id="{4C796CD9-8561-4D32-A099-1B6077DB0814}"/>
                </a:ext>
              </a:extLst>
            </p:cNvPr>
            <p:cNvSpPr/>
            <p:nvPr/>
          </p:nvSpPr>
          <p:spPr>
            <a:xfrm>
              <a:off x="10237185" y="65862"/>
              <a:ext cx="2248662" cy="2338196"/>
            </a:xfrm>
            <a:custGeom>
              <a:avLst/>
              <a:gdLst>
                <a:gd name="connsiteX0" fmla="*/ 288417 w 2248662"/>
                <a:gd name="connsiteY0" fmla="*/ 318897 h 2338196"/>
                <a:gd name="connsiteX1" fmla="*/ 337661 w 2248662"/>
                <a:gd name="connsiteY1" fmla="*/ 326326 h 2338196"/>
                <a:gd name="connsiteX2" fmla="*/ 331375 w 2248662"/>
                <a:gd name="connsiteY2" fmla="*/ 288322 h 2338196"/>
                <a:gd name="connsiteX3" fmla="*/ 380047 w 2248662"/>
                <a:gd name="connsiteY3" fmla="*/ 259556 h 2338196"/>
                <a:gd name="connsiteX4" fmla="*/ 380047 w 2248662"/>
                <a:gd name="connsiteY4" fmla="*/ 259556 h 2338196"/>
                <a:gd name="connsiteX5" fmla="*/ 382714 w 2248662"/>
                <a:gd name="connsiteY5" fmla="*/ 264795 h 2338196"/>
                <a:gd name="connsiteX6" fmla="*/ 382714 w 2248662"/>
                <a:gd name="connsiteY6" fmla="*/ 264795 h 2338196"/>
                <a:gd name="connsiteX7" fmla="*/ 377476 w 2248662"/>
                <a:gd name="connsiteY7" fmla="*/ 297656 h 2338196"/>
                <a:gd name="connsiteX8" fmla="*/ 417195 w 2248662"/>
                <a:gd name="connsiteY8" fmla="*/ 324040 h 2338196"/>
                <a:gd name="connsiteX9" fmla="*/ 486156 w 2248662"/>
                <a:gd name="connsiteY9" fmla="*/ 305371 h 2338196"/>
                <a:gd name="connsiteX10" fmla="*/ 509206 w 2248662"/>
                <a:gd name="connsiteY10" fmla="*/ 326612 h 2338196"/>
                <a:gd name="connsiteX11" fmla="*/ 530066 w 2248662"/>
                <a:gd name="connsiteY11" fmla="*/ 316421 h 2338196"/>
                <a:gd name="connsiteX12" fmla="*/ 611219 w 2248662"/>
                <a:gd name="connsiteY12" fmla="*/ 333375 h 2338196"/>
                <a:gd name="connsiteX13" fmla="*/ 652558 w 2248662"/>
                <a:gd name="connsiteY13" fmla="*/ 308896 h 2338196"/>
                <a:gd name="connsiteX14" fmla="*/ 646271 w 2248662"/>
                <a:gd name="connsiteY14" fmla="*/ 264223 h 2338196"/>
                <a:gd name="connsiteX15" fmla="*/ 692372 w 2248662"/>
                <a:gd name="connsiteY15" fmla="*/ 228505 h 2338196"/>
                <a:gd name="connsiteX16" fmla="*/ 748951 w 2248662"/>
                <a:gd name="connsiteY16" fmla="*/ 248698 h 2338196"/>
                <a:gd name="connsiteX17" fmla="*/ 809149 w 2248662"/>
                <a:gd name="connsiteY17" fmla="*/ 223171 h 2338196"/>
                <a:gd name="connsiteX18" fmla="*/ 844963 w 2248662"/>
                <a:gd name="connsiteY18" fmla="*/ 163925 h 2338196"/>
                <a:gd name="connsiteX19" fmla="*/ 921830 w 2248662"/>
                <a:gd name="connsiteY19" fmla="*/ 183166 h 2338196"/>
                <a:gd name="connsiteX20" fmla="*/ 934402 w 2248662"/>
                <a:gd name="connsiteY20" fmla="*/ 154114 h 2338196"/>
                <a:gd name="connsiteX21" fmla="*/ 964692 w 2248662"/>
                <a:gd name="connsiteY21" fmla="*/ 156305 h 2338196"/>
                <a:gd name="connsiteX22" fmla="*/ 955262 w 2248662"/>
                <a:gd name="connsiteY22" fmla="*/ 129730 h 2338196"/>
                <a:gd name="connsiteX23" fmla="*/ 970693 w 2248662"/>
                <a:gd name="connsiteY23" fmla="*/ 117348 h 2338196"/>
                <a:gd name="connsiteX24" fmla="*/ 1006983 w 2248662"/>
                <a:gd name="connsiteY24" fmla="*/ 114014 h 2338196"/>
                <a:gd name="connsiteX25" fmla="*/ 1039654 w 2248662"/>
                <a:gd name="connsiteY25" fmla="*/ 141827 h 2338196"/>
                <a:gd name="connsiteX26" fmla="*/ 1168051 w 2248662"/>
                <a:gd name="connsiteY26" fmla="*/ 47720 h 2338196"/>
                <a:gd name="connsiteX27" fmla="*/ 1218914 w 2248662"/>
                <a:gd name="connsiteY27" fmla="*/ 57626 h 2338196"/>
                <a:gd name="connsiteX28" fmla="*/ 1267777 w 2248662"/>
                <a:gd name="connsiteY28" fmla="*/ 37433 h 2338196"/>
                <a:gd name="connsiteX29" fmla="*/ 1270635 w 2248662"/>
                <a:gd name="connsiteY29" fmla="*/ 14764 h 2338196"/>
                <a:gd name="connsiteX30" fmla="*/ 1356265 w 2248662"/>
                <a:gd name="connsiteY30" fmla="*/ 0 h 2338196"/>
                <a:gd name="connsiteX31" fmla="*/ 1356265 w 2248662"/>
                <a:gd name="connsiteY31" fmla="*/ 0 h 2338196"/>
                <a:gd name="connsiteX32" fmla="*/ 1359503 w 2248662"/>
                <a:gd name="connsiteY32" fmla="*/ 14288 h 2338196"/>
                <a:gd name="connsiteX33" fmla="*/ 1359503 w 2248662"/>
                <a:gd name="connsiteY33" fmla="*/ 14288 h 2338196"/>
                <a:gd name="connsiteX34" fmla="*/ 1355122 w 2248662"/>
                <a:gd name="connsiteY34" fmla="*/ 14288 h 2338196"/>
                <a:gd name="connsiteX35" fmla="*/ 1355122 w 2248662"/>
                <a:gd name="connsiteY35" fmla="*/ 14288 h 2338196"/>
                <a:gd name="connsiteX36" fmla="*/ 1379887 w 2248662"/>
                <a:gd name="connsiteY36" fmla="*/ 52292 h 2338196"/>
                <a:gd name="connsiteX37" fmla="*/ 1372076 w 2248662"/>
                <a:gd name="connsiteY37" fmla="*/ 69913 h 2338196"/>
                <a:gd name="connsiteX38" fmla="*/ 1405604 w 2248662"/>
                <a:gd name="connsiteY38" fmla="*/ 110109 h 2338196"/>
                <a:gd name="connsiteX39" fmla="*/ 1387602 w 2248662"/>
                <a:gd name="connsiteY39" fmla="*/ 144780 h 2338196"/>
                <a:gd name="connsiteX40" fmla="*/ 1410272 w 2248662"/>
                <a:gd name="connsiteY40" fmla="*/ 141160 h 2338196"/>
                <a:gd name="connsiteX41" fmla="*/ 1436084 w 2248662"/>
                <a:gd name="connsiteY41" fmla="*/ 164021 h 2338196"/>
                <a:gd name="connsiteX42" fmla="*/ 1396460 w 2248662"/>
                <a:gd name="connsiteY42" fmla="*/ 163354 h 2338196"/>
                <a:gd name="connsiteX43" fmla="*/ 1396460 w 2248662"/>
                <a:gd name="connsiteY43" fmla="*/ 163354 h 2338196"/>
                <a:gd name="connsiteX44" fmla="*/ 1396841 w 2248662"/>
                <a:gd name="connsiteY44" fmla="*/ 159448 h 2338196"/>
                <a:gd name="connsiteX45" fmla="*/ 1396841 w 2248662"/>
                <a:gd name="connsiteY45" fmla="*/ 159448 h 2338196"/>
                <a:gd name="connsiteX46" fmla="*/ 1381887 w 2248662"/>
                <a:gd name="connsiteY46" fmla="*/ 189833 h 2338196"/>
                <a:gd name="connsiteX47" fmla="*/ 1391031 w 2248662"/>
                <a:gd name="connsiteY47" fmla="*/ 212312 h 2338196"/>
                <a:gd name="connsiteX48" fmla="*/ 1371409 w 2248662"/>
                <a:gd name="connsiteY48" fmla="*/ 208788 h 2338196"/>
                <a:gd name="connsiteX49" fmla="*/ 1408271 w 2248662"/>
                <a:gd name="connsiteY49" fmla="*/ 258127 h 2338196"/>
                <a:gd name="connsiteX50" fmla="*/ 1397508 w 2248662"/>
                <a:gd name="connsiteY50" fmla="*/ 264795 h 2338196"/>
                <a:gd name="connsiteX51" fmla="*/ 1418558 w 2248662"/>
                <a:gd name="connsiteY51" fmla="*/ 306991 h 2338196"/>
                <a:gd name="connsiteX52" fmla="*/ 1412939 w 2248662"/>
                <a:gd name="connsiteY52" fmla="*/ 333565 h 2338196"/>
                <a:gd name="connsiteX53" fmla="*/ 1434941 w 2248662"/>
                <a:gd name="connsiteY53" fmla="*/ 360045 h 2338196"/>
                <a:gd name="connsiteX54" fmla="*/ 1477899 w 2248662"/>
                <a:gd name="connsiteY54" fmla="*/ 354806 h 2338196"/>
                <a:gd name="connsiteX55" fmla="*/ 1512475 w 2248662"/>
                <a:gd name="connsiteY55" fmla="*/ 406908 h 2338196"/>
                <a:gd name="connsiteX56" fmla="*/ 1554766 w 2248662"/>
                <a:gd name="connsiteY56" fmla="*/ 396716 h 2338196"/>
                <a:gd name="connsiteX57" fmla="*/ 1554766 w 2248662"/>
                <a:gd name="connsiteY57" fmla="*/ 396716 h 2338196"/>
                <a:gd name="connsiteX58" fmla="*/ 1544383 w 2248662"/>
                <a:gd name="connsiteY58" fmla="*/ 411861 h 2338196"/>
                <a:gd name="connsiteX59" fmla="*/ 1544383 w 2248662"/>
                <a:gd name="connsiteY59" fmla="*/ 411861 h 2338196"/>
                <a:gd name="connsiteX60" fmla="*/ 1554671 w 2248662"/>
                <a:gd name="connsiteY60" fmla="*/ 428149 h 2338196"/>
                <a:gd name="connsiteX61" fmla="*/ 1530191 w 2248662"/>
                <a:gd name="connsiteY61" fmla="*/ 421386 h 2338196"/>
                <a:gd name="connsiteX62" fmla="*/ 1519904 w 2248662"/>
                <a:gd name="connsiteY62" fmla="*/ 455867 h 2338196"/>
                <a:gd name="connsiteX63" fmla="*/ 1588865 w 2248662"/>
                <a:gd name="connsiteY63" fmla="*/ 500920 h 2338196"/>
                <a:gd name="connsiteX64" fmla="*/ 1588865 w 2248662"/>
                <a:gd name="connsiteY64" fmla="*/ 500920 h 2338196"/>
                <a:gd name="connsiteX65" fmla="*/ 1583912 w 2248662"/>
                <a:gd name="connsiteY65" fmla="*/ 500920 h 2338196"/>
                <a:gd name="connsiteX66" fmla="*/ 1583912 w 2248662"/>
                <a:gd name="connsiteY66" fmla="*/ 500920 h 2338196"/>
                <a:gd name="connsiteX67" fmla="*/ 1605724 w 2248662"/>
                <a:gd name="connsiteY67" fmla="*/ 522637 h 2338196"/>
                <a:gd name="connsiteX68" fmla="*/ 1585531 w 2248662"/>
                <a:gd name="connsiteY68" fmla="*/ 543020 h 2338196"/>
                <a:gd name="connsiteX69" fmla="*/ 1611916 w 2248662"/>
                <a:gd name="connsiteY69" fmla="*/ 603694 h 2338196"/>
                <a:gd name="connsiteX70" fmla="*/ 1713929 w 2248662"/>
                <a:gd name="connsiteY70" fmla="*/ 596170 h 2338196"/>
                <a:gd name="connsiteX71" fmla="*/ 1716405 w 2248662"/>
                <a:gd name="connsiteY71" fmla="*/ 568928 h 2338196"/>
                <a:gd name="connsiteX72" fmla="*/ 1745266 w 2248662"/>
                <a:gd name="connsiteY72" fmla="*/ 570167 h 2338196"/>
                <a:gd name="connsiteX73" fmla="*/ 1750028 w 2248662"/>
                <a:gd name="connsiteY73" fmla="*/ 604552 h 2338196"/>
                <a:gd name="connsiteX74" fmla="*/ 1768126 w 2248662"/>
                <a:gd name="connsiteY74" fmla="*/ 600647 h 2338196"/>
                <a:gd name="connsiteX75" fmla="*/ 1759934 w 2248662"/>
                <a:gd name="connsiteY75" fmla="*/ 618172 h 2338196"/>
                <a:gd name="connsiteX76" fmla="*/ 1732788 w 2248662"/>
                <a:gd name="connsiteY76" fmla="*/ 618744 h 2338196"/>
                <a:gd name="connsiteX77" fmla="*/ 1753933 w 2248662"/>
                <a:gd name="connsiteY77" fmla="*/ 674942 h 2338196"/>
                <a:gd name="connsiteX78" fmla="*/ 1774984 w 2248662"/>
                <a:gd name="connsiteY78" fmla="*/ 672941 h 2338196"/>
                <a:gd name="connsiteX79" fmla="*/ 1782794 w 2248662"/>
                <a:gd name="connsiteY79" fmla="*/ 693706 h 2338196"/>
                <a:gd name="connsiteX80" fmla="*/ 1814036 w 2248662"/>
                <a:gd name="connsiteY80" fmla="*/ 673132 h 2338196"/>
                <a:gd name="connsiteX81" fmla="*/ 1812798 w 2248662"/>
                <a:gd name="connsiteY81" fmla="*/ 657701 h 2338196"/>
                <a:gd name="connsiteX82" fmla="*/ 1853756 w 2248662"/>
                <a:gd name="connsiteY82" fmla="*/ 665417 h 2338196"/>
                <a:gd name="connsiteX83" fmla="*/ 1859089 w 2248662"/>
                <a:gd name="connsiteY83" fmla="*/ 794099 h 2338196"/>
                <a:gd name="connsiteX84" fmla="*/ 1818227 w 2248662"/>
                <a:gd name="connsiteY84" fmla="*/ 836867 h 2338196"/>
                <a:gd name="connsiteX85" fmla="*/ 1855660 w 2248662"/>
                <a:gd name="connsiteY85" fmla="*/ 862965 h 2338196"/>
                <a:gd name="connsiteX86" fmla="*/ 1895856 w 2248662"/>
                <a:gd name="connsiteY86" fmla="*/ 923734 h 2338196"/>
                <a:gd name="connsiteX87" fmla="*/ 1886902 w 2248662"/>
                <a:gd name="connsiteY87" fmla="*/ 961549 h 2338196"/>
                <a:gd name="connsiteX88" fmla="*/ 1911096 w 2248662"/>
                <a:gd name="connsiteY88" fmla="*/ 978884 h 2338196"/>
                <a:gd name="connsiteX89" fmla="*/ 1904619 w 2248662"/>
                <a:gd name="connsiteY89" fmla="*/ 1017651 h 2338196"/>
                <a:gd name="connsiteX90" fmla="*/ 1926336 w 2248662"/>
                <a:gd name="connsiteY90" fmla="*/ 1046321 h 2338196"/>
                <a:gd name="connsiteX91" fmla="*/ 1999869 w 2248662"/>
                <a:gd name="connsiteY91" fmla="*/ 1047083 h 2338196"/>
                <a:gd name="connsiteX92" fmla="*/ 2013109 w 2248662"/>
                <a:gd name="connsiteY92" fmla="*/ 1072801 h 2338196"/>
                <a:gd name="connsiteX93" fmla="*/ 2026444 w 2248662"/>
                <a:gd name="connsiteY93" fmla="*/ 1054894 h 2338196"/>
                <a:gd name="connsiteX94" fmla="*/ 2083118 w 2248662"/>
                <a:gd name="connsiteY94" fmla="*/ 1079087 h 2338196"/>
                <a:gd name="connsiteX95" fmla="*/ 2142172 w 2248662"/>
                <a:gd name="connsiteY95" fmla="*/ 1067848 h 2338196"/>
                <a:gd name="connsiteX96" fmla="*/ 2168652 w 2248662"/>
                <a:gd name="connsiteY96" fmla="*/ 1103852 h 2338196"/>
                <a:gd name="connsiteX97" fmla="*/ 2197894 w 2248662"/>
                <a:gd name="connsiteY97" fmla="*/ 1110234 h 2338196"/>
                <a:gd name="connsiteX98" fmla="*/ 2202847 w 2248662"/>
                <a:gd name="connsiteY98" fmla="*/ 1148239 h 2338196"/>
                <a:gd name="connsiteX99" fmla="*/ 2236565 w 2248662"/>
                <a:gd name="connsiteY99" fmla="*/ 1132713 h 2338196"/>
                <a:gd name="connsiteX100" fmla="*/ 2248662 w 2248662"/>
                <a:gd name="connsiteY100" fmla="*/ 1148429 h 2338196"/>
                <a:gd name="connsiteX101" fmla="*/ 2248662 w 2248662"/>
                <a:gd name="connsiteY101" fmla="*/ 1148429 h 2338196"/>
                <a:gd name="connsiteX102" fmla="*/ 2194560 w 2248662"/>
                <a:gd name="connsiteY102" fmla="*/ 1210818 h 2338196"/>
                <a:gd name="connsiteX103" fmla="*/ 2219706 w 2248662"/>
                <a:gd name="connsiteY103" fmla="*/ 1251394 h 2338196"/>
                <a:gd name="connsiteX104" fmla="*/ 2168271 w 2248662"/>
                <a:gd name="connsiteY104" fmla="*/ 1247775 h 2338196"/>
                <a:gd name="connsiteX105" fmla="*/ 2139410 w 2248662"/>
                <a:gd name="connsiteY105" fmla="*/ 1280255 h 2338196"/>
                <a:gd name="connsiteX106" fmla="*/ 2154365 w 2248662"/>
                <a:gd name="connsiteY106" fmla="*/ 1308163 h 2338196"/>
                <a:gd name="connsiteX107" fmla="*/ 2121979 w 2248662"/>
                <a:gd name="connsiteY107" fmla="*/ 1308449 h 2338196"/>
                <a:gd name="connsiteX108" fmla="*/ 2117788 w 2248662"/>
                <a:gd name="connsiteY108" fmla="*/ 1347502 h 2338196"/>
                <a:gd name="connsiteX109" fmla="*/ 2079117 w 2248662"/>
                <a:gd name="connsiteY109" fmla="*/ 1331881 h 2338196"/>
                <a:gd name="connsiteX110" fmla="*/ 2056447 w 2248662"/>
                <a:gd name="connsiteY110" fmla="*/ 1344359 h 2338196"/>
                <a:gd name="connsiteX111" fmla="*/ 1999964 w 2248662"/>
                <a:gd name="connsiteY111" fmla="*/ 1302163 h 2338196"/>
                <a:gd name="connsiteX112" fmla="*/ 1967103 w 2248662"/>
                <a:gd name="connsiteY112" fmla="*/ 1333595 h 2338196"/>
                <a:gd name="connsiteX113" fmla="*/ 1979295 w 2248662"/>
                <a:gd name="connsiteY113" fmla="*/ 1359408 h 2338196"/>
                <a:gd name="connsiteX114" fmla="*/ 1952244 w 2248662"/>
                <a:gd name="connsiteY114" fmla="*/ 1403794 h 2338196"/>
                <a:gd name="connsiteX115" fmla="*/ 1879759 w 2248662"/>
                <a:gd name="connsiteY115" fmla="*/ 1348740 h 2338196"/>
                <a:gd name="connsiteX116" fmla="*/ 1835658 w 2248662"/>
                <a:gd name="connsiteY116" fmla="*/ 1394936 h 2338196"/>
                <a:gd name="connsiteX117" fmla="*/ 1791938 w 2248662"/>
                <a:gd name="connsiteY117" fmla="*/ 1401604 h 2338196"/>
                <a:gd name="connsiteX118" fmla="*/ 1772507 w 2248662"/>
                <a:gd name="connsiteY118" fmla="*/ 1369314 h 2338196"/>
                <a:gd name="connsiteX119" fmla="*/ 1745551 w 2248662"/>
                <a:gd name="connsiteY119" fmla="*/ 1395984 h 2338196"/>
                <a:gd name="connsiteX120" fmla="*/ 1679924 w 2248662"/>
                <a:gd name="connsiteY120" fmla="*/ 1380077 h 2338196"/>
                <a:gd name="connsiteX121" fmla="*/ 1665351 w 2248662"/>
                <a:gd name="connsiteY121" fmla="*/ 1403699 h 2338196"/>
                <a:gd name="connsiteX122" fmla="*/ 1614678 w 2248662"/>
                <a:gd name="connsiteY122" fmla="*/ 1383602 h 2338196"/>
                <a:gd name="connsiteX123" fmla="*/ 1527429 w 2248662"/>
                <a:gd name="connsiteY123" fmla="*/ 1434370 h 2338196"/>
                <a:gd name="connsiteX124" fmla="*/ 1519618 w 2248662"/>
                <a:gd name="connsiteY124" fmla="*/ 1471993 h 2338196"/>
                <a:gd name="connsiteX125" fmla="*/ 1538192 w 2248662"/>
                <a:gd name="connsiteY125" fmla="*/ 1521904 h 2338196"/>
                <a:gd name="connsiteX126" fmla="*/ 1503616 w 2248662"/>
                <a:gd name="connsiteY126" fmla="*/ 1560576 h 2338196"/>
                <a:gd name="connsiteX127" fmla="*/ 1511427 w 2248662"/>
                <a:gd name="connsiteY127" fmla="*/ 1578769 h 2338196"/>
                <a:gd name="connsiteX128" fmla="*/ 1549146 w 2248662"/>
                <a:gd name="connsiteY128" fmla="*/ 1567720 h 2338196"/>
                <a:gd name="connsiteX129" fmla="*/ 1567815 w 2248662"/>
                <a:gd name="connsiteY129" fmla="*/ 1606105 h 2338196"/>
                <a:gd name="connsiteX130" fmla="*/ 1502569 w 2248662"/>
                <a:gd name="connsiteY130" fmla="*/ 1649920 h 2338196"/>
                <a:gd name="connsiteX131" fmla="*/ 1537811 w 2248662"/>
                <a:gd name="connsiteY131" fmla="*/ 1684592 h 2338196"/>
                <a:gd name="connsiteX132" fmla="*/ 1534954 w 2248662"/>
                <a:gd name="connsiteY132" fmla="*/ 1704403 h 2338196"/>
                <a:gd name="connsiteX133" fmla="*/ 1499806 w 2248662"/>
                <a:gd name="connsiteY133" fmla="*/ 1725263 h 2338196"/>
                <a:gd name="connsiteX134" fmla="*/ 1499997 w 2248662"/>
                <a:gd name="connsiteY134" fmla="*/ 1750219 h 2338196"/>
                <a:gd name="connsiteX135" fmla="*/ 1450848 w 2248662"/>
                <a:gd name="connsiteY135" fmla="*/ 1755458 h 2338196"/>
                <a:gd name="connsiteX136" fmla="*/ 1444276 w 2248662"/>
                <a:gd name="connsiteY136" fmla="*/ 1782509 h 2338196"/>
                <a:gd name="connsiteX137" fmla="*/ 1384840 w 2248662"/>
                <a:gd name="connsiteY137" fmla="*/ 1737741 h 2338196"/>
                <a:gd name="connsiteX138" fmla="*/ 1366838 w 2248662"/>
                <a:gd name="connsiteY138" fmla="*/ 1776698 h 2338196"/>
                <a:gd name="connsiteX139" fmla="*/ 1422368 w 2248662"/>
                <a:gd name="connsiteY139" fmla="*/ 1827657 h 2338196"/>
                <a:gd name="connsiteX140" fmla="*/ 1484471 w 2248662"/>
                <a:gd name="connsiteY140" fmla="*/ 1826514 h 2338196"/>
                <a:gd name="connsiteX141" fmla="*/ 1515713 w 2248662"/>
                <a:gd name="connsiteY141" fmla="*/ 1910143 h 2338196"/>
                <a:gd name="connsiteX142" fmla="*/ 1496377 w 2248662"/>
                <a:gd name="connsiteY142" fmla="*/ 1963769 h 2338196"/>
                <a:gd name="connsiteX143" fmla="*/ 1475041 w 2248662"/>
                <a:gd name="connsiteY143" fmla="*/ 1954149 h 2338196"/>
                <a:gd name="connsiteX144" fmla="*/ 1450276 w 2248662"/>
                <a:gd name="connsiteY144" fmla="*/ 1979009 h 2338196"/>
                <a:gd name="connsiteX145" fmla="*/ 1477327 w 2248662"/>
                <a:gd name="connsiteY145" fmla="*/ 2002441 h 2338196"/>
                <a:gd name="connsiteX146" fmla="*/ 1492377 w 2248662"/>
                <a:gd name="connsiteY146" fmla="*/ 1997011 h 2338196"/>
                <a:gd name="connsiteX147" fmla="*/ 1503902 w 2248662"/>
                <a:gd name="connsiteY147" fmla="*/ 2021777 h 2338196"/>
                <a:gd name="connsiteX148" fmla="*/ 1487614 w 2248662"/>
                <a:gd name="connsiteY148" fmla="*/ 2070259 h 2338196"/>
                <a:gd name="connsiteX149" fmla="*/ 1470469 w 2248662"/>
                <a:gd name="connsiteY149" fmla="*/ 2078069 h 2338196"/>
                <a:gd name="connsiteX150" fmla="*/ 1497235 w 2248662"/>
                <a:gd name="connsiteY150" fmla="*/ 2081308 h 2338196"/>
                <a:gd name="connsiteX151" fmla="*/ 1467231 w 2248662"/>
                <a:gd name="connsiteY151" fmla="*/ 2168557 h 2338196"/>
                <a:gd name="connsiteX152" fmla="*/ 1485138 w 2248662"/>
                <a:gd name="connsiteY152" fmla="*/ 2205704 h 2338196"/>
                <a:gd name="connsiteX153" fmla="*/ 1469707 w 2248662"/>
                <a:gd name="connsiteY153" fmla="*/ 2235232 h 2338196"/>
                <a:gd name="connsiteX154" fmla="*/ 1477708 w 2248662"/>
                <a:gd name="connsiteY154" fmla="*/ 2287810 h 2338196"/>
                <a:gd name="connsiteX155" fmla="*/ 1477708 w 2248662"/>
                <a:gd name="connsiteY155" fmla="*/ 2287810 h 2338196"/>
                <a:gd name="connsiteX156" fmla="*/ 1447324 w 2248662"/>
                <a:gd name="connsiteY156" fmla="*/ 2314861 h 2338196"/>
                <a:gd name="connsiteX157" fmla="*/ 1420463 w 2248662"/>
                <a:gd name="connsiteY157" fmla="*/ 2312575 h 2338196"/>
                <a:gd name="connsiteX158" fmla="*/ 1401413 w 2248662"/>
                <a:gd name="connsiteY158" fmla="*/ 2279047 h 2338196"/>
                <a:gd name="connsiteX159" fmla="*/ 1364456 w 2248662"/>
                <a:gd name="connsiteY159" fmla="*/ 2280571 h 2338196"/>
                <a:gd name="connsiteX160" fmla="*/ 1375219 w 2248662"/>
                <a:gd name="connsiteY160" fmla="*/ 2290858 h 2338196"/>
                <a:gd name="connsiteX161" fmla="*/ 1325023 w 2248662"/>
                <a:gd name="connsiteY161" fmla="*/ 2305812 h 2338196"/>
                <a:gd name="connsiteX162" fmla="*/ 1305115 w 2248662"/>
                <a:gd name="connsiteY162" fmla="*/ 2296859 h 2338196"/>
                <a:gd name="connsiteX163" fmla="*/ 1307973 w 2248662"/>
                <a:gd name="connsiteY163" fmla="*/ 2315432 h 2338196"/>
                <a:gd name="connsiteX164" fmla="*/ 1278064 w 2248662"/>
                <a:gd name="connsiteY164" fmla="*/ 2338197 h 2338196"/>
                <a:gd name="connsiteX165" fmla="*/ 1231106 w 2248662"/>
                <a:gd name="connsiteY165" fmla="*/ 2312289 h 2338196"/>
                <a:gd name="connsiteX166" fmla="*/ 1213009 w 2248662"/>
                <a:gd name="connsiteY166" fmla="*/ 2271141 h 2338196"/>
                <a:gd name="connsiteX167" fmla="*/ 1097185 w 2248662"/>
                <a:gd name="connsiteY167" fmla="*/ 2275332 h 2338196"/>
                <a:gd name="connsiteX168" fmla="*/ 1103566 w 2248662"/>
                <a:gd name="connsiteY168" fmla="*/ 2230660 h 2338196"/>
                <a:gd name="connsiteX169" fmla="*/ 1061180 w 2248662"/>
                <a:gd name="connsiteY169" fmla="*/ 2207419 h 2338196"/>
                <a:gd name="connsiteX170" fmla="*/ 1077849 w 2248662"/>
                <a:gd name="connsiteY170" fmla="*/ 2177320 h 2338196"/>
                <a:gd name="connsiteX171" fmla="*/ 1056608 w 2248662"/>
                <a:gd name="connsiteY171" fmla="*/ 2151888 h 2338196"/>
                <a:gd name="connsiteX172" fmla="*/ 1042511 w 2248662"/>
                <a:gd name="connsiteY172" fmla="*/ 2204466 h 2338196"/>
                <a:gd name="connsiteX173" fmla="*/ 1007459 w 2248662"/>
                <a:gd name="connsiteY173" fmla="*/ 2216087 h 2338196"/>
                <a:gd name="connsiteX174" fmla="*/ 999744 w 2248662"/>
                <a:gd name="connsiteY174" fmla="*/ 2196370 h 2338196"/>
                <a:gd name="connsiteX175" fmla="*/ 978027 w 2248662"/>
                <a:gd name="connsiteY175" fmla="*/ 2216658 h 2338196"/>
                <a:gd name="connsiteX176" fmla="*/ 947928 w 2248662"/>
                <a:gd name="connsiteY176" fmla="*/ 2192750 h 2338196"/>
                <a:gd name="connsiteX177" fmla="*/ 945737 w 2248662"/>
                <a:gd name="connsiteY177" fmla="*/ 2225802 h 2338196"/>
                <a:gd name="connsiteX178" fmla="*/ 926592 w 2248662"/>
                <a:gd name="connsiteY178" fmla="*/ 2218373 h 2338196"/>
                <a:gd name="connsiteX179" fmla="*/ 925925 w 2248662"/>
                <a:gd name="connsiteY179" fmla="*/ 2233422 h 2338196"/>
                <a:gd name="connsiteX180" fmla="*/ 844963 w 2248662"/>
                <a:gd name="connsiteY180" fmla="*/ 2190941 h 2338196"/>
                <a:gd name="connsiteX181" fmla="*/ 826484 w 2248662"/>
                <a:gd name="connsiteY181" fmla="*/ 2211705 h 2338196"/>
                <a:gd name="connsiteX182" fmla="*/ 833247 w 2248662"/>
                <a:gd name="connsiteY182" fmla="*/ 2169509 h 2338196"/>
                <a:gd name="connsiteX183" fmla="*/ 779431 w 2248662"/>
                <a:gd name="connsiteY183" fmla="*/ 2122932 h 2338196"/>
                <a:gd name="connsiteX184" fmla="*/ 749046 w 2248662"/>
                <a:gd name="connsiteY184" fmla="*/ 2132267 h 2338196"/>
                <a:gd name="connsiteX185" fmla="*/ 740378 w 2248662"/>
                <a:gd name="connsiteY185" fmla="*/ 2078450 h 2338196"/>
                <a:gd name="connsiteX186" fmla="*/ 715423 w 2248662"/>
                <a:gd name="connsiteY186" fmla="*/ 2060734 h 2338196"/>
                <a:gd name="connsiteX187" fmla="*/ 727900 w 2248662"/>
                <a:gd name="connsiteY187" fmla="*/ 2033111 h 2338196"/>
                <a:gd name="connsiteX188" fmla="*/ 676180 w 2248662"/>
                <a:gd name="connsiteY188" fmla="*/ 2025110 h 2338196"/>
                <a:gd name="connsiteX189" fmla="*/ 676180 w 2248662"/>
                <a:gd name="connsiteY189" fmla="*/ 2025110 h 2338196"/>
                <a:gd name="connsiteX190" fmla="*/ 680180 w 2248662"/>
                <a:gd name="connsiteY190" fmla="*/ 1991392 h 2338196"/>
                <a:gd name="connsiteX191" fmla="*/ 718375 w 2248662"/>
                <a:gd name="connsiteY191" fmla="*/ 1951673 h 2338196"/>
                <a:gd name="connsiteX192" fmla="*/ 741807 w 2248662"/>
                <a:gd name="connsiteY192" fmla="*/ 1894046 h 2338196"/>
                <a:gd name="connsiteX193" fmla="*/ 736759 w 2248662"/>
                <a:gd name="connsiteY193" fmla="*/ 1873282 h 2338196"/>
                <a:gd name="connsiteX194" fmla="*/ 689134 w 2248662"/>
                <a:gd name="connsiteY194" fmla="*/ 1881759 h 2338196"/>
                <a:gd name="connsiteX195" fmla="*/ 699325 w 2248662"/>
                <a:gd name="connsiteY195" fmla="*/ 1832038 h 2338196"/>
                <a:gd name="connsiteX196" fmla="*/ 678942 w 2248662"/>
                <a:gd name="connsiteY196" fmla="*/ 1817084 h 2338196"/>
                <a:gd name="connsiteX197" fmla="*/ 654082 w 2248662"/>
                <a:gd name="connsiteY197" fmla="*/ 1736122 h 2338196"/>
                <a:gd name="connsiteX198" fmla="*/ 698087 w 2248662"/>
                <a:gd name="connsiteY198" fmla="*/ 1700117 h 2338196"/>
                <a:gd name="connsiteX199" fmla="*/ 728853 w 2248662"/>
                <a:gd name="connsiteY199" fmla="*/ 1727359 h 2338196"/>
                <a:gd name="connsiteX200" fmla="*/ 787717 w 2248662"/>
                <a:gd name="connsiteY200" fmla="*/ 1739932 h 2338196"/>
                <a:gd name="connsiteX201" fmla="*/ 809720 w 2248662"/>
                <a:gd name="connsiteY201" fmla="*/ 1702975 h 2338196"/>
                <a:gd name="connsiteX202" fmla="*/ 809625 w 2248662"/>
                <a:gd name="connsiteY202" fmla="*/ 1676114 h 2338196"/>
                <a:gd name="connsiteX203" fmla="*/ 765810 w 2248662"/>
                <a:gd name="connsiteY203" fmla="*/ 1654874 h 2338196"/>
                <a:gd name="connsiteX204" fmla="*/ 764667 w 2248662"/>
                <a:gd name="connsiteY204" fmla="*/ 1596295 h 2338196"/>
                <a:gd name="connsiteX205" fmla="*/ 750856 w 2248662"/>
                <a:gd name="connsiteY205" fmla="*/ 1589627 h 2338196"/>
                <a:gd name="connsiteX206" fmla="*/ 787146 w 2248662"/>
                <a:gd name="connsiteY206" fmla="*/ 1586484 h 2338196"/>
                <a:gd name="connsiteX207" fmla="*/ 756475 w 2248662"/>
                <a:gd name="connsiteY207" fmla="*/ 1516856 h 2338196"/>
                <a:gd name="connsiteX208" fmla="*/ 721233 w 2248662"/>
                <a:gd name="connsiteY208" fmla="*/ 1515046 h 2338196"/>
                <a:gd name="connsiteX209" fmla="*/ 710851 w 2248662"/>
                <a:gd name="connsiteY209" fmla="*/ 1487234 h 2338196"/>
                <a:gd name="connsiteX210" fmla="*/ 677323 w 2248662"/>
                <a:gd name="connsiteY210" fmla="*/ 1465040 h 2338196"/>
                <a:gd name="connsiteX211" fmla="*/ 612457 w 2248662"/>
                <a:gd name="connsiteY211" fmla="*/ 1492472 h 2338196"/>
                <a:gd name="connsiteX212" fmla="*/ 607981 w 2248662"/>
                <a:gd name="connsiteY212" fmla="*/ 1469422 h 2338196"/>
                <a:gd name="connsiteX213" fmla="*/ 567309 w 2248662"/>
                <a:gd name="connsiteY213" fmla="*/ 1470184 h 2338196"/>
                <a:gd name="connsiteX214" fmla="*/ 595122 w 2248662"/>
                <a:gd name="connsiteY214" fmla="*/ 1442942 h 2338196"/>
                <a:gd name="connsiteX215" fmla="*/ 592264 w 2248662"/>
                <a:gd name="connsiteY215" fmla="*/ 1426845 h 2338196"/>
                <a:gd name="connsiteX216" fmla="*/ 580263 w 2248662"/>
                <a:gd name="connsiteY216" fmla="*/ 1399794 h 2338196"/>
                <a:gd name="connsiteX217" fmla="*/ 548449 w 2248662"/>
                <a:gd name="connsiteY217" fmla="*/ 1383411 h 2338196"/>
                <a:gd name="connsiteX218" fmla="*/ 581120 w 2248662"/>
                <a:gd name="connsiteY218" fmla="*/ 1357408 h 2338196"/>
                <a:gd name="connsiteX219" fmla="*/ 588359 w 2248662"/>
                <a:gd name="connsiteY219" fmla="*/ 1312545 h 2338196"/>
                <a:gd name="connsiteX220" fmla="*/ 544449 w 2248662"/>
                <a:gd name="connsiteY220" fmla="*/ 1299686 h 2338196"/>
                <a:gd name="connsiteX221" fmla="*/ 528923 w 2248662"/>
                <a:gd name="connsiteY221" fmla="*/ 1272921 h 2338196"/>
                <a:gd name="connsiteX222" fmla="*/ 494633 w 2248662"/>
                <a:gd name="connsiteY222" fmla="*/ 1271492 h 2338196"/>
                <a:gd name="connsiteX223" fmla="*/ 473107 w 2248662"/>
                <a:gd name="connsiteY223" fmla="*/ 1234916 h 2338196"/>
                <a:gd name="connsiteX224" fmla="*/ 477774 w 2248662"/>
                <a:gd name="connsiteY224" fmla="*/ 1189006 h 2338196"/>
                <a:gd name="connsiteX225" fmla="*/ 446722 w 2248662"/>
                <a:gd name="connsiteY225" fmla="*/ 1157478 h 2338196"/>
                <a:gd name="connsiteX226" fmla="*/ 416433 w 2248662"/>
                <a:gd name="connsiteY226" fmla="*/ 1169099 h 2338196"/>
                <a:gd name="connsiteX227" fmla="*/ 411004 w 2248662"/>
                <a:gd name="connsiteY227" fmla="*/ 1145095 h 2338196"/>
                <a:gd name="connsiteX228" fmla="*/ 371665 w 2248662"/>
                <a:gd name="connsiteY228" fmla="*/ 1120235 h 2338196"/>
                <a:gd name="connsiteX229" fmla="*/ 347281 w 2248662"/>
                <a:gd name="connsiteY229" fmla="*/ 1150429 h 2338196"/>
                <a:gd name="connsiteX230" fmla="*/ 320897 w 2248662"/>
                <a:gd name="connsiteY230" fmla="*/ 1145953 h 2338196"/>
                <a:gd name="connsiteX231" fmla="*/ 285750 w 2248662"/>
                <a:gd name="connsiteY231" fmla="*/ 1165479 h 2338196"/>
                <a:gd name="connsiteX232" fmla="*/ 258508 w 2248662"/>
                <a:gd name="connsiteY232" fmla="*/ 1152906 h 2338196"/>
                <a:gd name="connsiteX233" fmla="*/ 234220 w 2248662"/>
                <a:gd name="connsiteY233" fmla="*/ 1171861 h 2338196"/>
                <a:gd name="connsiteX234" fmla="*/ 209931 w 2248662"/>
                <a:gd name="connsiteY234" fmla="*/ 1138809 h 2338196"/>
                <a:gd name="connsiteX235" fmla="*/ 140303 w 2248662"/>
                <a:gd name="connsiteY235" fmla="*/ 1110996 h 2338196"/>
                <a:gd name="connsiteX236" fmla="*/ 142494 w 2248662"/>
                <a:gd name="connsiteY236" fmla="*/ 1093756 h 2338196"/>
                <a:gd name="connsiteX237" fmla="*/ 115157 w 2248662"/>
                <a:gd name="connsiteY237" fmla="*/ 1079278 h 2338196"/>
                <a:gd name="connsiteX238" fmla="*/ 51816 w 2248662"/>
                <a:gd name="connsiteY238" fmla="*/ 1087088 h 2338196"/>
                <a:gd name="connsiteX239" fmla="*/ 14288 w 2248662"/>
                <a:gd name="connsiteY239" fmla="*/ 1042130 h 2338196"/>
                <a:gd name="connsiteX240" fmla="*/ 14288 w 2248662"/>
                <a:gd name="connsiteY240" fmla="*/ 1042130 h 2338196"/>
                <a:gd name="connsiteX241" fmla="*/ 17716 w 2248662"/>
                <a:gd name="connsiteY241" fmla="*/ 1016508 h 2338196"/>
                <a:gd name="connsiteX242" fmla="*/ 17716 w 2248662"/>
                <a:gd name="connsiteY242" fmla="*/ 1016508 h 2338196"/>
                <a:gd name="connsiteX243" fmla="*/ 14383 w 2248662"/>
                <a:gd name="connsiteY243" fmla="*/ 1011079 h 2338196"/>
                <a:gd name="connsiteX244" fmla="*/ 14383 w 2248662"/>
                <a:gd name="connsiteY244" fmla="*/ 1011079 h 2338196"/>
                <a:gd name="connsiteX245" fmla="*/ 0 w 2248662"/>
                <a:gd name="connsiteY245" fmla="*/ 994696 h 2338196"/>
                <a:gd name="connsiteX246" fmla="*/ 30004 w 2248662"/>
                <a:gd name="connsiteY246" fmla="*/ 994505 h 2338196"/>
                <a:gd name="connsiteX247" fmla="*/ 74771 w 2248662"/>
                <a:gd name="connsiteY247" fmla="*/ 934022 h 2338196"/>
                <a:gd name="connsiteX248" fmla="*/ 32766 w 2248662"/>
                <a:gd name="connsiteY248" fmla="*/ 917353 h 2338196"/>
                <a:gd name="connsiteX249" fmla="*/ 48958 w 2248662"/>
                <a:gd name="connsiteY249" fmla="*/ 919639 h 2338196"/>
                <a:gd name="connsiteX250" fmla="*/ 49339 w 2248662"/>
                <a:gd name="connsiteY250" fmla="*/ 879919 h 2338196"/>
                <a:gd name="connsiteX251" fmla="*/ 49339 w 2248662"/>
                <a:gd name="connsiteY251" fmla="*/ 879919 h 2338196"/>
                <a:gd name="connsiteX252" fmla="*/ 57055 w 2248662"/>
                <a:gd name="connsiteY252" fmla="*/ 879824 h 2338196"/>
                <a:gd name="connsiteX253" fmla="*/ 57055 w 2248662"/>
                <a:gd name="connsiteY253" fmla="*/ 879824 h 2338196"/>
                <a:gd name="connsiteX254" fmla="*/ 90202 w 2248662"/>
                <a:gd name="connsiteY254" fmla="*/ 849630 h 2338196"/>
                <a:gd name="connsiteX255" fmla="*/ 59626 w 2248662"/>
                <a:gd name="connsiteY255" fmla="*/ 825436 h 2338196"/>
                <a:gd name="connsiteX256" fmla="*/ 86868 w 2248662"/>
                <a:gd name="connsiteY256" fmla="*/ 781622 h 2338196"/>
                <a:gd name="connsiteX257" fmla="*/ 107537 w 2248662"/>
                <a:gd name="connsiteY257" fmla="*/ 780002 h 2338196"/>
                <a:gd name="connsiteX258" fmla="*/ 102013 w 2248662"/>
                <a:gd name="connsiteY258" fmla="*/ 731520 h 2338196"/>
                <a:gd name="connsiteX259" fmla="*/ 151066 w 2248662"/>
                <a:gd name="connsiteY259" fmla="*/ 748570 h 2338196"/>
                <a:gd name="connsiteX260" fmla="*/ 135731 w 2248662"/>
                <a:gd name="connsiteY260" fmla="*/ 723138 h 2338196"/>
                <a:gd name="connsiteX261" fmla="*/ 149828 w 2248662"/>
                <a:gd name="connsiteY261" fmla="*/ 706374 h 2338196"/>
                <a:gd name="connsiteX262" fmla="*/ 134493 w 2248662"/>
                <a:gd name="connsiteY262" fmla="*/ 707041 h 2338196"/>
                <a:gd name="connsiteX263" fmla="*/ 138874 w 2248662"/>
                <a:gd name="connsiteY263" fmla="*/ 687800 h 2338196"/>
                <a:gd name="connsiteX264" fmla="*/ 92297 w 2248662"/>
                <a:gd name="connsiteY264" fmla="*/ 643414 h 2338196"/>
                <a:gd name="connsiteX265" fmla="*/ 120015 w 2248662"/>
                <a:gd name="connsiteY265" fmla="*/ 597218 h 2338196"/>
                <a:gd name="connsiteX266" fmla="*/ 143732 w 2248662"/>
                <a:gd name="connsiteY266" fmla="*/ 599218 h 2338196"/>
                <a:gd name="connsiteX267" fmla="*/ 104394 w 2248662"/>
                <a:gd name="connsiteY267" fmla="*/ 517874 h 2338196"/>
                <a:gd name="connsiteX268" fmla="*/ 153162 w 2248662"/>
                <a:gd name="connsiteY268" fmla="*/ 527304 h 2338196"/>
                <a:gd name="connsiteX269" fmla="*/ 181451 w 2248662"/>
                <a:gd name="connsiteY269" fmla="*/ 504158 h 2338196"/>
                <a:gd name="connsiteX270" fmla="*/ 168592 w 2248662"/>
                <a:gd name="connsiteY270" fmla="*/ 475202 h 2338196"/>
                <a:gd name="connsiteX271" fmla="*/ 241459 w 2248662"/>
                <a:gd name="connsiteY271" fmla="*/ 508349 h 2338196"/>
                <a:gd name="connsiteX272" fmla="*/ 231838 w 2248662"/>
                <a:gd name="connsiteY272" fmla="*/ 477964 h 2338196"/>
                <a:gd name="connsiteX273" fmla="*/ 247174 w 2248662"/>
                <a:gd name="connsiteY273" fmla="*/ 445389 h 2338196"/>
                <a:gd name="connsiteX274" fmla="*/ 225552 w 2248662"/>
                <a:gd name="connsiteY274" fmla="*/ 429196 h 2338196"/>
                <a:gd name="connsiteX275" fmla="*/ 215360 w 2248662"/>
                <a:gd name="connsiteY275" fmla="*/ 358140 h 2338196"/>
                <a:gd name="connsiteX276" fmla="*/ 233363 w 2248662"/>
                <a:gd name="connsiteY276" fmla="*/ 363284 h 2338196"/>
                <a:gd name="connsiteX277" fmla="*/ 243935 w 2248662"/>
                <a:gd name="connsiteY277" fmla="*/ 347186 h 2338196"/>
                <a:gd name="connsiteX278" fmla="*/ 243935 w 2248662"/>
                <a:gd name="connsiteY278" fmla="*/ 347186 h 2338196"/>
                <a:gd name="connsiteX279" fmla="*/ 248221 w 2248662"/>
                <a:gd name="connsiteY279" fmla="*/ 348615 h 2338196"/>
                <a:gd name="connsiteX280" fmla="*/ 248221 w 2248662"/>
                <a:gd name="connsiteY280" fmla="*/ 348615 h 233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2248662" h="2338196">
                  <a:moveTo>
                    <a:pt x="288417" y="318897"/>
                  </a:moveTo>
                  <a:lnTo>
                    <a:pt x="337661" y="326326"/>
                  </a:lnTo>
                  <a:lnTo>
                    <a:pt x="331375" y="288322"/>
                  </a:lnTo>
                  <a:lnTo>
                    <a:pt x="380047" y="259556"/>
                  </a:lnTo>
                  <a:lnTo>
                    <a:pt x="380047" y="259556"/>
                  </a:lnTo>
                  <a:lnTo>
                    <a:pt x="382714" y="264795"/>
                  </a:lnTo>
                  <a:lnTo>
                    <a:pt x="382714" y="264795"/>
                  </a:lnTo>
                  <a:lnTo>
                    <a:pt x="377476" y="297656"/>
                  </a:lnTo>
                  <a:lnTo>
                    <a:pt x="417195" y="324040"/>
                  </a:lnTo>
                  <a:lnTo>
                    <a:pt x="486156" y="305371"/>
                  </a:lnTo>
                  <a:lnTo>
                    <a:pt x="509206" y="326612"/>
                  </a:lnTo>
                  <a:lnTo>
                    <a:pt x="530066" y="316421"/>
                  </a:lnTo>
                  <a:lnTo>
                    <a:pt x="611219" y="333375"/>
                  </a:lnTo>
                  <a:lnTo>
                    <a:pt x="652558" y="308896"/>
                  </a:lnTo>
                  <a:lnTo>
                    <a:pt x="646271" y="264223"/>
                  </a:lnTo>
                  <a:lnTo>
                    <a:pt x="692372" y="228505"/>
                  </a:lnTo>
                  <a:lnTo>
                    <a:pt x="748951" y="248698"/>
                  </a:lnTo>
                  <a:lnTo>
                    <a:pt x="809149" y="223171"/>
                  </a:lnTo>
                  <a:lnTo>
                    <a:pt x="844963" y="163925"/>
                  </a:lnTo>
                  <a:lnTo>
                    <a:pt x="921830" y="183166"/>
                  </a:lnTo>
                  <a:lnTo>
                    <a:pt x="934402" y="154114"/>
                  </a:lnTo>
                  <a:lnTo>
                    <a:pt x="964692" y="156305"/>
                  </a:lnTo>
                  <a:lnTo>
                    <a:pt x="955262" y="129730"/>
                  </a:lnTo>
                  <a:lnTo>
                    <a:pt x="970693" y="117348"/>
                  </a:lnTo>
                  <a:lnTo>
                    <a:pt x="1006983" y="114014"/>
                  </a:lnTo>
                  <a:lnTo>
                    <a:pt x="1039654" y="141827"/>
                  </a:lnTo>
                  <a:lnTo>
                    <a:pt x="1168051" y="47720"/>
                  </a:lnTo>
                  <a:lnTo>
                    <a:pt x="1218914" y="57626"/>
                  </a:lnTo>
                  <a:lnTo>
                    <a:pt x="1267777" y="37433"/>
                  </a:lnTo>
                  <a:lnTo>
                    <a:pt x="1270635" y="14764"/>
                  </a:lnTo>
                  <a:lnTo>
                    <a:pt x="1356265" y="0"/>
                  </a:lnTo>
                  <a:lnTo>
                    <a:pt x="1356265" y="0"/>
                  </a:lnTo>
                  <a:lnTo>
                    <a:pt x="1359503" y="14288"/>
                  </a:lnTo>
                  <a:lnTo>
                    <a:pt x="1359503" y="14288"/>
                  </a:lnTo>
                  <a:lnTo>
                    <a:pt x="1355122" y="14288"/>
                  </a:lnTo>
                  <a:lnTo>
                    <a:pt x="1355122" y="14288"/>
                  </a:lnTo>
                  <a:lnTo>
                    <a:pt x="1379887" y="52292"/>
                  </a:lnTo>
                  <a:lnTo>
                    <a:pt x="1372076" y="69913"/>
                  </a:lnTo>
                  <a:lnTo>
                    <a:pt x="1405604" y="110109"/>
                  </a:lnTo>
                  <a:lnTo>
                    <a:pt x="1387602" y="144780"/>
                  </a:lnTo>
                  <a:lnTo>
                    <a:pt x="1410272" y="141160"/>
                  </a:lnTo>
                  <a:lnTo>
                    <a:pt x="1436084" y="164021"/>
                  </a:lnTo>
                  <a:lnTo>
                    <a:pt x="1396460" y="163354"/>
                  </a:lnTo>
                  <a:lnTo>
                    <a:pt x="1396460" y="163354"/>
                  </a:lnTo>
                  <a:lnTo>
                    <a:pt x="1396841" y="159448"/>
                  </a:lnTo>
                  <a:lnTo>
                    <a:pt x="1396841" y="159448"/>
                  </a:lnTo>
                  <a:lnTo>
                    <a:pt x="1381887" y="189833"/>
                  </a:lnTo>
                  <a:lnTo>
                    <a:pt x="1391031" y="212312"/>
                  </a:lnTo>
                  <a:lnTo>
                    <a:pt x="1371409" y="208788"/>
                  </a:lnTo>
                  <a:lnTo>
                    <a:pt x="1408271" y="258127"/>
                  </a:lnTo>
                  <a:lnTo>
                    <a:pt x="1397508" y="264795"/>
                  </a:lnTo>
                  <a:lnTo>
                    <a:pt x="1418558" y="306991"/>
                  </a:lnTo>
                  <a:lnTo>
                    <a:pt x="1412939" y="333565"/>
                  </a:lnTo>
                  <a:lnTo>
                    <a:pt x="1434941" y="360045"/>
                  </a:lnTo>
                  <a:lnTo>
                    <a:pt x="1477899" y="354806"/>
                  </a:lnTo>
                  <a:lnTo>
                    <a:pt x="1512475" y="406908"/>
                  </a:lnTo>
                  <a:lnTo>
                    <a:pt x="1554766" y="396716"/>
                  </a:lnTo>
                  <a:lnTo>
                    <a:pt x="1554766" y="396716"/>
                  </a:lnTo>
                  <a:lnTo>
                    <a:pt x="1544383" y="411861"/>
                  </a:lnTo>
                  <a:lnTo>
                    <a:pt x="1544383" y="411861"/>
                  </a:lnTo>
                  <a:lnTo>
                    <a:pt x="1554671" y="428149"/>
                  </a:lnTo>
                  <a:lnTo>
                    <a:pt x="1530191" y="421386"/>
                  </a:lnTo>
                  <a:lnTo>
                    <a:pt x="1519904" y="455867"/>
                  </a:lnTo>
                  <a:lnTo>
                    <a:pt x="1588865" y="500920"/>
                  </a:lnTo>
                  <a:lnTo>
                    <a:pt x="1588865" y="500920"/>
                  </a:lnTo>
                  <a:lnTo>
                    <a:pt x="1583912" y="500920"/>
                  </a:lnTo>
                  <a:lnTo>
                    <a:pt x="1583912" y="500920"/>
                  </a:lnTo>
                  <a:lnTo>
                    <a:pt x="1605724" y="522637"/>
                  </a:lnTo>
                  <a:lnTo>
                    <a:pt x="1585531" y="543020"/>
                  </a:lnTo>
                  <a:lnTo>
                    <a:pt x="1611916" y="603694"/>
                  </a:lnTo>
                  <a:lnTo>
                    <a:pt x="1713929" y="596170"/>
                  </a:lnTo>
                  <a:lnTo>
                    <a:pt x="1716405" y="568928"/>
                  </a:lnTo>
                  <a:lnTo>
                    <a:pt x="1745266" y="570167"/>
                  </a:lnTo>
                  <a:lnTo>
                    <a:pt x="1750028" y="604552"/>
                  </a:lnTo>
                  <a:lnTo>
                    <a:pt x="1768126" y="600647"/>
                  </a:lnTo>
                  <a:lnTo>
                    <a:pt x="1759934" y="618172"/>
                  </a:lnTo>
                  <a:lnTo>
                    <a:pt x="1732788" y="618744"/>
                  </a:lnTo>
                  <a:lnTo>
                    <a:pt x="1753933" y="674942"/>
                  </a:lnTo>
                  <a:lnTo>
                    <a:pt x="1774984" y="672941"/>
                  </a:lnTo>
                  <a:lnTo>
                    <a:pt x="1782794" y="693706"/>
                  </a:lnTo>
                  <a:lnTo>
                    <a:pt x="1814036" y="673132"/>
                  </a:lnTo>
                  <a:lnTo>
                    <a:pt x="1812798" y="657701"/>
                  </a:lnTo>
                  <a:lnTo>
                    <a:pt x="1853756" y="665417"/>
                  </a:lnTo>
                  <a:lnTo>
                    <a:pt x="1859089" y="794099"/>
                  </a:lnTo>
                  <a:lnTo>
                    <a:pt x="1818227" y="836867"/>
                  </a:lnTo>
                  <a:lnTo>
                    <a:pt x="1855660" y="862965"/>
                  </a:lnTo>
                  <a:lnTo>
                    <a:pt x="1895856" y="923734"/>
                  </a:lnTo>
                  <a:lnTo>
                    <a:pt x="1886902" y="961549"/>
                  </a:lnTo>
                  <a:lnTo>
                    <a:pt x="1911096" y="978884"/>
                  </a:lnTo>
                  <a:lnTo>
                    <a:pt x="1904619" y="1017651"/>
                  </a:lnTo>
                  <a:lnTo>
                    <a:pt x="1926336" y="1046321"/>
                  </a:lnTo>
                  <a:lnTo>
                    <a:pt x="1999869" y="1047083"/>
                  </a:lnTo>
                  <a:lnTo>
                    <a:pt x="2013109" y="1072801"/>
                  </a:lnTo>
                  <a:lnTo>
                    <a:pt x="2026444" y="1054894"/>
                  </a:lnTo>
                  <a:lnTo>
                    <a:pt x="2083118" y="1079087"/>
                  </a:lnTo>
                  <a:lnTo>
                    <a:pt x="2142172" y="1067848"/>
                  </a:lnTo>
                  <a:lnTo>
                    <a:pt x="2168652" y="1103852"/>
                  </a:lnTo>
                  <a:lnTo>
                    <a:pt x="2197894" y="1110234"/>
                  </a:lnTo>
                  <a:lnTo>
                    <a:pt x="2202847" y="1148239"/>
                  </a:lnTo>
                  <a:lnTo>
                    <a:pt x="2236565" y="1132713"/>
                  </a:lnTo>
                  <a:lnTo>
                    <a:pt x="2248662" y="1148429"/>
                  </a:lnTo>
                  <a:lnTo>
                    <a:pt x="2248662" y="1148429"/>
                  </a:lnTo>
                  <a:lnTo>
                    <a:pt x="2194560" y="1210818"/>
                  </a:lnTo>
                  <a:lnTo>
                    <a:pt x="2219706" y="1251394"/>
                  </a:lnTo>
                  <a:lnTo>
                    <a:pt x="2168271" y="1247775"/>
                  </a:lnTo>
                  <a:lnTo>
                    <a:pt x="2139410" y="1280255"/>
                  </a:lnTo>
                  <a:lnTo>
                    <a:pt x="2154365" y="1308163"/>
                  </a:lnTo>
                  <a:lnTo>
                    <a:pt x="2121979" y="1308449"/>
                  </a:lnTo>
                  <a:lnTo>
                    <a:pt x="2117788" y="1347502"/>
                  </a:lnTo>
                  <a:lnTo>
                    <a:pt x="2079117" y="1331881"/>
                  </a:lnTo>
                  <a:lnTo>
                    <a:pt x="2056447" y="1344359"/>
                  </a:lnTo>
                  <a:lnTo>
                    <a:pt x="1999964" y="1302163"/>
                  </a:lnTo>
                  <a:lnTo>
                    <a:pt x="1967103" y="1333595"/>
                  </a:lnTo>
                  <a:lnTo>
                    <a:pt x="1979295" y="1359408"/>
                  </a:lnTo>
                  <a:lnTo>
                    <a:pt x="1952244" y="1403794"/>
                  </a:lnTo>
                  <a:lnTo>
                    <a:pt x="1879759" y="1348740"/>
                  </a:lnTo>
                  <a:lnTo>
                    <a:pt x="1835658" y="1394936"/>
                  </a:lnTo>
                  <a:lnTo>
                    <a:pt x="1791938" y="1401604"/>
                  </a:lnTo>
                  <a:lnTo>
                    <a:pt x="1772507" y="1369314"/>
                  </a:lnTo>
                  <a:lnTo>
                    <a:pt x="1745551" y="1395984"/>
                  </a:lnTo>
                  <a:lnTo>
                    <a:pt x="1679924" y="1380077"/>
                  </a:lnTo>
                  <a:lnTo>
                    <a:pt x="1665351" y="1403699"/>
                  </a:lnTo>
                  <a:lnTo>
                    <a:pt x="1614678" y="1383602"/>
                  </a:lnTo>
                  <a:lnTo>
                    <a:pt x="1527429" y="1434370"/>
                  </a:lnTo>
                  <a:lnTo>
                    <a:pt x="1519618" y="1471993"/>
                  </a:lnTo>
                  <a:lnTo>
                    <a:pt x="1538192" y="1521904"/>
                  </a:lnTo>
                  <a:lnTo>
                    <a:pt x="1503616" y="1560576"/>
                  </a:lnTo>
                  <a:lnTo>
                    <a:pt x="1511427" y="1578769"/>
                  </a:lnTo>
                  <a:lnTo>
                    <a:pt x="1549146" y="1567720"/>
                  </a:lnTo>
                  <a:lnTo>
                    <a:pt x="1567815" y="1606105"/>
                  </a:lnTo>
                  <a:lnTo>
                    <a:pt x="1502569" y="1649920"/>
                  </a:lnTo>
                  <a:lnTo>
                    <a:pt x="1537811" y="1684592"/>
                  </a:lnTo>
                  <a:lnTo>
                    <a:pt x="1534954" y="1704403"/>
                  </a:lnTo>
                  <a:lnTo>
                    <a:pt x="1499806" y="1725263"/>
                  </a:lnTo>
                  <a:lnTo>
                    <a:pt x="1499997" y="1750219"/>
                  </a:lnTo>
                  <a:lnTo>
                    <a:pt x="1450848" y="1755458"/>
                  </a:lnTo>
                  <a:lnTo>
                    <a:pt x="1444276" y="1782509"/>
                  </a:lnTo>
                  <a:lnTo>
                    <a:pt x="1384840" y="1737741"/>
                  </a:lnTo>
                  <a:lnTo>
                    <a:pt x="1366838" y="1776698"/>
                  </a:lnTo>
                  <a:lnTo>
                    <a:pt x="1422368" y="1827657"/>
                  </a:lnTo>
                  <a:lnTo>
                    <a:pt x="1484471" y="1826514"/>
                  </a:lnTo>
                  <a:lnTo>
                    <a:pt x="1515713" y="1910143"/>
                  </a:lnTo>
                  <a:lnTo>
                    <a:pt x="1496377" y="1963769"/>
                  </a:lnTo>
                  <a:lnTo>
                    <a:pt x="1475041" y="1954149"/>
                  </a:lnTo>
                  <a:lnTo>
                    <a:pt x="1450276" y="1979009"/>
                  </a:lnTo>
                  <a:lnTo>
                    <a:pt x="1477327" y="2002441"/>
                  </a:lnTo>
                  <a:lnTo>
                    <a:pt x="1492377" y="1997011"/>
                  </a:lnTo>
                  <a:lnTo>
                    <a:pt x="1503902" y="2021777"/>
                  </a:lnTo>
                  <a:lnTo>
                    <a:pt x="1487614" y="2070259"/>
                  </a:lnTo>
                  <a:lnTo>
                    <a:pt x="1470469" y="2078069"/>
                  </a:lnTo>
                  <a:lnTo>
                    <a:pt x="1497235" y="2081308"/>
                  </a:lnTo>
                  <a:lnTo>
                    <a:pt x="1467231" y="2168557"/>
                  </a:lnTo>
                  <a:lnTo>
                    <a:pt x="1485138" y="2205704"/>
                  </a:lnTo>
                  <a:lnTo>
                    <a:pt x="1469707" y="2235232"/>
                  </a:lnTo>
                  <a:lnTo>
                    <a:pt x="1477708" y="2287810"/>
                  </a:lnTo>
                  <a:lnTo>
                    <a:pt x="1477708" y="2287810"/>
                  </a:lnTo>
                  <a:lnTo>
                    <a:pt x="1447324" y="2314861"/>
                  </a:lnTo>
                  <a:lnTo>
                    <a:pt x="1420463" y="2312575"/>
                  </a:lnTo>
                  <a:lnTo>
                    <a:pt x="1401413" y="2279047"/>
                  </a:lnTo>
                  <a:lnTo>
                    <a:pt x="1364456" y="2280571"/>
                  </a:lnTo>
                  <a:lnTo>
                    <a:pt x="1375219" y="2290858"/>
                  </a:lnTo>
                  <a:lnTo>
                    <a:pt x="1325023" y="2305812"/>
                  </a:lnTo>
                  <a:lnTo>
                    <a:pt x="1305115" y="2296859"/>
                  </a:lnTo>
                  <a:lnTo>
                    <a:pt x="1307973" y="2315432"/>
                  </a:lnTo>
                  <a:lnTo>
                    <a:pt x="1278064" y="2338197"/>
                  </a:lnTo>
                  <a:lnTo>
                    <a:pt x="1231106" y="2312289"/>
                  </a:lnTo>
                  <a:lnTo>
                    <a:pt x="1213009" y="2271141"/>
                  </a:lnTo>
                  <a:lnTo>
                    <a:pt x="1097185" y="2275332"/>
                  </a:lnTo>
                  <a:lnTo>
                    <a:pt x="1103566" y="2230660"/>
                  </a:lnTo>
                  <a:lnTo>
                    <a:pt x="1061180" y="2207419"/>
                  </a:lnTo>
                  <a:lnTo>
                    <a:pt x="1077849" y="2177320"/>
                  </a:lnTo>
                  <a:lnTo>
                    <a:pt x="1056608" y="2151888"/>
                  </a:lnTo>
                  <a:lnTo>
                    <a:pt x="1042511" y="2204466"/>
                  </a:lnTo>
                  <a:lnTo>
                    <a:pt x="1007459" y="2216087"/>
                  </a:lnTo>
                  <a:lnTo>
                    <a:pt x="999744" y="2196370"/>
                  </a:lnTo>
                  <a:lnTo>
                    <a:pt x="978027" y="2216658"/>
                  </a:lnTo>
                  <a:lnTo>
                    <a:pt x="947928" y="2192750"/>
                  </a:lnTo>
                  <a:lnTo>
                    <a:pt x="945737" y="2225802"/>
                  </a:lnTo>
                  <a:lnTo>
                    <a:pt x="926592" y="2218373"/>
                  </a:lnTo>
                  <a:lnTo>
                    <a:pt x="925925" y="2233422"/>
                  </a:lnTo>
                  <a:lnTo>
                    <a:pt x="844963" y="2190941"/>
                  </a:lnTo>
                  <a:lnTo>
                    <a:pt x="826484" y="2211705"/>
                  </a:lnTo>
                  <a:lnTo>
                    <a:pt x="833247" y="2169509"/>
                  </a:lnTo>
                  <a:lnTo>
                    <a:pt x="779431" y="2122932"/>
                  </a:lnTo>
                  <a:lnTo>
                    <a:pt x="749046" y="2132267"/>
                  </a:lnTo>
                  <a:lnTo>
                    <a:pt x="740378" y="2078450"/>
                  </a:lnTo>
                  <a:lnTo>
                    <a:pt x="715423" y="2060734"/>
                  </a:lnTo>
                  <a:lnTo>
                    <a:pt x="727900" y="2033111"/>
                  </a:lnTo>
                  <a:lnTo>
                    <a:pt x="676180" y="2025110"/>
                  </a:lnTo>
                  <a:lnTo>
                    <a:pt x="676180" y="2025110"/>
                  </a:lnTo>
                  <a:lnTo>
                    <a:pt x="680180" y="1991392"/>
                  </a:lnTo>
                  <a:lnTo>
                    <a:pt x="718375" y="1951673"/>
                  </a:lnTo>
                  <a:lnTo>
                    <a:pt x="741807" y="1894046"/>
                  </a:lnTo>
                  <a:lnTo>
                    <a:pt x="736759" y="1873282"/>
                  </a:lnTo>
                  <a:lnTo>
                    <a:pt x="689134" y="1881759"/>
                  </a:lnTo>
                  <a:lnTo>
                    <a:pt x="699325" y="1832038"/>
                  </a:lnTo>
                  <a:lnTo>
                    <a:pt x="678942" y="1817084"/>
                  </a:lnTo>
                  <a:lnTo>
                    <a:pt x="654082" y="1736122"/>
                  </a:lnTo>
                  <a:lnTo>
                    <a:pt x="698087" y="1700117"/>
                  </a:lnTo>
                  <a:lnTo>
                    <a:pt x="728853" y="1727359"/>
                  </a:lnTo>
                  <a:lnTo>
                    <a:pt x="787717" y="1739932"/>
                  </a:lnTo>
                  <a:lnTo>
                    <a:pt x="809720" y="1702975"/>
                  </a:lnTo>
                  <a:lnTo>
                    <a:pt x="809625" y="1676114"/>
                  </a:lnTo>
                  <a:lnTo>
                    <a:pt x="765810" y="1654874"/>
                  </a:lnTo>
                  <a:lnTo>
                    <a:pt x="764667" y="1596295"/>
                  </a:lnTo>
                  <a:lnTo>
                    <a:pt x="750856" y="1589627"/>
                  </a:lnTo>
                  <a:lnTo>
                    <a:pt x="787146" y="1586484"/>
                  </a:lnTo>
                  <a:lnTo>
                    <a:pt x="756475" y="1516856"/>
                  </a:lnTo>
                  <a:lnTo>
                    <a:pt x="721233" y="1515046"/>
                  </a:lnTo>
                  <a:lnTo>
                    <a:pt x="710851" y="1487234"/>
                  </a:lnTo>
                  <a:lnTo>
                    <a:pt x="677323" y="1465040"/>
                  </a:lnTo>
                  <a:lnTo>
                    <a:pt x="612457" y="1492472"/>
                  </a:lnTo>
                  <a:lnTo>
                    <a:pt x="607981" y="1469422"/>
                  </a:lnTo>
                  <a:lnTo>
                    <a:pt x="567309" y="1470184"/>
                  </a:lnTo>
                  <a:lnTo>
                    <a:pt x="595122" y="1442942"/>
                  </a:lnTo>
                  <a:lnTo>
                    <a:pt x="592264" y="1426845"/>
                  </a:lnTo>
                  <a:lnTo>
                    <a:pt x="580263" y="1399794"/>
                  </a:lnTo>
                  <a:lnTo>
                    <a:pt x="548449" y="1383411"/>
                  </a:lnTo>
                  <a:lnTo>
                    <a:pt x="581120" y="1357408"/>
                  </a:lnTo>
                  <a:lnTo>
                    <a:pt x="588359" y="1312545"/>
                  </a:lnTo>
                  <a:lnTo>
                    <a:pt x="544449" y="1299686"/>
                  </a:lnTo>
                  <a:lnTo>
                    <a:pt x="528923" y="1272921"/>
                  </a:lnTo>
                  <a:lnTo>
                    <a:pt x="494633" y="1271492"/>
                  </a:lnTo>
                  <a:lnTo>
                    <a:pt x="473107" y="1234916"/>
                  </a:lnTo>
                  <a:lnTo>
                    <a:pt x="477774" y="1189006"/>
                  </a:lnTo>
                  <a:lnTo>
                    <a:pt x="446722" y="1157478"/>
                  </a:lnTo>
                  <a:lnTo>
                    <a:pt x="416433" y="1169099"/>
                  </a:lnTo>
                  <a:lnTo>
                    <a:pt x="411004" y="1145095"/>
                  </a:lnTo>
                  <a:lnTo>
                    <a:pt x="371665" y="1120235"/>
                  </a:lnTo>
                  <a:lnTo>
                    <a:pt x="347281" y="1150429"/>
                  </a:lnTo>
                  <a:lnTo>
                    <a:pt x="320897" y="1145953"/>
                  </a:lnTo>
                  <a:lnTo>
                    <a:pt x="285750" y="1165479"/>
                  </a:lnTo>
                  <a:lnTo>
                    <a:pt x="258508" y="1152906"/>
                  </a:lnTo>
                  <a:lnTo>
                    <a:pt x="234220" y="1171861"/>
                  </a:lnTo>
                  <a:lnTo>
                    <a:pt x="209931" y="1138809"/>
                  </a:lnTo>
                  <a:lnTo>
                    <a:pt x="140303" y="1110996"/>
                  </a:lnTo>
                  <a:lnTo>
                    <a:pt x="142494" y="1093756"/>
                  </a:lnTo>
                  <a:lnTo>
                    <a:pt x="115157" y="1079278"/>
                  </a:lnTo>
                  <a:lnTo>
                    <a:pt x="51816" y="1087088"/>
                  </a:lnTo>
                  <a:lnTo>
                    <a:pt x="14288" y="1042130"/>
                  </a:lnTo>
                  <a:lnTo>
                    <a:pt x="14288" y="1042130"/>
                  </a:lnTo>
                  <a:lnTo>
                    <a:pt x="17716" y="1016508"/>
                  </a:lnTo>
                  <a:lnTo>
                    <a:pt x="17716" y="1016508"/>
                  </a:lnTo>
                  <a:lnTo>
                    <a:pt x="14383" y="1011079"/>
                  </a:lnTo>
                  <a:lnTo>
                    <a:pt x="14383" y="1011079"/>
                  </a:lnTo>
                  <a:lnTo>
                    <a:pt x="0" y="994696"/>
                  </a:lnTo>
                  <a:lnTo>
                    <a:pt x="30004" y="994505"/>
                  </a:lnTo>
                  <a:lnTo>
                    <a:pt x="74771" y="934022"/>
                  </a:lnTo>
                  <a:lnTo>
                    <a:pt x="32766" y="917353"/>
                  </a:lnTo>
                  <a:lnTo>
                    <a:pt x="48958" y="919639"/>
                  </a:lnTo>
                  <a:lnTo>
                    <a:pt x="49339" y="879919"/>
                  </a:lnTo>
                  <a:lnTo>
                    <a:pt x="49339" y="879919"/>
                  </a:lnTo>
                  <a:lnTo>
                    <a:pt x="57055" y="879824"/>
                  </a:lnTo>
                  <a:lnTo>
                    <a:pt x="57055" y="879824"/>
                  </a:lnTo>
                  <a:lnTo>
                    <a:pt x="90202" y="849630"/>
                  </a:lnTo>
                  <a:lnTo>
                    <a:pt x="59626" y="825436"/>
                  </a:lnTo>
                  <a:lnTo>
                    <a:pt x="86868" y="781622"/>
                  </a:lnTo>
                  <a:lnTo>
                    <a:pt x="107537" y="780002"/>
                  </a:lnTo>
                  <a:lnTo>
                    <a:pt x="102013" y="731520"/>
                  </a:lnTo>
                  <a:lnTo>
                    <a:pt x="151066" y="748570"/>
                  </a:lnTo>
                  <a:lnTo>
                    <a:pt x="135731" y="723138"/>
                  </a:lnTo>
                  <a:lnTo>
                    <a:pt x="149828" y="706374"/>
                  </a:lnTo>
                  <a:lnTo>
                    <a:pt x="134493" y="707041"/>
                  </a:lnTo>
                  <a:lnTo>
                    <a:pt x="138874" y="687800"/>
                  </a:lnTo>
                  <a:lnTo>
                    <a:pt x="92297" y="643414"/>
                  </a:lnTo>
                  <a:lnTo>
                    <a:pt x="120015" y="597218"/>
                  </a:lnTo>
                  <a:lnTo>
                    <a:pt x="143732" y="599218"/>
                  </a:lnTo>
                  <a:lnTo>
                    <a:pt x="104394" y="517874"/>
                  </a:lnTo>
                  <a:lnTo>
                    <a:pt x="153162" y="527304"/>
                  </a:lnTo>
                  <a:lnTo>
                    <a:pt x="181451" y="504158"/>
                  </a:lnTo>
                  <a:lnTo>
                    <a:pt x="168592" y="475202"/>
                  </a:lnTo>
                  <a:lnTo>
                    <a:pt x="241459" y="508349"/>
                  </a:lnTo>
                  <a:lnTo>
                    <a:pt x="231838" y="477964"/>
                  </a:lnTo>
                  <a:lnTo>
                    <a:pt x="247174" y="445389"/>
                  </a:lnTo>
                  <a:lnTo>
                    <a:pt x="225552" y="429196"/>
                  </a:lnTo>
                  <a:lnTo>
                    <a:pt x="215360" y="358140"/>
                  </a:lnTo>
                  <a:lnTo>
                    <a:pt x="233363" y="363284"/>
                  </a:lnTo>
                  <a:lnTo>
                    <a:pt x="243935" y="347186"/>
                  </a:lnTo>
                  <a:lnTo>
                    <a:pt x="243935" y="347186"/>
                  </a:lnTo>
                  <a:lnTo>
                    <a:pt x="248221" y="348615"/>
                  </a:lnTo>
                  <a:lnTo>
                    <a:pt x="248221" y="348615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6" name="Grafika 2">
              <a:extLst>
                <a:ext uri="{FF2B5EF4-FFF2-40B4-BE49-F238E27FC236}">
                  <a16:creationId xmlns:a16="http://schemas.microsoft.com/office/drawing/2014/main" id="{786DE99A-28BE-4699-8822-8A243A5B7885}"/>
                </a:ext>
              </a:extLst>
            </p:cNvPr>
            <p:cNvSpPr/>
            <p:nvPr/>
          </p:nvSpPr>
          <p:spPr>
            <a:xfrm>
              <a:off x="8868156" y="2238705"/>
              <a:ext cx="1037558" cy="1113758"/>
            </a:xfrm>
            <a:custGeom>
              <a:avLst/>
              <a:gdLst>
                <a:gd name="connsiteX0" fmla="*/ 517303 w 1037558"/>
                <a:gd name="connsiteY0" fmla="*/ 0 h 1113758"/>
                <a:gd name="connsiteX1" fmla="*/ 546830 w 1037558"/>
                <a:gd name="connsiteY1" fmla="*/ 14859 h 1113758"/>
                <a:gd name="connsiteX2" fmla="*/ 529209 w 1037558"/>
                <a:gd name="connsiteY2" fmla="*/ 66104 h 1113758"/>
                <a:gd name="connsiteX3" fmla="*/ 567023 w 1037558"/>
                <a:gd name="connsiteY3" fmla="*/ 80486 h 1113758"/>
                <a:gd name="connsiteX4" fmla="*/ 726281 w 1037558"/>
                <a:gd name="connsiteY4" fmla="*/ 15335 h 1113758"/>
                <a:gd name="connsiteX5" fmla="*/ 726281 w 1037558"/>
                <a:gd name="connsiteY5" fmla="*/ 15335 h 1113758"/>
                <a:gd name="connsiteX6" fmla="*/ 810959 w 1037558"/>
                <a:gd name="connsiteY6" fmla="*/ 52769 h 1113758"/>
                <a:gd name="connsiteX7" fmla="*/ 903732 w 1037558"/>
                <a:gd name="connsiteY7" fmla="*/ 66389 h 1113758"/>
                <a:gd name="connsiteX8" fmla="*/ 917924 w 1037558"/>
                <a:gd name="connsiteY8" fmla="*/ 92869 h 1113758"/>
                <a:gd name="connsiteX9" fmla="*/ 935450 w 1037558"/>
                <a:gd name="connsiteY9" fmla="*/ 49721 h 1113758"/>
                <a:gd name="connsiteX10" fmla="*/ 952024 w 1037558"/>
                <a:gd name="connsiteY10" fmla="*/ 47530 h 1113758"/>
                <a:gd name="connsiteX11" fmla="*/ 972503 w 1037558"/>
                <a:gd name="connsiteY11" fmla="*/ 99536 h 1113758"/>
                <a:gd name="connsiteX12" fmla="*/ 1020128 w 1037558"/>
                <a:gd name="connsiteY12" fmla="*/ 126683 h 1113758"/>
                <a:gd name="connsiteX13" fmla="*/ 1020128 w 1037558"/>
                <a:gd name="connsiteY13" fmla="*/ 126683 h 1113758"/>
                <a:gd name="connsiteX14" fmla="*/ 1037558 w 1037558"/>
                <a:gd name="connsiteY14" fmla="*/ 158115 h 1113758"/>
                <a:gd name="connsiteX15" fmla="*/ 1014413 w 1037558"/>
                <a:gd name="connsiteY15" fmla="*/ 169926 h 1113758"/>
                <a:gd name="connsiteX16" fmla="*/ 1015079 w 1037558"/>
                <a:gd name="connsiteY16" fmla="*/ 197739 h 1113758"/>
                <a:gd name="connsiteX17" fmla="*/ 992886 w 1037558"/>
                <a:gd name="connsiteY17" fmla="*/ 213551 h 1113758"/>
                <a:gd name="connsiteX18" fmla="*/ 1009650 w 1037558"/>
                <a:gd name="connsiteY18" fmla="*/ 249174 h 1113758"/>
                <a:gd name="connsiteX19" fmla="*/ 996982 w 1037558"/>
                <a:gd name="connsiteY19" fmla="*/ 301371 h 1113758"/>
                <a:gd name="connsiteX20" fmla="*/ 965835 w 1037558"/>
                <a:gd name="connsiteY20" fmla="*/ 326041 h 1113758"/>
                <a:gd name="connsiteX21" fmla="*/ 958787 w 1037558"/>
                <a:gd name="connsiteY21" fmla="*/ 355283 h 1113758"/>
                <a:gd name="connsiteX22" fmla="*/ 930402 w 1037558"/>
                <a:gd name="connsiteY22" fmla="*/ 362331 h 1113758"/>
                <a:gd name="connsiteX23" fmla="*/ 971455 w 1037558"/>
                <a:gd name="connsiteY23" fmla="*/ 411766 h 1113758"/>
                <a:gd name="connsiteX24" fmla="*/ 917734 w 1037558"/>
                <a:gd name="connsiteY24" fmla="*/ 451771 h 1113758"/>
                <a:gd name="connsiteX25" fmla="*/ 943642 w 1037558"/>
                <a:gd name="connsiteY25" fmla="*/ 523113 h 1113758"/>
                <a:gd name="connsiteX26" fmla="*/ 982789 w 1037558"/>
                <a:gd name="connsiteY26" fmla="*/ 540068 h 1113758"/>
                <a:gd name="connsiteX27" fmla="*/ 985647 w 1037558"/>
                <a:gd name="connsiteY27" fmla="*/ 590360 h 1113758"/>
                <a:gd name="connsiteX28" fmla="*/ 886206 w 1037558"/>
                <a:gd name="connsiteY28" fmla="*/ 594836 h 1113758"/>
                <a:gd name="connsiteX29" fmla="*/ 913352 w 1037558"/>
                <a:gd name="connsiteY29" fmla="*/ 672465 h 1113758"/>
                <a:gd name="connsiteX30" fmla="*/ 854012 w 1037558"/>
                <a:gd name="connsiteY30" fmla="*/ 649986 h 1113758"/>
                <a:gd name="connsiteX31" fmla="*/ 858964 w 1037558"/>
                <a:gd name="connsiteY31" fmla="*/ 690277 h 1113758"/>
                <a:gd name="connsiteX32" fmla="*/ 845058 w 1037558"/>
                <a:gd name="connsiteY32" fmla="*/ 709613 h 1113758"/>
                <a:gd name="connsiteX33" fmla="*/ 862394 w 1037558"/>
                <a:gd name="connsiteY33" fmla="*/ 736950 h 1113758"/>
                <a:gd name="connsiteX34" fmla="*/ 841343 w 1037558"/>
                <a:gd name="connsiteY34" fmla="*/ 766286 h 1113758"/>
                <a:gd name="connsiteX35" fmla="*/ 869252 w 1037558"/>
                <a:gd name="connsiteY35" fmla="*/ 796100 h 1113758"/>
                <a:gd name="connsiteX36" fmla="*/ 862203 w 1037558"/>
                <a:gd name="connsiteY36" fmla="*/ 840105 h 1113758"/>
                <a:gd name="connsiteX37" fmla="*/ 878681 w 1037558"/>
                <a:gd name="connsiteY37" fmla="*/ 842677 h 1113758"/>
                <a:gd name="connsiteX38" fmla="*/ 881444 w 1037558"/>
                <a:gd name="connsiteY38" fmla="*/ 864870 h 1113758"/>
                <a:gd name="connsiteX39" fmla="*/ 838390 w 1037558"/>
                <a:gd name="connsiteY39" fmla="*/ 855536 h 1113758"/>
                <a:gd name="connsiteX40" fmla="*/ 770572 w 1037558"/>
                <a:gd name="connsiteY40" fmla="*/ 894779 h 1113758"/>
                <a:gd name="connsiteX41" fmla="*/ 774573 w 1037558"/>
                <a:gd name="connsiteY41" fmla="*/ 911733 h 1113758"/>
                <a:gd name="connsiteX42" fmla="*/ 774573 w 1037558"/>
                <a:gd name="connsiteY42" fmla="*/ 911733 h 1113758"/>
                <a:gd name="connsiteX43" fmla="*/ 778193 w 1037558"/>
                <a:gd name="connsiteY43" fmla="*/ 911447 h 1113758"/>
                <a:gd name="connsiteX44" fmla="*/ 778193 w 1037558"/>
                <a:gd name="connsiteY44" fmla="*/ 911447 h 1113758"/>
                <a:gd name="connsiteX45" fmla="*/ 703707 w 1037558"/>
                <a:gd name="connsiteY45" fmla="*/ 924306 h 1113758"/>
                <a:gd name="connsiteX46" fmla="*/ 697421 w 1037558"/>
                <a:gd name="connsiteY46" fmla="*/ 937641 h 1113758"/>
                <a:gd name="connsiteX47" fmla="*/ 692087 w 1037558"/>
                <a:gd name="connsiteY47" fmla="*/ 924592 h 1113758"/>
                <a:gd name="connsiteX48" fmla="*/ 669226 w 1037558"/>
                <a:gd name="connsiteY48" fmla="*/ 930212 h 1113758"/>
                <a:gd name="connsiteX49" fmla="*/ 675513 w 1037558"/>
                <a:gd name="connsiteY49" fmla="*/ 989552 h 1113758"/>
                <a:gd name="connsiteX50" fmla="*/ 652843 w 1037558"/>
                <a:gd name="connsiteY50" fmla="*/ 1029938 h 1113758"/>
                <a:gd name="connsiteX51" fmla="*/ 652843 w 1037558"/>
                <a:gd name="connsiteY51" fmla="*/ 1029938 h 1113758"/>
                <a:gd name="connsiteX52" fmla="*/ 635508 w 1037558"/>
                <a:gd name="connsiteY52" fmla="*/ 1054418 h 1113758"/>
                <a:gd name="connsiteX53" fmla="*/ 658749 w 1037558"/>
                <a:gd name="connsiteY53" fmla="*/ 1056418 h 1113758"/>
                <a:gd name="connsiteX54" fmla="*/ 659225 w 1037558"/>
                <a:gd name="connsiteY54" fmla="*/ 1084612 h 1113758"/>
                <a:gd name="connsiteX55" fmla="*/ 635603 w 1037558"/>
                <a:gd name="connsiteY55" fmla="*/ 1072515 h 1113758"/>
                <a:gd name="connsiteX56" fmla="*/ 557022 w 1037558"/>
                <a:gd name="connsiteY56" fmla="*/ 1113759 h 1113758"/>
                <a:gd name="connsiteX57" fmla="*/ 532924 w 1037558"/>
                <a:gd name="connsiteY57" fmla="*/ 1079278 h 1113758"/>
                <a:gd name="connsiteX58" fmla="*/ 502825 w 1037558"/>
                <a:gd name="connsiteY58" fmla="*/ 1070705 h 1113758"/>
                <a:gd name="connsiteX59" fmla="*/ 469106 w 1037558"/>
                <a:gd name="connsiteY59" fmla="*/ 993267 h 1113758"/>
                <a:gd name="connsiteX60" fmla="*/ 429387 w 1037558"/>
                <a:gd name="connsiteY60" fmla="*/ 988505 h 1113758"/>
                <a:gd name="connsiteX61" fmla="*/ 396145 w 1037558"/>
                <a:gd name="connsiteY61" fmla="*/ 945071 h 1113758"/>
                <a:gd name="connsiteX62" fmla="*/ 492347 w 1037558"/>
                <a:gd name="connsiteY62" fmla="*/ 902208 h 1113758"/>
                <a:gd name="connsiteX63" fmla="*/ 496062 w 1037558"/>
                <a:gd name="connsiteY63" fmla="*/ 875348 h 1113758"/>
                <a:gd name="connsiteX64" fmla="*/ 473012 w 1037558"/>
                <a:gd name="connsiteY64" fmla="*/ 856298 h 1113758"/>
                <a:gd name="connsiteX65" fmla="*/ 488918 w 1037558"/>
                <a:gd name="connsiteY65" fmla="*/ 817912 h 1113758"/>
                <a:gd name="connsiteX66" fmla="*/ 468916 w 1037558"/>
                <a:gd name="connsiteY66" fmla="*/ 798481 h 1113758"/>
                <a:gd name="connsiteX67" fmla="*/ 451104 w 1037558"/>
                <a:gd name="connsiteY67" fmla="*/ 792194 h 1113758"/>
                <a:gd name="connsiteX68" fmla="*/ 451675 w 1037558"/>
                <a:gd name="connsiteY68" fmla="*/ 816674 h 1113758"/>
                <a:gd name="connsiteX69" fmla="*/ 408432 w 1037558"/>
                <a:gd name="connsiteY69" fmla="*/ 848106 h 1113758"/>
                <a:gd name="connsiteX70" fmla="*/ 339566 w 1037558"/>
                <a:gd name="connsiteY70" fmla="*/ 840010 h 1113758"/>
                <a:gd name="connsiteX71" fmla="*/ 307372 w 1037558"/>
                <a:gd name="connsiteY71" fmla="*/ 861060 h 1113758"/>
                <a:gd name="connsiteX72" fmla="*/ 276034 w 1037558"/>
                <a:gd name="connsiteY72" fmla="*/ 832771 h 1113758"/>
                <a:gd name="connsiteX73" fmla="*/ 256413 w 1037558"/>
                <a:gd name="connsiteY73" fmla="*/ 849535 h 1113758"/>
                <a:gd name="connsiteX74" fmla="*/ 255175 w 1037558"/>
                <a:gd name="connsiteY74" fmla="*/ 791718 h 1113758"/>
                <a:gd name="connsiteX75" fmla="*/ 216599 w 1037558"/>
                <a:gd name="connsiteY75" fmla="*/ 799624 h 1113758"/>
                <a:gd name="connsiteX76" fmla="*/ 168402 w 1037558"/>
                <a:gd name="connsiteY76" fmla="*/ 758762 h 1113758"/>
                <a:gd name="connsiteX77" fmla="*/ 169926 w 1037558"/>
                <a:gd name="connsiteY77" fmla="*/ 739235 h 1113758"/>
                <a:gd name="connsiteX78" fmla="*/ 134874 w 1037558"/>
                <a:gd name="connsiteY78" fmla="*/ 743617 h 1113758"/>
                <a:gd name="connsiteX79" fmla="*/ 115443 w 1037558"/>
                <a:gd name="connsiteY79" fmla="*/ 721805 h 1113758"/>
                <a:gd name="connsiteX80" fmla="*/ 36671 w 1037558"/>
                <a:gd name="connsiteY80" fmla="*/ 709708 h 1113758"/>
                <a:gd name="connsiteX81" fmla="*/ 0 w 1037558"/>
                <a:gd name="connsiteY81" fmla="*/ 683324 h 1113758"/>
                <a:gd name="connsiteX82" fmla="*/ 0 w 1037558"/>
                <a:gd name="connsiteY82" fmla="*/ 683324 h 1113758"/>
                <a:gd name="connsiteX83" fmla="*/ 20764 w 1037558"/>
                <a:gd name="connsiteY83" fmla="*/ 652844 h 1113758"/>
                <a:gd name="connsiteX84" fmla="*/ 20764 w 1037558"/>
                <a:gd name="connsiteY84" fmla="*/ 652844 h 1113758"/>
                <a:gd name="connsiteX85" fmla="*/ 23432 w 1037558"/>
                <a:gd name="connsiteY85" fmla="*/ 651034 h 1113758"/>
                <a:gd name="connsiteX86" fmla="*/ 23432 w 1037558"/>
                <a:gd name="connsiteY86" fmla="*/ 651034 h 1113758"/>
                <a:gd name="connsiteX87" fmla="*/ 81153 w 1037558"/>
                <a:gd name="connsiteY87" fmla="*/ 665321 h 1113758"/>
                <a:gd name="connsiteX88" fmla="*/ 88583 w 1037558"/>
                <a:gd name="connsiteY88" fmla="*/ 596456 h 1113758"/>
                <a:gd name="connsiteX89" fmla="*/ 121825 w 1037558"/>
                <a:gd name="connsiteY89" fmla="*/ 537210 h 1113758"/>
                <a:gd name="connsiteX90" fmla="*/ 194405 w 1037558"/>
                <a:gd name="connsiteY90" fmla="*/ 526256 h 1113758"/>
                <a:gd name="connsiteX91" fmla="*/ 188786 w 1037558"/>
                <a:gd name="connsiteY91" fmla="*/ 469678 h 1113758"/>
                <a:gd name="connsiteX92" fmla="*/ 202121 w 1037558"/>
                <a:gd name="connsiteY92" fmla="*/ 461582 h 1113758"/>
                <a:gd name="connsiteX93" fmla="*/ 181070 w 1037558"/>
                <a:gd name="connsiteY93" fmla="*/ 439960 h 1113758"/>
                <a:gd name="connsiteX94" fmla="*/ 221647 w 1037558"/>
                <a:gd name="connsiteY94" fmla="*/ 411004 h 1113758"/>
                <a:gd name="connsiteX95" fmla="*/ 199549 w 1037558"/>
                <a:gd name="connsiteY95" fmla="*/ 387001 h 1113758"/>
                <a:gd name="connsiteX96" fmla="*/ 217361 w 1037558"/>
                <a:gd name="connsiteY96" fmla="*/ 365665 h 1113758"/>
                <a:gd name="connsiteX97" fmla="*/ 253746 w 1037558"/>
                <a:gd name="connsiteY97" fmla="*/ 375000 h 1113758"/>
                <a:gd name="connsiteX98" fmla="*/ 242697 w 1037558"/>
                <a:gd name="connsiteY98" fmla="*/ 315659 h 1113758"/>
                <a:gd name="connsiteX99" fmla="*/ 275082 w 1037558"/>
                <a:gd name="connsiteY99" fmla="*/ 304800 h 1113758"/>
                <a:gd name="connsiteX100" fmla="*/ 282702 w 1037558"/>
                <a:gd name="connsiteY100" fmla="*/ 279654 h 1113758"/>
                <a:gd name="connsiteX101" fmla="*/ 256604 w 1037558"/>
                <a:gd name="connsiteY101" fmla="*/ 269272 h 1113758"/>
                <a:gd name="connsiteX102" fmla="*/ 265843 w 1037558"/>
                <a:gd name="connsiteY102" fmla="*/ 246221 h 1113758"/>
                <a:gd name="connsiteX103" fmla="*/ 300038 w 1037558"/>
                <a:gd name="connsiteY103" fmla="*/ 260318 h 1113758"/>
                <a:gd name="connsiteX104" fmla="*/ 302133 w 1037558"/>
                <a:gd name="connsiteY104" fmla="*/ 207645 h 1113758"/>
                <a:gd name="connsiteX105" fmla="*/ 349949 w 1037558"/>
                <a:gd name="connsiteY105" fmla="*/ 203930 h 1113758"/>
                <a:gd name="connsiteX106" fmla="*/ 337185 w 1037558"/>
                <a:gd name="connsiteY106" fmla="*/ 188309 h 1113758"/>
                <a:gd name="connsiteX107" fmla="*/ 366617 w 1037558"/>
                <a:gd name="connsiteY107" fmla="*/ 185642 h 1113758"/>
                <a:gd name="connsiteX108" fmla="*/ 351282 w 1037558"/>
                <a:gd name="connsiteY108" fmla="*/ 165830 h 1113758"/>
                <a:gd name="connsiteX109" fmla="*/ 353949 w 1037558"/>
                <a:gd name="connsiteY109" fmla="*/ 122301 h 1113758"/>
                <a:gd name="connsiteX110" fmla="*/ 389668 w 1037558"/>
                <a:gd name="connsiteY110" fmla="*/ 101441 h 1113758"/>
                <a:gd name="connsiteX111" fmla="*/ 369189 w 1037558"/>
                <a:gd name="connsiteY111" fmla="*/ 35338 h 1113758"/>
                <a:gd name="connsiteX112" fmla="*/ 399574 w 1037558"/>
                <a:gd name="connsiteY112" fmla="*/ 22193 h 1113758"/>
                <a:gd name="connsiteX113" fmla="*/ 405289 w 1037558"/>
                <a:gd name="connsiteY113" fmla="*/ 2286 h 1113758"/>
                <a:gd name="connsiteX114" fmla="*/ 441103 w 1037558"/>
                <a:gd name="connsiteY114" fmla="*/ 28670 h 11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37558" h="1113758">
                  <a:moveTo>
                    <a:pt x="517303" y="0"/>
                  </a:moveTo>
                  <a:lnTo>
                    <a:pt x="546830" y="14859"/>
                  </a:lnTo>
                  <a:lnTo>
                    <a:pt x="529209" y="66104"/>
                  </a:lnTo>
                  <a:lnTo>
                    <a:pt x="567023" y="80486"/>
                  </a:lnTo>
                  <a:lnTo>
                    <a:pt x="726281" y="15335"/>
                  </a:lnTo>
                  <a:lnTo>
                    <a:pt x="726281" y="15335"/>
                  </a:lnTo>
                  <a:lnTo>
                    <a:pt x="810959" y="52769"/>
                  </a:lnTo>
                  <a:lnTo>
                    <a:pt x="903732" y="66389"/>
                  </a:lnTo>
                  <a:lnTo>
                    <a:pt x="917924" y="92869"/>
                  </a:lnTo>
                  <a:lnTo>
                    <a:pt x="935450" y="49721"/>
                  </a:lnTo>
                  <a:lnTo>
                    <a:pt x="952024" y="47530"/>
                  </a:lnTo>
                  <a:lnTo>
                    <a:pt x="972503" y="99536"/>
                  </a:lnTo>
                  <a:lnTo>
                    <a:pt x="1020128" y="126683"/>
                  </a:lnTo>
                  <a:lnTo>
                    <a:pt x="1020128" y="126683"/>
                  </a:lnTo>
                  <a:lnTo>
                    <a:pt x="1037558" y="158115"/>
                  </a:lnTo>
                  <a:lnTo>
                    <a:pt x="1014413" y="169926"/>
                  </a:lnTo>
                  <a:lnTo>
                    <a:pt x="1015079" y="197739"/>
                  </a:lnTo>
                  <a:lnTo>
                    <a:pt x="992886" y="213551"/>
                  </a:lnTo>
                  <a:lnTo>
                    <a:pt x="1009650" y="249174"/>
                  </a:lnTo>
                  <a:lnTo>
                    <a:pt x="996982" y="301371"/>
                  </a:lnTo>
                  <a:lnTo>
                    <a:pt x="965835" y="326041"/>
                  </a:lnTo>
                  <a:lnTo>
                    <a:pt x="958787" y="355283"/>
                  </a:lnTo>
                  <a:lnTo>
                    <a:pt x="930402" y="362331"/>
                  </a:lnTo>
                  <a:lnTo>
                    <a:pt x="971455" y="411766"/>
                  </a:lnTo>
                  <a:lnTo>
                    <a:pt x="917734" y="451771"/>
                  </a:lnTo>
                  <a:lnTo>
                    <a:pt x="943642" y="523113"/>
                  </a:lnTo>
                  <a:lnTo>
                    <a:pt x="982789" y="540068"/>
                  </a:lnTo>
                  <a:lnTo>
                    <a:pt x="985647" y="590360"/>
                  </a:lnTo>
                  <a:lnTo>
                    <a:pt x="886206" y="594836"/>
                  </a:lnTo>
                  <a:lnTo>
                    <a:pt x="913352" y="672465"/>
                  </a:lnTo>
                  <a:lnTo>
                    <a:pt x="854012" y="649986"/>
                  </a:lnTo>
                  <a:lnTo>
                    <a:pt x="858964" y="690277"/>
                  </a:lnTo>
                  <a:lnTo>
                    <a:pt x="845058" y="709613"/>
                  </a:lnTo>
                  <a:lnTo>
                    <a:pt x="862394" y="736950"/>
                  </a:lnTo>
                  <a:lnTo>
                    <a:pt x="841343" y="766286"/>
                  </a:lnTo>
                  <a:lnTo>
                    <a:pt x="869252" y="796100"/>
                  </a:lnTo>
                  <a:lnTo>
                    <a:pt x="862203" y="840105"/>
                  </a:lnTo>
                  <a:lnTo>
                    <a:pt x="878681" y="842677"/>
                  </a:lnTo>
                  <a:lnTo>
                    <a:pt x="881444" y="864870"/>
                  </a:lnTo>
                  <a:lnTo>
                    <a:pt x="838390" y="855536"/>
                  </a:lnTo>
                  <a:lnTo>
                    <a:pt x="770572" y="894779"/>
                  </a:lnTo>
                  <a:lnTo>
                    <a:pt x="774573" y="911733"/>
                  </a:lnTo>
                  <a:lnTo>
                    <a:pt x="774573" y="911733"/>
                  </a:lnTo>
                  <a:lnTo>
                    <a:pt x="778193" y="911447"/>
                  </a:lnTo>
                  <a:lnTo>
                    <a:pt x="778193" y="911447"/>
                  </a:lnTo>
                  <a:lnTo>
                    <a:pt x="703707" y="924306"/>
                  </a:lnTo>
                  <a:lnTo>
                    <a:pt x="697421" y="937641"/>
                  </a:lnTo>
                  <a:lnTo>
                    <a:pt x="692087" y="924592"/>
                  </a:lnTo>
                  <a:lnTo>
                    <a:pt x="669226" y="930212"/>
                  </a:lnTo>
                  <a:lnTo>
                    <a:pt x="675513" y="989552"/>
                  </a:lnTo>
                  <a:lnTo>
                    <a:pt x="652843" y="1029938"/>
                  </a:lnTo>
                  <a:lnTo>
                    <a:pt x="652843" y="1029938"/>
                  </a:lnTo>
                  <a:lnTo>
                    <a:pt x="635508" y="1054418"/>
                  </a:lnTo>
                  <a:lnTo>
                    <a:pt x="658749" y="1056418"/>
                  </a:lnTo>
                  <a:lnTo>
                    <a:pt x="659225" y="1084612"/>
                  </a:lnTo>
                  <a:lnTo>
                    <a:pt x="635603" y="1072515"/>
                  </a:lnTo>
                  <a:lnTo>
                    <a:pt x="557022" y="1113759"/>
                  </a:lnTo>
                  <a:lnTo>
                    <a:pt x="532924" y="1079278"/>
                  </a:lnTo>
                  <a:lnTo>
                    <a:pt x="502825" y="1070705"/>
                  </a:lnTo>
                  <a:lnTo>
                    <a:pt x="469106" y="993267"/>
                  </a:lnTo>
                  <a:lnTo>
                    <a:pt x="429387" y="988505"/>
                  </a:lnTo>
                  <a:lnTo>
                    <a:pt x="396145" y="945071"/>
                  </a:lnTo>
                  <a:lnTo>
                    <a:pt x="492347" y="902208"/>
                  </a:lnTo>
                  <a:lnTo>
                    <a:pt x="496062" y="875348"/>
                  </a:lnTo>
                  <a:lnTo>
                    <a:pt x="473012" y="856298"/>
                  </a:lnTo>
                  <a:lnTo>
                    <a:pt x="488918" y="817912"/>
                  </a:lnTo>
                  <a:lnTo>
                    <a:pt x="468916" y="798481"/>
                  </a:lnTo>
                  <a:lnTo>
                    <a:pt x="451104" y="792194"/>
                  </a:lnTo>
                  <a:lnTo>
                    <a:pt x="451675" y="816674"/>
                  </a:lnTo>
                  <a:lnTo>
                    <a:pt x="408432" y="848106"/>
                  </a:lnTo>
                  <a:lnTo>
                    <a:pt x="339566" y="840010"/>
                  </a:lnTo>
                  <a:lnTo>
                    <a:pt x="307372" y="861060"/>
                  </a:lnTo>
                  <a:lnTo>
                    <a:pt x="276034" y="832771"/>
                  </a:lnTo>
                  <a:lnTo>
                    <a:pt x="256413" y="849535"/>
                  </a:lnTo>
                  <a:lnTo>
                    <a:pt x="255175" y="791718"/>
                  </a:lnTo>
                  <a:lnTo>
                    <a:pt x="216599" y="799624"/>
                  </a:lnTo>
                  <a:lnTo>
                    <a:pt x="168402" y="758762"/>
                  </a:lnTo>
                  <a:lnTo>
                    <a:pt x="169926" y="739235"/>
                  </a:lnTo>
                  <a:lnTo>
                    <a:pt x="134874" y="743617"/>
                  </a:lnTo>
                  <a:lnTo>
                    <a:pt x="115443" y="721805"/>
                  </a:lnTo>
                  <a:lnTo>
                    <a:pt x="36671" y="709708"/>
                  </a:lnTo>
                  <a:lnTo>
                    <a:pt x="0" y="683324"/>
                  </a:lnTo>
                  <a:lnTo>
                    <a:pt x="0" y="683324"/>
                  </a:lnTo>
                  <a:lnTo>
                    <a:pt x="20764" y="652844"/>
                  </a:lnTo>
                  <a:lnTo>
                    <a:pt x="20764" y="652844"/>
                  </a:lnTo>
                  <a:lnTo>
                    <a:pt x="23432" y="651034"/>
                  </a:lnTo>
                  <a:lnTo>
                    <a:pt x="23432" y="651034"/>
                  </a:lnTo>
                  <a:lnTo>
                    <a:pt x="81153" y="665321"/>
                  </a:lnTo>
                  <a:lnTo>
                    <a:pt x="88583" y="596456"/>
                  </a:lnTo>
                  <a:lnTo>
                    <a:pt x="121825" y="537210"/>
                  </a:lnTo>
                  <a:lnTo>
                    <a:pt x="194405" y="526256"/>
                  </a:lnTo>
                  <a:lnTo>
                    <a:pt x="188786" y="469678"/>
                  </a:lnTo>
                  <a:lnTo>
                    <a:pt x="202121" y="461582"/>
                  </a:lnTo>
                  <a:lnTo>
                    <a:pt x="181070" y="439960"/>
                  </a:lnTo>
                  <a:lnTo>
                    <a:pt x="221647" y="411004"/>
                  </a:lnTo>
                  <a:lnTo>
                    <a:pt x="199549" y="387001"/>
                  </a:lnTo>
                  <a:lnTo>
                    <a:pt x="217361" y="365665"/>
                  </a:lnTo>
                  <a:lnTo>
                    <a:pt x="253746" y="375000"/>
                  </a:lnTo>
                  <a:lnTo>
                    <a:pt x="242697" y="315659"/>
                  </a:lnTo>
                  <a:lnTo>
                    <a:pt x="275082" y="304800"/>
                  </a:lnTo>
                  <a:lnTo>
                    <a:pt x="282702" y="279654"/>
                  </a:lnTo>
                  <a:lnTo>
                    <a:pt x="256604" y="269272"/>
                  </a:lnTo>
                  <a:lnTo>
                    <a:pt x="265843" y="246221"/>
                  </a:lnTo>
                  <a:lnTo>
                    <a:pt x="300038" y="260318"/>
                  </a:lnTo>
                  <a:lnTo>
                    <a:pt x="302133" y="207645"/>
                  </a:lnTo>
                  <a:lnTo>
                    <a:pt x="349949" y="203930"/>
                  </a:lnTo>
                  <a:lnTo>
                    <a:pt x="337185" y="188309"/>
                  </a:lnTo>
                  <a:lnTo>
                    <a:pt x="366617" y="185642"/>
                  </a:lnTo>
                  <a:lnTo>
                    <a:pt x="351282" y="165830"/>
                  </a:lnTo>
                  <a:lnTo>
                    <a:pt x="353949" y="122301"/>
                  </a:lnTo>
                  <a:lnTo>
                    <a:pt x="389668" y="101441"/>
                  </a:lnTo>
                  <a:lnTo>
                    <a:pt x="369189" y="35338"/>
                  </a:lnTo>
                  <a:lnTo>
                    <a:pt x="399574" y="22193"/>
                  </a:lnTo>
                  <a:lnTo>
                    <a:pt x="405289" y="2286"/>
                  </a:lnTo>
                  <a:lnTo>
                    <a:pt x="441103" y="2867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7" name="Grafika 2">
              <a:extLst>
                <a:ext uri="{FF2B5EF4-FFF2-40B4-BE49-F238E27FC236}">
                  <a16:creationId xmlns:a16="http://schemas.microsoft.com/office/drawing/2014/main" id="{2A5D2DFE-B692-4E86-B3B0-472CCD6A878C}"/>
                </a:ext>
              </a:extLst>
            </p:cNvPr>
            <p:cNvSpPr/>
            <p:nvPr/>
          </p:nvSpPr>
          <p:spPr>
            <a:xfrm>
              <a:off x="11326940" y="2578176"/>
              <a:ext cx="1397317" cy="1639252"/>
            </a:xfrm>
            <a:custGeom>
              <a:avLst/>
              <a:gdLst>
                <a:gd name="connsiteX0" fmla="*/ 423672 w 1397317"/>
                <a:gd name="connsiteY0" fmla="*/ 12287 h 1639252"/>
                <a:gd name="connsiteX1" fmla="*/ 448437 w 1397317"/>
                <a:gd name="connsiteY1" fmla="*/ 42767 h 1639252"/>
                <a:gd name="connsiteX2" fmla="*/ 512255 w 1397317"/>
                <a:gd name="connsiteY2" fmla="*/ 32290 h 1639252"/>
                <a:gd name="connsiteX3" fmla="*/ 543782 w 1397317"/>
                <a:gd name="connsiteY3" fmla="*/ 0 h 1639252"/>
                <a:gd name="connsiteX4" fmla="*/ 604838 w 1397317"/>
                <a:gd name="connsiteY4" fmla="*/ 18002 h 1639252"/>
                <a:gd name="connsiteX5" fmla="*/ 626555 w 1397317"/>
                <a:gd name="connsiteY5" fmla="*/ 57721 h 1639252"/>
                <a:gd name="connsiteX6" fmla="*/ 587121 w 1397317"/>
                <a:gd name="connsiteY6" fmla="*/ 139446 h 1639252"/>
                <a:gd name="connsiteX7" fmla="*/ 627697 w 1397317"/>
                <a:gd name="connsiteY7" fmla="*/ 141256 h 1639252"/>
                <a:gd name="connsiteX8" fmla="*/ 655891 w 1397317"/>
                <a:gd name="connsiteY8" fmla="*/ 181070 h 1639252"/>
                <a:gd name="connsiteX9" fmla="*/ 708279 w 1397317"/>
                <a:gd name="connsiteY9" fmla="*/ 185642 h 1639252"/>
                <a:gd name="connsiteX10" fmla="*/ 748665 w 1397317"/>
                <a:gd name="connsiteY10" fmla="*/ 221075 h 1639252"/>
                <a:gd name="connsiteX11" fmla="*/ 776668 w 1397317"/>
                <a:gd name="connsiteY11" fmla="*/ 211741 h 1639252"/>
                <a:gd name="connsiteX12" fmla="*/ 808768 w 1397317"/>
                <a:gd name="connsiteY12" fmla="*/ 225647 h 1639252"/>
                <a:gd name="connsiteX13" fmla="*/ 803719 w 1397317"/>
                <a:gd name="connsiteY13" fmla="*/ 288703 h 1639252"/>
                <a:gd name="connsiteX14" fmla="*/ 830580 w 1397317"/>
                <a:gd name="connsiteY14" fmla="*/ 287560 h 1639252"/>
                <a:gd name="connsiteX15" fmla="*/ 834199 w 1397317"/>
                <a:gd name="connsiteY15" fmla="*/ 300799 h 1639252"/>
                <a:gd name="connsiteX16" fmla="*/ 805244 w 1397317"/>
                <a:gd name="connsiteY16" fmla="*/ 310610 h 1639252"/>
                <a:gd name="connsiteX17" fmla="*/ 841915 w 1397317"/>
                <a:gd name="connsiteY17" fmla="*/ 314992 h 1639252"/>
                <a:gd name="connsiteX18" fmla="*/ 817150 w 1397317"/>
                <a:gd name="connsiteY18" fmla="*/ 338423 h 1639252"/>
                <a:gd name="connsiteX19" fmla="*/ 759238 w 1397317"/>
                <a:gd name="connsiteY19" fmla="*/ 330518 h 1639252"/>
                <a:gd name="connsiteX20" fmla="*/ 767143 w 1397317"/>
                <a:gd name="connsiteY20" fmla="*/ 355187 h 1639252"/>
                <a:gd name="connsiteX21" fmla="*/ 739616 w 1397317"/>
                <a:gd name="connsiteY21" fmla="*/ 365760 h 1639252"/>
                <a:gd name="connsiteX22" fmla="*/ 733520 w 1397317"/>
                <a:gd name="connsiteY22" fmla="*/ 390525 h 1639252"/>
                <a:gd name="connsiteX23" fmla="*/ 754761 w 1397317"/>
                <a:gd name="connsiteY23" fmla="*/ 386905 h 1639252"/>
                <a:gd name="connsiteX24" fmla="*/ 794290 w 1397317"/>
                <a:gd name="connsiteY24" fmla="*/ 437579 h 1639252"/>
                <a:gd name="connsiteX25" fmla="*/ 899065 w 1397317"/>
                <a:gd name="connsiteY25" fmla="*/ 426911 h 1639252"/>
                <a:gd name="connsiteX26" fmla="*/ 854297 w 1397317"/>
                <a:gd name="connsiteY26" fmla="*/ 451676 h 1639252"/>
                <a:gd name="connsiteX27" fmla="*/ 854012 w 1397317"/>
                <a:gd name="connsiteY27" fmla="*/ 469487 h 1639252"/>
                <a:gd name="connsiteX28" fmla="*/ 1092422 w 1397317"/>
                <a:gd name="connsiteY28" fmla="*/ 488442 h 1639252"/>
                <a:gd name="connsiteX29" fmla="*/ 1187482 w 1397317"/>
                <a:gd name="connsiteY29" fmla="*/ 389572 h 1639252"/>
                <a:gd name="connsiteX30" fmla="*/ 1227392 w 1397317"/>
                <a:gd name="connsiteY30" fmla="*/ 423958 h 1639252"/>
                <a:gd name="connsiteX31" fmla="*/ 1289970 w 1397317"/>
                <a:gd name="connsiteY31" fmla="*/ 375856 h 1639252"/>
                <a:gd name="connsiteX32" fmla="*/ 1306544 w 1397317"/>
                <a:gd name="connsiteY32" fmla="*/ 381000 h 1639252"/>
                <a:gd name="connsiteX33" fmla="*/ 1301305 w 1397317"/>
                <a:gd name="connsiteY33" fmla="*/ 414433 h 1639252"/>
                <a:gd name="connsiteX34" fmla="*/ 1329499 w 1397317"/>
                <a:gd name="connsiteY34" fmla="*/ 433578 h 1639252"/>
                <a:gd name="connsiteX35" fmla="*/ 1329499 w 1397317"/>
                <a:gd name="connsiteY35" fmla="*/ 433578 h 1639252"/>
                <a:gd name="connsiteX36" fmla="*/ 1333690 w 1397317"/>
                <a:gd name="connsiteY36" fmla="*/ 433578 h 1639252"/>
                <a:gd name="connsiteX37" fmla="*/ 1333690 w 1397317"/>
                <a:gd name="connsiteY37" fmla="*/ 433578 h 1639252"/>
                <a:gd name="connsiteX38" fmla="*/ 1317498 w 1397317"/>
                <a:gd name="connsiteY38" fmla="*/ 474250 h 1639252"/>
                <a:gd name="connsiteX39" fmla="*/ 1382935 w 1397317"/>
                <a:gd name="connsiteY39" fmla="*/ 481965 h 1639252"/>
                <a:gd name="connsiteX40" fmla="*/ 1376934 w 1397317"/>
                <a:gd name="connsiteY40" fmla="*/ 513112 h 1639252"/>
                <a:gd name="connsiteX41" fmla="*/ 1397317 w 1397317"/>
                <a:gd name="connsiteY41" fmla="*/ 524447 h 1639252"/>
                <a:gd name="connsiteX42" fmla="*/ 1397317 w 1397317"/>
                <a:gd name="connsiteY42" fmla="*/ 524447 h 1639252"/>
                <a:gd name="connsiteX43" fmla="*/ 1244727 w 1397317"/>
                <a:gd name="connsiteY43" fmla="*/ 656082 h 1639252"/>
                <a:gd name="connsiteX44" fmla="*/ 873823 w 1397317"/>
                <a:gd name="connsiteY44" fmla="*/ 1170623 h 1639252"/>
                <a:gd name="connsiteX45" fmla="*/ 907066 w 1397317"/>
                <a:gd name="connsiteY45" fmla="*/ 1203198 h 1639252"/>
                <a:gd name="connsiteX46" fmla="*/ 935450 w 1397317"/>
                <a:gd name="connsiteY46" fmla="*/ 1320642 h 1639252"/>
                <a:gd name="connsiteX47" fmla="*/ 931640 w 1397317"/>
                <a:gd name="connsiteY47" fmla="*/ 1421987 h 1639252"/>
                <a:gd name="connsiteX48" fmla="*/ 917257 w 1397317"/>
                <a:gd name="connsiteY48" fmla="*/ 1437132 h 1639252"/>
                <a:gd name="connsiteX49" fmla="*/ 935831 w 1397317"/>
                <a:gd name="connsiteY49" fmla="*/ 1450657 h 1639252"/>
                <a:gd name="connsiteX50" fmla="*/ 912971 w 1397317"/>
                <a:gd name="connsiteY50" fmla="*/ 1486376 h 1639252"/>
                <a:gd name="connsiteX51" fmla="*/ 919638 w 1397317"/>
                <a:gd name="connsiteY51" fmla="*/ 1495711 h 1639252"/>
                <a:gd name="connsiteX52" fmla="*/ 940880 w 1397317"/>
                <a:gd name="connsiteY52" fmla="*/ 1479804 h 1639252"/>
                <a:gd name="connsiteX53" fmla="*/ 931355 w 1397317"/>
                <a:gd name="connsiteY53" fmla="*/ 1500950 h 1639252"/>
                <a:gd name="connsiteX54" fmla="*/ 960406 w 1397317"/>
                <a:gd name="connsiteY54" fmla="*/ 1501711 h 1639252"/>
                <a:gd name="connsiteX55" fmla="*/ 983837 w 1397317"/>
                <a:gd name="connsiteY55" fmla="*/ 1542383 h 1639252"/>
                <a:gd name="connsiteX56" fmla="*/ 1018699 w 1397317"/>
                <a:gd name="connsiteY56" fmla="*/ 1556004 h 1639252"/>
                <a:gd name="connsiteX57" fmla="*/ 1004506 w 1397317"/>
                <a:gd name="connsiteY57" fmla="*/ 1582388 h 1639252"/>
                <a:gd name="connsiteX58" fmla="*/ 1018603 w 1397317"/>
                <a:gd name="connsiteY58" fmla="*/ 1634681 h 1639252"/>
                <a:gd name="connsiteX59" fmla="*/ 993838 w 1397317"/>
                <a:gd name="connsiteY59" fmla="*/ 1639252 h 1639252"/>
                <a:gd name="connsiteX60" fmla="*/ 949071 w 1397317"/>
                <a:gd name="connsiteY60" fmla="*/ 1594295 h 1639252"/>
                <a:gd name="connsiteX61" fmla="*/ 897731 w 1397317"/>
                <a:gd name="connsiteY61" fmla="*/ 1606582 h 1639252"/>
                <a:gd name="connsiteX62" fmla="*/ 842962 w 1397317"/>
                <a:gd name="connsiteY62" fmla="*/ 1556004 h 1639252"/>
                <a:gd name="connsiteX63" fmla="*/ 791337 w 1397317"/>
                <a:gd name="connsiteY63" fmla="*/ 1565624 h 1639252"/>
                <a:gd name="connsiteX64" fmla="*/ 746665 w 1397317"/>
                <a:gd name="connsiteY64" fmla="*/ 1553718 h 1639252"/>
                <a:gd name="connsiteX65" fmla="*/ 714851 w 1397317"/>
                <a:gd name="connsiteY65" fmla="*/ 1513713 h 1639252"/>
                <a:gd name="connsiteX66" fmla="*/ 686372 w 1397317"/>
                <a:gd name="connsiteY66" fmla="*/ 1521523 h 1639252"/>
                <a:gd name="connsiteX67" fmla="*/ 632555 w 1397317"/>
                <a:gd name="connsiteY67" fmla="*/ 1506093 h 1639252"/>
                <a:gd name="connsiteX68" fmla="*/ 631317 w 1397317"/>
                <a:gd name="connsiteY68" fmla="*/ 1479137 h 1639252"/>
                <a:gd name="connsiteX69" fmla="*/ 611314 w 1397317"/>
                <a:gd name="connsiteY69" fmla="*/ 1486852 h 1639252"/>
                <a:gd name="connsiteX70" fmla="*/ 529399 w 1397317"/>
                <a:gd name="connsiteY70" fmla="*/ 1449229 h 1639252"/>
                <a:gd name="connsiteX71" fmla="*/ 519779 w 1397317"/>
                <a:gd name="connsiteY71" fmla="*/ 1393889 h 1639252"/>
                <a:gd name="connsiteX72" fmla="*/ 478822 w 1397317"/>
                <a:gd name="connsiteY72" fmla="*/ 1333691 h 1639252"/>
                <a:gd name="connsiteX73" fmla="*/ 444436 w 1397317"/>
                <a:gd name="connsiteY73" fmla="*/ 1331690 h 1639252"/>
                <a:gd name="connsiteX74" fmla="*/ 408146 w 1397317"/>
                <a:gd name="connsiteY74" fmla="*/ 1295305 h 1639252"/>
                <a:gd name="connsiteX75" fmla="*/ 382524 w 1397317"/>
                <a:gd name="connsiteY75" fmla="*/ 1306449 h 1639252"/>
                <a:gd name="connsiteX76" fmla="*/ 378238 w 1397317"/>
                <a:gd name="connsiteY76" fmla="*/ 1327880 h 1639252"/>
                <a:gd name="connsiteX77" fmla="*/ 338899 w 1397317"/>
                <a:gd name="connsiteY77" fmla="*/ 1276159 h 1639252"/>
                <a:gd name="connsiteX78" fmla="*/ 302419 w 1397317"/>
                <a:gd name="connsiteY78" fmla="*/ 1271968 h 1639252"/>
                <a:gd name="connsiteX79" fmla="*/ 286988 w 1397317"/>
                <a:gd name="connsiteY79" fmla="*/ 1244442 h 1639252"/>
                <a:gd name="connsiteX80" fmla="*/ 194596 w 1397317"/>
                <a:gd name="connsiteY80" fmla="*/ 1275016 h 1639252"/>
                <a:gd name="connsiteX81" fmla="*/ 149638 w 1397317"/>
                <a:gd name="connsiteY81" fmla="*/ 1257395 h 1639252"/>
                <a:gd name="connsiteX82" fmla="*/ 149638 w 1397317"/>
                <a:gd name="connsiteY82" fmla="*/ 1257395 h 1639252"/>
                <a:gd name="connsiteX83" fmla="*/ 145351 w 1397317"/>
                <a:gd name="connsiteY83" fmla="*/ 1210723 h 1639252"/>
                <a:gd name="connsiteX84" fmla="*/ 162782 w 1397317"/>
                <a:gd name="connsiteY84" fmla="*/ 1202436 h 1639252"/>
                <a:gd name="connsiteX85" fmla="*/ 127444 w 1397317"/>
                <a:gd name="connsiteY85" fmla="*/ 1157574 h 1639252"/>
                <a:gd name="connsiteX86" fmla="*/ 135541 w 1397317"/>
                <a:gd name="connsiteY86" fmla="*/ 1134999 h 1639252"/>
                <a:gd name="connsiteX87" fmla="*/ 107537 w 1397317"/>
                <a:gd name="connsiteY87" fmla="*/ 1117187 h 1639252"/>
                <a:gd name="connsiteX88" fmla="*/ 132302 w 1397317"/>
                <a:gd name="connsiteY88" fmla="*/ 1067276 h 1639252"/>
                <a:gd name="connsiteX89" fmla="*/ 125349 w 1397317"/>
                <a:gd name="connsiteY89" fmla="*/ 1020032 h 1639252"/>
                <a:gd name="connsiteX90" fmla="*/ 101632 w 1397317"/>
                <a:gd name="connsiteY90" fmla="*/ 969645 h 1639252"/>
                <a:gd name="connsiteX91" fmla="*/ 72961 w 1397317"/>
                <a:gd name="connsiteY91" fmla="*/ 965645 h 1639252"/>
                <a:gd name="connsiteX92" fmla="*/ 62389 w 1397317"/>
                <a:gd name="connsiteY92" fmla="*/ 947071 h 1639252"/>
                <a:gd name="connsiteX93" fmla="*/ 10477 w 1397317"/>
                <a:gd name="connsiteY93" fmla="*/ 945737 h 1639252"/>
                <a:gd name="connsiteX94" fmla="*/ 17716 w 1397317"/>
                <a:gd name="connsiteY94" fmla="*/ 911352 h 1639252"/>
                <a:gd name="connsiteX95" fmla="*/ 0 w 1397317"/>
                <a:gd name="connsiteY95" fmla="*/ 889063 h 1639252"/>
                <a:gd name="connsiteX96" fmla="*/ 53530 w 1397317"/>
                <a:gd name="connsiteY96" fmla="*/ 877824 h 1639252"/>
                <a:gd name="connsiteX97" fmla="*/ 55150 w 1397317"/>
                <a:gd name="connsiteY97" fmla="*/ 847915 h 1639252"/>
                <a:gd name="connsiteX98" fmla="*/ 84296 w 1397317"/>
                <a:gd name="connsiteY98" fmla="*/ 849535 h 1639252"/>
                <a:gd name="connsiteX99" fmla="*/ 91916 w 1397317"/>
                <a:gd name="connsiteY99" fmla="*/ 834676 h 1639252"/>
                <a:gd name="connsiteX100" fmla="*/ 82486 w 1397317"/>
                <a:gd name="connsiteY100" fmla="*/ 815435 h 1639252"/>
                <a:gd name="connsiteX101" fmla="*/ 27622 w 1397317"/>
                <a:gd name="connsiteY101" fmla="*/ 811339 h 1639252"/>
                <a:gd name="connsiteX102" fmla="*/ 9049 w 1397317"/>
                <a:gd name="connsiteY102" fmla="*/ 760000 h 1639252"/>
                <a:gd name="connsiteX103" fmla="*/ 33718 w 1397317"/>
                <a:gd name="connsiteY103" fmla="*/ 720185 h 1639252"/>
                <a:gd name="connsiteX104" fmla="*/ 9811 w 1397317"/>
                <a:gd name="connsiteY104" fmla="*/ 695039 h 1639252"/>
                <a:gd name="connsiteX105" fmla="*/ 31813 w 1397317"/>
                <a:gd name="connsiteY105" fmla="*/ 678656 h 1639252"/>
                <a:gd name="connsiteX106" fmla="*/ 20098 w 1397317"/>
                <a:gd name="connsiteY106" fmla="*/ 664083 h 1639252"/>
                <a:gd name="connsiteX107" fmla="*/ 39148 w 1397317"/>
                <a:gd name="connsiteY107" fmla="*/ 659606 h 1639252"/>
                <a:gd name="connsiteX108" fmla="*/ 33528 w 1397317"/>
                <a:gd name="connsiteY108" fmla="*/ 633508 h 1639252"/>
                <a:gd name="connsiteX109" fmla="*/ 9239 w 1397317"/>
                <a:gd name="connsiteY109" fmla="*/ 627126 h 1639252"/>
                <a:gd name="connsiteX110" fmla="*/ 26098 w 1397317"/>
                <a:gd name="connsiteY110" fmla="*/ 623221 h 1639252"/>
                <a:gd name="connsiteX111" fmla="*/ 7429 w 1397317"/>
                <a:gd name="connsiteY111" fmla="*/ 617982 h 1639252"/>
                <a:gd name="connsiteX112" fmla="*/ 21526 w 1397317"/>
                <a:gd name="connsiteY112" fmla="*/ 555784 h 1639252"/>
                <a:gd name="connsiteX113" fmla="*/ 3619 w 1397317"/>
                <a:gd name="connsiteY113" fmla="*/ 514064 h 1639252"/>
                <a:gd name="connsiteX114" fmla="*/ 46006 w 1397317"/>
                <a:gd name="connsiteY114" fmla="*/ 464439 h 1639252"/>
                <a:gd name="connsiteX115" fmla="*/ 40291 w 1397317"/>
                <a:gd name="connsiteY115" fmla="*/ 427672 h 1639252"/>
                <a:gd name="connsiteX116" fmla="*/ 40291 w 1397317"/>
                <a:gd name="connsiteY116" fmla="*/ 427672 h 1639252"/>
                <a:gd name="connsiteX117" fmla="*/ 42672 w 1397317"/>
                <a:gd name="connsiteY117" fmla="*/ 427387 h 1639252"/>
                <a:gd name="connsiteX118" fmla="*/ 42672 w 1397317"/>
                <a:gd name="connsiteY118" fmla="*/ 427387 h 1639252"/>
                <a:gd name="connsiteX119" fmla="*/ 47434 w 1397317"/>
                <a:gd name="connsiteY119" fmla="*/ 423958 h 1639252"/>
                <a:gd name="connsiteX120" fmla="*/ 47434 w 1397317"/>
                <a:gd name="connsiteY120" fmla="*/ 423958 h 1639252"/>
                <a:gd name="connsiteX121" fmla="*/ 101155 w 1397317"/>
                <a:gd name="connsiteY121" fmla="*/ 366141 h 1639252"/>
                <a:gd name="connsiteX122" fmla="*/ 178594 w 1397317"/>
                <a:gd name="connsiteY122" fmla="*/ 334709 h 1639252"/>
                <a:gd name="connsiteX123" fmla="*/ 180118 w 1397317"/>
                <a:gd name="connsiteY123" fmla="*/ 303086 h 1639252"/>
                <a:gd name="connsiteX124" fmla="*/ 267367 w 1397317"/>
                <a:gd name="connsiteY124" fmla="*/ 279559 h 1639252"/>
                <a:gd name="connsiteX125" fmla="*/ 310324 w 1397317"/>
                <a:gd name="connsiteY125" fmla="*/ 197072 h 1639252"/>
                <a:gd name="connsiteX126" fmla="*/ 358807 w 1397317"/>
                <a:gd name="connsiteY126" fmla="*/ 157163 h 1639252"/>
                <a:gd name="connsiteX127" fmla="*/ 376999 w 1397317"/>
                <a:gd name="connsiteY127" fmla="*/ 167069 h 16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397317" h="1639252">
                  <a:moveTo>
                    <a:pt x="423672" y="12287"/>
                  </a:moveTo>
                  <a:lnTo>
                    <a:pt x="448437" y="42767"/>
                  </a:lnTo>
                  <a:lnTo>
                    <a:pt x="512255" y="32290"/>
                  </a:lnTo>
                  <a:lnTo>
                    <a:pt x="543782" y="0"/>
                  </a:lnTo>
                  <a:lnTo>
                    <a:pt x="604838" y="18002"/>
                  </a:lnTo>
                  <a:lnTo>
                    <a:pt x="626555" y="57721"/>
                  </a:lnTo>
                  <a:lnTo>
                    <a:pt x="587121" y="139446"/>
                  </a:lnTo>
                  <a:lnTo>
                    <a:pt x="627697" y="141256"/>
                  </a:lnTo>
                  <a:lnTo>
                    <a:pt x="655891" y="181070"/>
                  </a:lnTo>
                  <a:lnTo>
                    <a:pt x="708279" y="185642"/>
                  </a:lnTo>
                  <a:lnTo>
                    <a:pt x="748665" y="221075"/>
                  </a:lnTo>
                  <a:lnTo>
                    <a:pt x="776668" y="211741"/>
                  </a:lnTo>
                  <a:lnTo>
                    <a:pt x="808768" y="225647"/>
                  </a:lnTo>
                  <a:lnTo>
                    <a:pt x="803719" y="288703"/>
                  </a:lnTo>
                  <a:lnTo>
                    <a:pt x="830580" y="287560"/>
                  </a:lnTo>
                  <a:lnTo>
                    <a:pt x="834199" y="300799"/>
                  </a:lnTo>
                  <a:lnTo>
                    <a:pt x="805244" y="310610"/>
                  </a:lnTo>
                  <a:lnTo>
                    <a:pt x="841915" y="314992"/>
                  </a:lnTo>
                  <a:lnTo>
                    <a:pt x="817150" y="338423"/>
                  </a:lnTo>
                  <a:lnTo>
                    <a:pt x="759238" y="330518"/>
                  </a:lnTo>
                  <a:lnTo>
                    <a:pt x="767143" y="355187"/>
                  </a:lnTo>
                  <a:lnTo>
                    <a:pt x="739616" y="365760"/>
                  </a:lnTo>
                  <a:lnTo>
                    <a:pt x="733520" y="390525"/>
                  </a:lnTo>
                  <a:lnTo>
                    <a:pt x="754761" y="386905"/>
                  </a:lnTo>
                  <a:lnTo>
                    <a:pt x="794290" y="437579"/>
                  </a:lnTo>
                  <a:lnTo>
                    <a:pt x="899065" y="426911"/>
                  </a:lnTo>
                  <a:lnTo>
                    <a:pt x="854297" y="451676"/>
                  </a:lnTo>
                  <a:lnTo>
                    <a:pt x="854012" y="469487"/>
                  </a:lnTo>
                  <a:lnTo>
                    <a:pt x="1092422" y="488442"/>
                  </a:lnTo>
                  <a:lnTo>
                    <a:pt x="1187482" y="389572"/>
                  </a:lnTo>
                  <a:lnTo>
                    <a:pt x="1227392" y="423958"/>
                  </a:lnTo>
                  <a:lnTo>
                    <a:pt x="1289970" y="375856"/>
                  </a:lnTo>
                  <a:lnTo>
                    <a:pt x="1306544" y="381000"/>
                  </a:lnTo>
                  <a:lnTo>
                    <a:pt x="1301305" y="414433"/>
                  </a:lnTo>
                  <a:lnTo>
                    <a:pt x="1329499" y="433578"/>
                  </a:lnTo>
                  <a:lnTo>
                    <a:pt x="1329499" y="433578"/>
                  </a:lnTo>
                  <a:lnTo>
                    <a:pt x="1333690" y="433578"/>
                  </a:lnTo>
                  <a:lnTo>
                    <a:pt x="1333690" y="433578"/>
                  </a:lnTo>
                  <a:lnTo>
                    <a:pt x="1317498" y="474250"/>
                  </a:lnTo>
                  <a:lnTo>
                    <a:pt x="1382935" y="481965"/>
                  </a:lnTo>
                  <a:lnTo>
                    <a:pt x="1376934" y="513112"/>
                  </a:lnTo>
                  <a:lnTo>
                    <a:pt x="1397317" y="524447"/>
                  </a:lnTo>
                  <a:lnTo>
                    <a:pt x="1397317" y="524447"/>
                  </a:lnTo>
                  <a:lnTo>
                    <a:pt x="1244727" y="656082"/>
                  </a:lnTo>
                  <a:lnTo>
                    <a:pt x="873823" y="1170623"/>
                  </a:lnTo>
                  <a:lnTo>
                    <a:pt x="907066" y="1203198"/>
                  </a:lnTo>
                  <a:lnTo>
                    <a:pt x="935450" y="1320642"/>
                  </a:lnTo>
                  <a:lnTo>
                    <a:pt x="931640" y="1421987"/>
                  </a:lnTo>
                  <a:lnTo>
                    <a:pt x="917257" y="1437132"/>
                  </a:lnTo>
                  <a:lnTo>
                    <a:pt x="935831" y="1450657"/>
                  </a:lnTo>
                  <a:lnTo>
                    <a:pt x="912971" y="1486376"/>
                  </a:lnTo>
                  <a:lnTo>
                    <a:pt x="919638" y="1495711"/>
                  </a:lnTo>
                  <a:lnTo>
                    <a:pt x="940880" y="1479804"/>
                  </a:lnTo>
                  <a:lnTo>
                    <a:pt x="931355" y="1500950"/>
                  </a:lnTo>
                  <a:lnTo>
                    <a:pt x="960406" y="1501711"/>
                  </a:lnTo>
                  <a:lnTo>
                    <a:pt x="983837" y="1542383"/>
                  </a:lnTo>
                  <a:lnTo>
                    <a:pt x="1018699" y="1556004"/>
                  </a:lnTo>
                  <a:lnTo>
                    <a:pt x="1004506" y="1582388"/>
                  </a:lnTo>
                  <a:lnTo>
                    <a:pt x="1018603" y="1634681"/>
                  </a:lnTo>
                  <a:lnTo>
                    <a:pt x="993838" y="1639252"/>
                  </a:lnTo>
                  <a:lnTo>
                    <a:pt x="949071" y="1594295"/>
                  </a:lnTo>
                  <a:lnTo>
                    <a:pt x="897731" y="1606582"/>
                  </a:lnTo>
                  <a:lnTo>
                    <a:pt x="842962" y="1556004"/>
                  </a:lnTo>
                  <a:lnTo>
                    <a:pt x="791337" y="1565624"/>
                  </a:lnTo>
                  <a:lnTo>
                    <a:pt x="746665" y="1553718"/>
                  </a:lnTo>
                  <a:lnTo>
                    <a:pt x="714851" y="1513713"/>
                  </a:lnTo>
                  <a:lnTo>
                    <a:pt x="686372" y="1521523"/>
                  </a:lnTo>
                  <a:lnTo>
                    <a:pt x="632555" y="1506093"/>
                  </a:lnTo>
                  <a:lnTo>
                    <a:pt x="631317" y="1479137"/>
                  </a:lnTo>
                  <a:lnTo>
                    <a:pt x="611314" y="1486852"/>
                  </a:lnTo>
                  <a:lnTo>
                    <a:pt x="529399" y="1449229"/>
                  </a:lnTo>
                  <a:lnTo>
                    <a:pt x="519779" y="1393889"/>
                  </a:lnTo>
                  <a:lnTo>
                    <a:pt x="478822" y="1333691"/>
                  </a:lnTo>
                  <a:lnTo>
                    <a:pt x="444436" y="1331690"/>
                  </a:lnTo>
                  <a:lnTo>
                    <a:pt x="408146" y="1295305"/>
                  </a:lnTo>
                  <a:lnTo>
                    <a:pt x="382524" y="1306449"/>
                  </a:lnTo>
                  <a:lnTo>
                    <a:pt x="378238" y="1327880"/>
                  </a:lnTo>
                  <a:lnTo>
                    <a:pt x="338899" y="1276159"/>
                  </a:lnTo>
                  <a:lnTo>
                    <a:pt x="302419" y="1271968"/>
                  </a:lnTo>
                  <a:lnTo>
                    <a:pt x="286988" y="1244442"/>
                  </a:lnTo>
                  <a:lnTo>
                    <a:pt x="194596" y="1275016"/>
                  </a:lnTo>
                  <a:lnTo>
                    <a:pt x="149638" y="1257395"/>
                  </a:lnTo>
                  <a:lnTo>
                    <a:pt x="149638" y="1257395"/>
                  </a:lnTo>
                  <a:lnTo>
                    <a:pt x="145351" y="1210723"/>
                  </a:lnTo>
                  <a:lnTo>
                    <a:pt x="162782" y="1202436"/>
                  </a:lnTo>
                  <a:lnTo>
                    <a:pt x="127444" y="1157574"/>
                  </a:lnTo>
                  <a:lnTo>
                    <a:pt x="135541" y="1134999"/>
                  </a:lnTo>
                  <a:lnTo>
                    <a:pt x="107537" y="1117187"/>
                  </a:lnTo>
                  <a:lnTo>
                    <a:pt x="132302" y="1067276"/>
                  </a:lnTo>
                  <a:lnTo>
                    <a:pt x="125349" y="1020032"/>
                  </a:lnTo>
                  <a:lnTo>
                    <a:pt x="101632" y="969645"/>
                  </a:lnTo>
                  <a:lnTo>
                    <a:pt x="72961" y="965645"/>
                  </a:lnTo>
                  <a:lnTo>
                    <a:pt x="62389" y="947071"/>
                  </a:lnTo>
                  <a:lnTo>
                    <a:pt x="10477" y="945737"/>
                  </a:lnTo>
                  <a:lnTo>
                    <a:pt x="17716" y="911352"/>
                  </a:lnTo>
                  <a:lnTo>
                    <a:pt x="0" y="889063"/>
                  </a:lnTo>
                  <a:lnTo>
                    <a:pt x="53530" y="877824"/>
                  </a:lnTo>
                  <a:lnTo>
                    <a:pt x="55150" y="847915"/>
                  </a:lnTo>
                  <a:lnTo>
                    <a:pt x="84296" y="849535"/>
                  </a:lnTo>
                  <a:lnTo>
                    <a:pt x="91916" y="834676"/>
                  </a:lnTo>
                  <a:lnTo>
                    <a:pt x="82486" y="815435"/>
                  </a:lnTo>
                  <a:lnTo>
                    <a:pt x="27622" y="811339"/>
                  </a:lnTo>
                  <a:lnTo>
                    <a:pt x="9049" y="760000"/>
                  </a:lnTo>
                  <a:lnTo>
                    <a:pt x="33718" y="720185"/>
                  </a:lnTo>
                  <a:lnTo>
                    <a:pt x="9811" y="695039"/>
                  </a:lnTo>
                  <a:lnTo>
                    <a:pt x="31813" y="678656"/>
                  </a:lnTo>
                  <a:lnTo>
                    <a:pt x="20098" y="664083"/>
                  </a:lnTo>
                  <a:lnTo>
                    <a:pt x="39148" y="659606"/>
                  </a:lnTo>
                  <a:lnTo>
                    <a:pt x="33528" y="633508"/>
                  </a:lnTo>
                  <a:lnTo>
                    <a:pt x="9239" y="627126"/>
                  </a:lnTo>
                  <a:lnTo>
                    <a:pt x="26098" y="623221"/>
                  </a:lnTo>
                  <a:lnTo>
                    <a:pt x="7429" y="617982"/>
                  </a:lnTo>
                  <a:lnTo>
                    <a:pt x="21526" y="555784"/>
                  </a:lnTo>
                  <a:lnTo>
                    <a:pt x="3619" y="514064"/>
                  </a:lnTo>
                  <a:lnTo>
                    <a:pt x="46006" y="464439"/>
                  </a:lnTo>
                  <a:lnTo>
                    <a:pt x="40291" y="427672"/>
                  </a:lnTo>
                  <a:lnTo>
                    <a:pt x="40291" y="427672"/>
                  </a:lnTo>
                  <a:lnTo>
                    <a:pt x="42672" y="427387"/>
                  </a:lnTo>
                  <a:lnTo>
                    <a:pt x="42672" y="427387"/>
                  </a:lnTo>
                  <a:lnTo>
                    <a:pt x="47434" y="423958"/>
                  </a:lnTo>
                  <a:lnTo>
                    <a:pt x="47434" y="423958"/>
                  </a:lnTo>
                  <a:lnTo>
                    <a:pt x="101155" y="366141"/>
                  </a:lnTo>
                  <a:lnTo>
                    <a:pt x="178594" y="334709"/>
                  </a:lnTo>
                  <a:lnTo>
                    <a:pt x="180118" y="303086"/>
                  </a:lnTo>
                  <a:lnTo>
                    <a:pt x="267367" y="279559"/>
                  </a:lnTo>
                  <a:lnTo>
                    <a:pt x="310324" y="197072"/>
                  </a:lnTo>
                  <a:lnTo>
                    <a:pt x="358807" y="157163"/>
                  </a:lnTo>
                  <a:lnTo>
                    <a:pt x="376999" y="16706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Grafika 2">
              <a:extLst>
                <a:ext uri="{FF2B5EF4-FFF2-40B4-BE49-F238E27FC236}">
                  <a16:creationId xmlns:a16="http://schemas.microsoft.com/office/drawing/2014/main" id="{91DF2979-82DB-4D10-9A49-1822F092A05A}"/>
                </a:ext>
              </a:extLst>
            </p:cNvPr>
            <p:cNvSpPr/>
            <p:nvPr/>
          </p:nvSpPr>
          <p:spPr>
            <a:xfrm>
              <a:off x="11592306" y="-848252"/>
              <a:ext cx="1365980" cy="2064163"/>
            </a:xfrm>
            <a:custGeom>
              <a:avLst/>
              <a:gdLst>
                <a:gd name="connsiteX0" fmla="*/ 738188 w 1365980"/>
                <a:gd name="connsiteY0" fmla="*/ 0 h 2064163"/>
                <a:gd name="connsiteX1" fmla="*/ 822008 w 1365980"/>
                <a:gd name="connsiteY1" fmla="*/ 25718 h 2064163"/>
                <a:gd name="connsiteX2" fmla="*/ 812387 w 1365980"/>
                <a:gd name="connsiteY2" fmla="*/ 46196 h 2064163"/>
                <a:gd name="connsiteX3" fmla="*/ 851059 w 1365980"/>
                <a:gd name="connsiteY3" fmla="*/ 64198 h 2064163"/>
                <a:gd name="connsiteX4" fmla="*/ 840391 w 1365980"/>
                <a:gd name="connsiteY4" fmla="*/ 91726 h 2064163"/>
                <a:gd name="connsiteX5" fmla="*/ 868775 w 1365980"/>
                <a:gd name="connsiteY5" fmla="*/ 108966 h 2064163"/>
                <a:gd name="connsiteX6" fmla="*/ 899922 w 1365980"/>
                <a:gd name="connsiteY6" fmla="*/ 92964 h 2064163"/>
                <a:gd name="connsiteX7" fmla="*/ 952310 w 1365980"/>
                <a:gd name="connsiteY7" fmla="*/ 147542 h 2064163"/>
                <a:gd name="connsiteX8" fmla="*/ 1012222 w 1365980"/>
                <a:gd name="connsiteY8" fmla="*/ 156972 h 2064163"/>
                <a:gd name="connsiteX9" fmla="*/ 1098994 w 1365980"/>
                <a:gd name="connsiteY9" fmla="*/ 255270 h 2064163"/>
                <a:gd name="connsiteX10" fmla="*/ 1123188 w 1365980"/>
                <a:gd name="connsiteY10" fmla="*/ 341281 h 2064163"/>
                <a:gd name="connsiteX11" fmla="*/ 1121283 w 1365980"/>
                <a:gd name="connsiteY11" fmla="*/ 375285 h 2064163"/>
                <a:gd name="connsiteX12" fmla="*/ 1096328 w 1365980"/>
                <a:gd name="connsiteY12" fmla="*/ 406718 h 2064163"/>
                <a:gd name="connsiteX13" fmla="*/ 1116044 w 1365980"/>
                <a:gd name="connsiteY13" fmla="*/ 447008 h 2064163"/>
                <a:gd name="connsiteX14" fmla="*/ 1120807 w 1365980"/>
                <a:gd name="connsiteY14" fmla="*/ 541497 h 2064163"/>
                <a:gd name="connsiteX15" fmla="*/ 1137094 w 1365980"/>
                <a:gd name="connsiteY15" fmla="*/ 552070 h 2064163"/>
                <a:gd name="connsiteX16" fmla="*/ 1135190 w 1365980"/>
                <a:gd name="connsiteY16" fmla="*/ 632556 h 2064163"/>
                <a:gd name="connsiteX17" fmla="*/ 1154525 w 1365980"/>
                <a:gd name="connsiteY17" fmla="*/ 658464 h 2064163"/>
                <a:gd name="connsiteX18" fmla="*/ 1199769 w 1365980"/>
                <a:gd name="connsiteY18" fmla="*/ 875825 h 2064163"/>
                <a:gd name="connsiteX19" fmla="*/ 1281113 w 1365980"/>
                <a:gd name="connsiteY19" fmla="*/ 1117474 h 2064163"/>
                <a:gd name="connsiteX20" fmla="*/ 1349407 w 1365980"/>
                <a:gd name="connsiteY20" fmla="*/ 1228821 h 2064163"/>
                <a:gd name="connsiteX21" fmla="*/ 1322927 w 1365980"/>
                <a:gd name="connsiteY21" fmla="*/ 1302545 h 2064163"/>
                <a:gd name="connsiteX22" fmla="*/ 1365980 w 1365980"/>
                <a:gd name="connsiteY22" fmla="*/ 1419988 h 2064163"/>
                <a:gd name="connsiteX23" fmla="*/ 1348645 w 1365980"/>
                <a:gd name="connsiteY23" fmla="*/ 1440181 h 2064163"/>
                <a:gd name="connsiteX24" fmla="*/ 1361409 w 1365980"/>
                <a:gd name="connsiteY24" fmla="*/ 1656018 h 2064163"/>
                <a:gd name="connsiteX25" fmla="*/ 1243108 w 1365980"/>
                <a:gd name="connsiteY25" fmla="*/ 1756982 h 2064163"/>
                <a:gd name="connsiteX26" fmla="*/ 1187101 w 1365980"/>
                <a:gd name="connsiteY26" fmla="*/ 1757268 h 2064163"/>
                <a:gd name="connsiteX27" fmla="*/ 1090803 w 1365980"/>
                <a:gd name="connsiteY27" fmla="*/ 1808036 h 2064163"/>
                <a:gd name="connsiteX28" fmla="*/ 1024319 w 1365980"/>
                <a:gd name="connsiteY28" fmla="*/ 1886808 h 2064163"/>
                <a:gd name="connsiteX29" fmla="*/ 920782 w 1365980"/>
                <a:gd name="connsiteY29" fmla="*/ 2064164 h 2064163"/>
                <a:gd name="connsiteX30" fmla="*/ 920782 w 1365980"/>
                <a:gd name="connsiteY30" fmla="*/ 2064164 h 2064163"/>
                <a:gd name="connsiteX31" fmla="*/ 893541 w 1365980"/>
                <a:gd name="connsiteY31" fmla="*/ 2062544 h 2064163"/>
                <a:gd name="connsiteX32" fmla="*/ 893541 w 1365980"/>
                <a:gd name="connsiteY32" fmla="*/ 2062544 h 2064163"/>
                <a:gd name="connsiteX33" fmla="*/ 881444 w 1365980"/>
                <a:gd name="connsiteY33" fmla="*/ 2046828 h 2064163"/>
                <a:gd name="connsiteX34" fmla="*/ 847725 w 1365980"/>
                <a:gd name="connsiteY34" fmla="*/ 2062354 h 2064163"/>
                <a:gd name="connsiteX35" fmla="*/ 842772 w 1365980"/>
                <a:gd name="connsiteY35" fmla="*/ 2024349 h 2064163"/>
                <a:gd name="connsiteX36" fmla="*/ 813530 w 1365980"/>
                <a:gd name="connsiteY36" fmla="*/ 2017968 h 2064163"/>
                <a:gd name="connsiteX37" fmla="*/ 787051 w 1365980"/>
                <a:gd name="connsiteY37" fmla="*/ 1981963 h 2064163"/>
                <a:gd name="connsiteX38" fmla="*/ 727996 w 1365980"/>
                <a:gd name="connsiteY38" fmla="*/ 1993202 h 2064163"/>
                <a:gd name="connsiteX39" fmla="*/ 671322 w 1365980"/>
                <a:gd name="connsiteY39" fmla="*/ 1969009 h 2064163"/>
                <a:gd name="connsiteX40" fmla="*/ 657987 w 1365980"/>
                <a:gd name="connsiteY40" fmla="*/ 1986916 h 2064163"/>
                <a:gd name="connsiteX41" fmla="*/ 644747 w 1365980"/>
                <a:gd name="connsiteY41" fmla="*/ 1961198 h 2064163"/>
                <a:gd name="connsiteX42" fmla="*/ 571214 w 1365980"/>
                <a:gd name="connsiteY42" fmla="*/ 1960436 h 2064163"/>
                <a:gd name="connsiteX43" fmla="*/ 549497 w 1365980"/>
                <a:gd name="connsiteY43" fmla="*/ 1931766 h 2064163"/>
                <a:gd name="connsiteX44" fmla="*/ 555975 w 1365980"/>
                <a:gd name="connsiteY44" fmla="*/ 1892999 h 2064163"/>
                <a:gd name="connsiteX45" fmla="*/ 531781 w 1365980"/>
                <a:gd name="connsiteY45" fmla="*/ 1875664 h 2064163"/>
                <a:gd name="connsiteX46" fmla="*/ 540734 w 1365980"/>
                <a:gd name="connsiteY46" fmla="*/ 1837850 h 2064163"/>
                <a:gd name="connsiteX47" fmla="*/ 500539 w 1365980"/>
                <a:gd name="connsiteY47" fmla="*/ 1777080 h 2064163"/>
                <a:gd name="connsiteX48" fmla="*/ 463105 w 1365980"/>
                <a:gd name="connsiteY48" fmla="*/ 1750982 h 2064163"/>
                <a:gd name="connsiteX49" fmla="*/ 503968 w 1365980"/>
                <a:gd name="connsiteY49" fmla="*/ 1708215 h 2064163"/>
                <a:gd name="connsiteX50" fmla="*/ 498634 w 1365980"/>
                <a:gd name="connsiteY50" fmla="*/ 1579532 h 2064163"/>
                <a:gd name="connsiteX51" fmla="*/ 457676 w 1365980"/>
                <a:gd name="connsiteY51" fmla="*/ 1571816 h 2064163"/>
                <a:gd name="connsiteX52" fmla="*/ 458914 w 1365980"/>
                <a:gd name="connsiteY52" fmla="*/ 1587247 h 2064163"/>
                <a:gd name="connsiteX53" fmla="*/ 427672 w 1365980"/>
                <a:gd name="connsiteY53" fmla="*/ 1607821 h 2064163"/>
                <a:gd name="connsiteX54" fmla="*/ 419862 w 1365980"/>
                <a:gd name="connsiteY54" fmla="*/ 1587056 h 2064163"/>
                <a:gd name="connsiteX55" fmla="*/ 398812 w 1365980"/>
                <a:gd name="connsiteY55" fmla="*/ 1589057 h 2064163"/>
                <a:gd name="connsiteX56" fmla="*/ 377666 w 1365980"/>
                <a:gd name="connsiteY56" fmla="*/ 1532859 h 2064163"/>
                <a:gd name="connsiteX57" fmla="*/ 404813 w 1365980"/>
                <a:gd name="connsiteY57" fmla="*/ 1532288 h 2064163"/>
                <a:gd name="connsiteX58" fmla="*/ 413004 w 1365980"/>
                <a:gd name="connsiteY58" fmla="*/ 1514762 h 2064163"/>
                <a:gd name="connsiteX59" fmla="*/ 394906 w 1365980"/>
                <a:gd name="connsiteY59" fmla="*/ 1518667 h 2064163"/>
                <a:gd name="connsiteX60" fmla="*/ 390144 w 1365980"/>
                <a:gd name="connsiteY60" fmla="*/ 1484282 h 2064163"/>
                <a:gd name="connsiteX61" fmla="*/ 361283 w 1365980"/>
                <a:gd name="connsiteY61" fmla="*/ 1483044 h 2064163"/>
                <a:gd name="connsiteX62" fmla="*/ 358807 w 1365980"/>
                <a:gd name="connsiteY62" fmla="*/ 1510285 h 2064163"/>
                <a:gd name="connsiteX63" fmla="*/ 256794 w 1365980"/>
                <a:gd name="connsiteY63" fmla="*/ 1517810 h 2064163"/>
                <a:gd name="connsiteX64" fmla="*/ 230410 w 1365980"/>
                <a:gd name="connsiteY64" fmla="*/ 1457136 h 2064163"/>
                <a:gd name="connsiteX65" fmla="*/ 250603 w 1365980"/>
                <a:gd name="connsiteY65" fmla="*/ 1436752 h 2064163"/>
                <a:gd name="connsiteX66" fmla="*/ 228790 w 1365980"/>
                <a:gd name="connsiteY66" fmla="*/ 1415035 h 2064163"/>
                <a:gd name="connsiteX67" fmla="*/ 228790 w 1365980"/>
                <a:gd name="connsiteY67" fmla="*/ 1415035 h 2064163"/>
                <a:gd name="connsiteX68" fmla="*/ 233744 w 1365980"/>
                <a:gd name="connsiteY68" fmla="*/ 1415035 h 2064163"/>
                <a:gd name="connsiteX69" fmla="*/ 233744 w 1365980"/>
                <a:gd name="connsiteY69" fmla="*/ 1415035 h 2064163"/>
                <a:gd name="connsiteX70" fmla="*/ 164782 w 1365980"/>
                <a:gd name="connsiteY70" fmla="*/ 1369982 h 2064163"/>
                <a:gd name="connsiteX71" fmla="*/ 175070 w 1365980"/>
                <a:gd name="connsiteY71" fmla="*/ 1335501 h 2064163"/>
                <a:gd name="connsiteX72" fmla="*/ 199549 w 1365980"/>
                <a:gd name="connsiteY72" fmla="*/ 1342264 h 2064163"/>
                <a:gd name="connsiteX73" fmla="*/ 189262 w 1365980"/>
                <a:gd name="connsiteY73" fmla="*/ 1325976 h 2064163"/>
                <a:gd name="connsiteX74" fmla="*/ 189262 w 1365980"/>
                <a:gd name="connsiteY74" fmla="*/ 1325976 h 2064163"/>
                <a:gd name="connsiteX75" fmla="*/ 199644 w 1365980"/>
                <a:gd name="connsiteY75" fmla="*/ 1310831 h 2064163"/>
                <a:gd name="connsiteX76" fmla="*/ 199644 w 1365980"/>
                <a:gd name="connsiteY76" fmla="*/ 1310831 h 2064163"/>
                <a:gd name="connsiteX77" fmla="*/ 157353 w 1365980"/>
                <a:gd name="connsiteY77" fmla="*/ 1321023 h 2064163"/>
                <a:gd name="connsiteX78" fmla="*/ 122777 w 1365980"/>
                <a:gd name="connsiteY78" fmla="*/ 1268922 h 2064163"/>
                <a:gd name="connsiteX79" fmla="*/ 79820 w 1365980"/>
                <a:gd name="connsiteY79" fmla="*/ 1274160 h 2064163"/>
                <a:gd name="connsiteX80" fmla="*/ 57817 w 1365980"/>
                <a:gd name="connsiteY80" fmla="*/ 1247681 h 2064163"/>
                <a:gd name="connsiteX81" fmla="*/ 63437 w 1365980"/>
                <a:gd name="connsiteY81" fmla="*/ 1221106 h 2064163"/>
                <a:gd name="connsiteX82" fmla="*/ 42386 w 1365980"/>
                <a:gd name="connsiteY82" fmla="*/ 1178910 h 2064163"/>
                <a:gd name="connsiteX83" fmla="*/ 53149 w 1365980"/>
                <a:gd name="connsiteY83" fmla="*/ 1172243 h 2064163"/>
                <a:gd name="connsiteX84" fmla="*/ 16288 w 1365980"/>
                <a:gd name="connsiteY84" fmla="*/ 1122903 h 2064163"/>
                <a:gd name="connsiteX85" fmla="*/ 35909 w 1365980"/>
                <a:gd name="connsiteY85" fmla="*/ 1126427 h 2064163"/>
                <a:gd name="connsiteX86" fmla="*/ 26765 w 1365980"/>
                <a:gd name="connsiteY86" fmla="*/ 1103948 h 2064163"/>
                <a:gd name="connsiteX87" fmla="*/ 41720 w 1365980"/>
                <a:gd name="connsiteY87" fmla="*/ 1073564 h 2064163"/>
                <a:gd name="connsiteX88" fmla="*/ 41720 w 1365980"/>
                <a:gd name="connsiteY88" fmla="*/ 1073564 h 2064163"/>
                <a:gd name="connsiteX89" fmla="*/ 41338 w 1365980"/>
                <a:gd name="connsiteY89" fmla="*/ 1077469 h 2064163"/>
                <a:gd name="connsiteX90" fmla="*/ 41338 w 1365980"/>
                <a:gd name="connsiteY90" fmla="*/ 1077469 h 2064163"/>
                <a:gd name="connsiteX91" fmla="*/ 80963 w 1365980"/>
                <a:gd name="connsiteY91" fmla="*/ 1078136 h 2064163"/>
                <a:gd name="connsiteX92" fmla="*/ 55150 w 1365980"/>
                <a:gd name="connsiteY92" fmla="*/ 1055276 h 2064163"/>
                <a:gd name="connsiteX93" fmla="*/ 32480 w 1365980"/>
                <a:gd name="connsiteY93" fmla="*/ 1058895 h 2064163"/>
                <a:gd name="connsiteX94" fmla="*/ 50482 w 1365980"/>
                <a:gd name="connsiteY94" fmla="*/ 1024224 h 2064163"/>
                <a:gd name="connsiteX95" fmla="*/ 16954 w 1365980"/>
                <a:gd name="connsiteY95" fmla="*/ 984029 h 2064163"/>
                <a:gd name="connsiteX96" fmla="*/ 24765 w 1365980"/>
                <a:gd name="connsiteY96" fmla="*/ 966407 h 2064163"/>
                <a:gd name="connsiteX97" fmla="*/ 0 w 1365980"/>
                <a:gd name="connsiteY97" fmla="*/ 928403 h 2064163"/>
                <a:gd name="connsiteX98" fmla="*/ 0 w 1365980"/>
                <a:gd name="connsiteY98" fmla="*/ 928403 h 2064163"/>
                <a:gd name="connsiteX99" fmla="*/ 4381 w 1365980"/>
                <a:gd name="connsiteY99" fmla="*/ 928403 h 2064163"/>
                <a:gd name="connsiteX100" fmla="*/ 4381 w 1365980"/>
                <a:gd name="connsiteY100" fmla="*/ 928403 h 2064163"/>
                <a:gd name="connsiteX101" fmla="*/ 1143 w 1365980"/>
                <a:gd name="connsiteY101" fmla="*/ 914115 h 2064163"/>
                <a:gd name="connsiteX102" fmla="*/ 1143 w 1365980"/>
                <a:gd name="connsiteY102" fmla="*/ 914115 h 2064163"/>
                <a:gd name="connsiteX103" fmla="*/ 8001 w 1365980"/>
                <a:gd name="connsiteY103" fmla="*/ 914496 h 2064163"/>
                <a:gd name="connsiteX104" fmla="*/ 8001 w 1365980"/>
                <a:gd name="connsiteY104" fmla="*/ 914496 h 2064163"/>
                <a:gd name="connsiteX105" fmla="*/ 53435 w 1365980"/>
                <a:gd name="connsiteY105" fmla="*/ 902209 h 2064163"/>
                <a:gd name="connsiteX106" fmla="*/ 154591 w 1365980"/>
                <a:gd name="connsiteY106" fmla="*/ 936118 h 2064163"/>
                <a:gd name="connsiteX107" fmla="*/ 191167 w 1365980"/>
                <a:gd name="connsiteY107" fmla="*/ 886683 h 2064163"/>
                <a:gd name="connsiteX108" fmla="*/ 229553 w 1365980"/>
                <a:gd name="connsiteY108" fmla="*/ 874015 h 2064163"/>
                <a:gd name="connsiteX109" fmla="*/ 251651 w 1365980"/>
                <a:gd name="connsiteY109" fmla="*/ 896970 h 2064163"/>
                <a:gd name="connsiteX110" fmla="*/ 443103 w 1365980"/>
                <a:gd name="connsiteY110" fmla="*/ 742475 h 2064163"/>
                <a:gd name="connsiteX111" fmla="*/ 480441 w 1365980"/>
                <a:gd name="connsiteY111" fmla="*/ 717424 h 2064163"/>
                <a:gd name="connsiteX112" fmla="*/ 508445 w 1365980"/>
                <a:gd name="connsiteY112" fmla="*/ 734664 h 2064163"/>
                <a:gd name="connsiteX113" fmla="*/ 503111 w 1365980"/>
                <a:gd name="connsiteY113" fmla="*/ 703232 h 2064163"/>
                <a:gd name="connsiteX114" fmla="*/ 533972 w 1365980"/>
                <a:gd name="connsiteY114" fmla="*/ 701612 h 2064163"/>
                <a:gd name="connsiteX115" fmla="*/ 574929 w 1365980"/>
                <a:gd name="connsiteY115" fmla="*/ 665894 h 2064163"/>
                <a:gd name="connsiteX116" fmla="*/ 587883 w 1365980"/>
                <a:gd name="connsiteY116" fmla="*/ 682372 h 2064163"/>
                <a:gd name="connsiteX117" fmla="*/ 600265 w 1365980"/>
                <a:gd name="connsiteY117" fmla="*/ 645320 h 2064163"/>
                <a:gd name="connsiteX118" fmla="*/ 610362 w 1365980"/>
                <a:gd name="connsiteY118" fmla="*/ 651987 h 2064163"/>
                <a:gd name="connsiteX119" fmla="*/ 610362 w 1365980"/>
                <a:gd name="connsiteY119" fmla="*/ 651987 h 2064163"/>
                <a:gd name="connsiteX120" fmla="*/ 617696 w 1365980"/>
                <a:gd name="connsiteY120" fmla="*/ 648177 h 2064163"/>
                <a:gd name="connsiteX121" fmla="*/ 617696 w 1365980"/>
                <a:gd name="connsiteY121" fmla="*/ 648177 h 2064163"/>
                <a:gd name="connsiteX122" fmla="*/ 652844 w 1365980"/>
                <a:gd name="connsiteY122" fmla="*/ 620745 h 2064163"/>
                <a:gd name="connsiteX123" fmla="*/ 661511 w 1365980"/>
                <a:gd name="connsiteY123" fmla="*/ 568262 h 2064163"/>
                <a:gd name="connsiteX124" fmla="*/ 698373 w 1365980"/>
                <a:gd name="connsiteY124" fmla="*/ 525210 h 2064163"/>
                <a:gd name="connsiteX125" fmla="*/ 691420 w 1365980"/>
                <a:gd name="connsiteY125" fmla="*/ 476822 h 2064163"/>
                <a:gd name="connsiteX126" fmla="*/ 625316 w 1365980"/>
                <a:gd name="connsiteY126" fmla="*/ 366522 h 2064163"/>
                <a:gd name="connsiteX127" fmla="*/ 592932 w 1365980"/>
                <a:gd name="connsiteY127" fmla="*/ 346139 h 2064163"/>
                <a:gd name="connsiteX128" fmla="*/ 606933 w 1365980"/>
                <a:gd name="connsiteY128" fmla="*/ 304229 h 2064163"/>
                <a:gd name="connsiteX129" fmla="*/ 582168 w 1365980"/>
                <a:gd name="connsiteY129" fmla="*/ 256794 h 2064163"/>
                <a:gd name="connsiteX130" fmla="*/ 555975 w 1365980"/>
                <a:gd name="connsiteY130" fmla="*/ 261461 h 2064163"/>
                <a:gd name="connsiteX131" fmla="*/ 511588 w 1365980"/>
                <a:gd name="connsiteY131" fmla="*/ 205073 h 2064163"/>
                <a:gd name="connsiteX132" fmla="*/ 536734 w 1365980"/>
                <a:gd name="connsiteY132" fmla="*/ 163449 h 2064163"/>
                <a:gd name="connsiteX133" fmla="*/ 598456 w 1365980"/>
                <a:gd name="connsiteY133" fmla="*/ 144209 h 2064163"/>
                <a:gd name="connsiteX134" fmla="*/ 607600 w 1365980"/>
                <a:gd name="connsiteY134" fmla="*/ 125349 h 2064163"/>
                <a:gd name="connsiteX135" fmla="*/ 642461 w 1365980"/>
                <a:gd name="connsiteY135" fmla="*/ 132874 h 2064163"/>
                <a:gd name="connsiteX136" fmla="*/ 686372 w 1365980"/>
                <a:gd name="connsiteY136" fmla="*/ 116110 h 2064163"/>
                <a:gd name="connsiteX137" fmla="*/ 704374 w 1365980"/>
                <a:gd name="connsiteY137" fmla="*/ 66199 h 2064163"/>
                <a:gd name="connsiteX138" fmla="*/ 693516 w 1365980"/>
                <a:gd name="connsiteY138" fmla="*/ 44577 h 2064163"/>
                <a:gd name="connsiteX139" fmla="*/ 693516 w 1365980"/>
                <a:gd name="connsiteY139" fmla="*/ 44577 h 2064163"/>
                <a:gd name="connsiteX140" fmla="*/ 720757 w 1365980"/>
                <a:gd name="connsiteY140" fmla="*/ 2476 h 20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365980" h="2064163">
                  <a:moveTo>
                    <a:pt x="738188" y="0"/>
                  </a:moveTo>
                  <a:lnTo>
                    <a:pt x="822008" y="25718"/>
                  </a:lnTo>
                  <a:lnTo>
                    <a:pt x="812387" y="46196"/>
                  </a:lnTo>
                  <a:lnTo>
                    <a:pt x="851059" y="64198"/>
                  </a:lnTo>
                  <a:lnTo>
                    <a:pt x="840391" y="91726"/>
                  </a:lnTo>
                  <a:lnTo>
                    <a:pt x="868775" y="108966"/>
                  </a:lnTo>
                  <a:lnTo>
                    <a:pt x="899922" y="92964"/>
                  </a:lnTo>
                  <a:lnTo>
                    <a:pt x="952310" y="147542"/>
                  </a:lnTo>
                  <a:lnTo>
                    <a:pt x="1012222" y="156972"/>
                  </a:lnTo>
                  <a:lnTo>
                    <a:pt x="1098994" y="255270"/>
                  </a:lnTo>
                  <a:lnTo>
                    <a:pt x="1123188" y="341281"/>
                  </a:lnTo>
                  <a:lnTo>
                    <a:pt x="1121283" y="375285"/>
                  </a:lnTo>
                  <a:lnTo>
                    <a:pt x="1096328" y="406718"/>
                  </a:lnTo>
                  <a:lnTo>
                    <a:pt x="1116044" y="447008"/>
                  </a:lnTo>
                  <a:lnTo>
                    <a:pt x="1120807" y="541497"/>
                  </a:lnTo>
                  <a:lnTo>
                    <a:pt x="1137094" y="552070"/>
                  </a:lnTo>
                  <a:lnTo>
                    <a:pt x="1135190" y="632556"/>
                  </a:lnTo>
                  <a:lnTo>
                    <a:pt x="1154525" y="658464"/>
                  </a:lnTo>
                  <a:lnTo>
                    <a:pt x="1199769" y="875825"/>
                  </a:lnTo>
                  <a:lnTo>
                    <a:pt x="1281113" y="1117474"/>
                  </a:lnTo>
                  <a:lnTo>
                    <a:pt x="1349407" y="1228821"/>
                  </a:lnTo>
                  <a:lnTo>
                    <a:pt x="1322927" y="1302545"/>
                  </a:lnTo>
                  <a:lnTo>
                    <a:pt x="1365980" y="1419988"/>
                  </a:lnTo>
                  <a:lnTo>
                    <a:pt x="1348645" y="1440181"/>
                  </a:lnTo>
                  <a:lnTo>
                    <a:pt x="1361409" y="1656018"/>
                  </a:lnTo>
                  <a:lnTo>
                    <a:pt x="1243108" y="1756982"/>
                  </a:lnTo>
                  <a:lnTo>
                    <a:pt x="1187101" y="1757268"/>
                  </a:lnTo>
                  <a:lnTo>
                    <a:pt x="1090803" y="1808036"/>
                  </a:lnTo>
                  <a:lnTo>
                    <a:pt x="1024319" y="1886808"/>
                  </a:lnTo>
                  <a:lnTo>
                    <a:pt x="920782" y="2064164"/>
                  </a:lnTo>
                  <a:lnTo>
                    <a:pt x="920782" y="2064164"/>
                  </a:lnTo>
                  <a:lnTo>
                    <a:pt x="893541" y="2062544"/>
                  </a:lnTo>
                  <a:lnTo>
                    <a:pt x="893541" y="2062544"/>
                  </a:lnTo>
                  <a:lnTo>
                    <a:pt x="881444" y="2046828"/>
                  </a:lnTo>
                  <a:lnTo>
                    <a:pt x="847725" y="2062354"/>
                  </a:lnTo>
                  <a:lnTo>
                    <a:pt x="842772" y="2024349"/>
                  </a:lnTo>
                  <a:lnTo>
                    <a:pt x="813530" y="2017968"/>
                  </a:lnTo>
                  <a:lnTo>
                    <a:pt x="787051" y="1981963"/>
                  </a:lnTo>
                  <a:lnTo>
                    <a:pt x="727996" y="1993202"/>
                  </a:lnTo>
                  <a:lnTo>
                    <a:pt x="671322" y="1969009"/>
                  </a:lnTo>
                  <a:lnTo>
                    <a:pt x="657987" y="1986916"/>
                  </a:lnTo>
                  <a:lnTo>
                    <a:pt x="644747" y="1961198"/>
                  </a:lnTo>
                  <a:lnTo>
                    <a:pt x="571214" y="1960436"/>
                  </a:lnTo>
                  <a:lnTo>
                    <a:pt x="549497" y="1931766"/>
                  </a:lnTo>
                  <a:lnTo>
                    <a:pt x="555975" y="1892999"/>
                  </a:lnTo>
                  <a:lnTo>
                    <a:pt x="531781" y="1875664"/>
                  </a:lnTo>
                  <a:lnTo>
                    <a:pt x="540734" y="1837850"/>
                  </a:lnTo>
                  <a:lnTo>
                    <a:pt x="500539" y="1777080"/>
                  </a:lnTo>
                  <a:lnTo>
                    <a:pt x="463105" y="1750982"/>
                  </a:lnTo>
                  <a:lnTo>
                    <a:pt x="503968" y="1708215"/>
                  </a:lnTo>
                  <a:lnTo>
                    <a:pt x="498634" y="1579532"/>
                  </a:lnTo>
                  <a:lnTo>
                    <a:pt x="457676" y="1571816"/>
                  </a:lnTo>
                  <a:lnTo>
                    <a:pt x="458914" y="1587247"/>
                  </a:lnTo>
                  <a:lnTo>
                    <a:pt x="427672" y="1607821"/>
                  </a:lnTo>
                  <a:lnTo>
                    <a:pt x="419862" y="1587056"/>
                  </a:lnTo>
                  <a:lnTo>
                    <a:pt x="398812" y="1589057"/>
                  </a:lnTo>
                  <a:lnTo>
                    <a:pt x="377666" y="1532859"/>
                  </a:lnTo>
                  <a:lnTo>
                    <a:pt x="404813" y="1532288"/>
                  </a:lnTo>
                  <a:lnTo>
                    <a:pt x="413004" y="1514762"/>
                  </a:lnTo>
                  <a:lnTo>
                    <a:pt x="394906" y="1518667"/>
                  </a:lnTo>
                  <a:lnTo>
                    <a:pt x="390144" y="1484282"/>
                  </a:lnTo>
                  <a:lnTo>
                    <a:pt x="361283" y="1483044"/>
                  </a:lnTo>
                  <a:lnTo>
                    <a:pt x="358807" y="1510285"/>
                  </a:lnTo>
                  <a:lnTo>
                    <a:pt x="256794" y="1517810"/>
                  </a:lnTo>
                  <a:lnTo>
                    <a:pt x="230410" y="1457136"/>
                  </a:lnTo>
                  <a:lnTo>
                    <a:pt x="250603" y="1436752"/>
                  </a:lnTo>
                  <a:lnTo>
                    <a:pt x="228790" y="1415035"/>
                  </a:lnTo>
                  <a:lnTo>
                    <a:pt x="228790" y="1415035"/>
                  </a:lnTo>
                  <a:lnTo>
                    <a:pt x="233744" y="1415035"/>
                  </a:lnTo>
                  <a:lnTo>
                    <a:pt x="233744" y="1415035"/>
                  </a:lnTo>
                  <a:lnTo>
                    <a:pt x="164782" y="1369982"/>
                  </a:lnTo>
                  <a:lnTo>
                    <a:pt x="175070" y="1335501"/>
                  </a:lnTo>
                  <a:lnTo>
                    <a:pt x="199549" y="1342264"/>
                  </a:lnTo>
                  <a:lnTo>
                    <a:pt x="189262" y="1325976"/>
                  </a:lnTo>
                  <a:lnTo>
                    <a:pt x="189262" y="1325976"/>
                  </a:lnTo>
                  <a:lnTo>
                    <a:pt x="199644" y="1310831"/>
                  </a:lnTo>
                  <a:lnTo>
                    <a:pt x="199644" y="1310831"/>
                  </a:lnTo>
                  <a:lnTo>
                    <a:pt x="157353" y="1321023"/>
                  </a:lnTo>
                  <a:lnTo>
                    <a:pt x="122777" y="1268922"/>
                  </a:lnTo>
                  <a:lnTo>
                    <a:pt x="79820" y="1274160"/>
                  </a:lnTo>
                  <a:lnTo>
                    <a:pt x="57817" y="1247681"/>
                  </a:lnTo>
                  <a:lnTo>
                    <a:pt x="63437" y="1221106"/>
                  </a:lnTo>
                  <a:lnTo>
                    <a:pt x="42386" y="1178910"/>
                  </a:lnTo>
                  <a:lnTo>
                    <a:pt x="53149" y="1172243"/>
                  </a:lnTo>
                  <a:lnTo>
                    <a:pt x="16288" y="1122903"/>
                  </a:lnTo>
                  <a:lnTo>
                    <a:pt x="35909" y="1126427"/>
                  </a:lnTo>
                  <a:lnTo>
                    <a:pt x="26765" y="1103948"/>
                  </a:lnTo>
                  <a:lnTo>
                    <a:pt x="41720" y="1073564"/>
                  </a:lnTo>
                  <a:lnTo>
                    <a:pt x="41720" y="1073564"/>
                  </a:lnTo>
                  <a:lnTo>
                    <a:pt x="41338" y="1077469"/>
                  </a:lnTo>
                  <a:lnTo>
                    <a:pt x="41338" y="1077469"/>
                  </a:lnTo>
                  <a:lnTo>
                    <a:pt x="80963" y="1078136"/>
                  </a:lnTo>
                  <a:lnTo>
                    <a:pt x="55150" y="1055276"/>
                  </a:lnTo>
                  <a:lnTo>
                    <a:pt x="32480" y="1058895"/>
                  </a:lnTo>
                  <a:lnTo>
                    <a:pt x="50482" y="1024224"/>
                  </a:lnTo>
                  <a:lnTo>
                    <a:pt x="16954" y="984029"/>
                  </a:lnTo>
                  <a:lnTo>
                    <a:pt x="24765" y="966407"/>
                  </a:lnTo>
                  <a:lnTo>
                    <a:pt x="0" y="928403"/>
                  </a:lnTo>
                  <a:lnTo>
                    <a:pt x="0" y="928403"/>
                  </a:lnTo>
                  <a:lnTo>
                    <a:pt x="4381" y="928403"/>
                  </a:lnTo>
                  <a:lnTo>
                    <a:pt x="4381" y="928403"/>
                  </a:lnTo>
                  <a:lnTo>
                    <a:pt x="1143" y="914115"/>
                  </a:lnTo>
                  <a:lnTo>
                    <a:pt x="1143" y="914115"/>
                  </a:lnTo>
                  <a:lnTo>
                    <a:pt x="8001" y="914496"/>
                  </a:lnTo>
                  <a:lnTo>
                    <a:pt x="8001" y="914496"/>
                  </a:lnTo>
                  <a:lnTo>
                    <a:pt x="53435" y="902209"/>
                  </a:lnTo>
                  <a:lnTo>
                    <a:pt x="154591" y="936118"/>
                  </a:lnTo>
                  <a:lnTo>
                    <a:pt x="191167" y="886683"/>
                  </a:lnTo>
                  <a:lnTo>
                    <a:pt x="229553" y="874015"/>
                  </a:lnTo>
                  <a:lnTo>
                    <a:pt x="251651" y="896970"/>
                  </a:lnTo>
                  <a:lnTo>
                    <a:pt x="443103" y="742475"/>
                  </a:lnTo>
                  <a:lnTo>
                    <a:pt x="480441" y="717424"/>
                  </a:lnTo>
                  <a:lnTo>
                    <a:pt x="508445" y="734664"/>
                  </a:lnTo>
                  <a:lnTo>
                    <a:pt x="503111" y="703232"/>
                  </a:lnTo>
                  <a:lnTo>
                    <a:pt x="533972" y="701612"/>
                  </a:lnTo>
                  <a:lnTo>
                    <a:pt x="574929" y="665894"/>
                  </a:lnTo>
                  <a:lnTo>
                    <a:pt x="587883" y="682372"/>
                  </a:lnTo>
                  <a:lnTo>
                    <a:pt x="600265" y="645320"/>
                  </a:lnTo>
                  <a:lnTo>
                    <a:pt x="610362" y="651987"/>
                  </a:lnTo>
                  <a:lnTo>
                    <a:pt x="610362" y="651987"/>
                  </a:lnTo>
                  <a:lnTo>
                    <a:pt x="617696" y="648177"/>
                  </a:lnTo>
                  <a:lnTo>
                    <a:pt x="617696" y="648177"/>
                  </a:lnTo>
                  <a:lnTo>
                    <a:pt x="652844" y="620745"/>
                  </a:lnTo>
                  <a:lnTo>
                    <a:pt x="661511" y="568262"/>
                  </a:lnTo>
                  <a:lnTo>
                    <a:pt x="698373" y="525210"/>
                  </a:lnTo>
                  <a:lnTo>
                    <a:pt x="691420" y="476822"/>
                  </a:lnTo>
                  <a:lnTo>
                    <a:pt x="625316" y="366522"/>
                  </a:lnTo>
                  <a:lnTo>
                    <a:pt x="592932" y="346139"/>
                  </a:lnTo>
                  <a:lnTo>
                    <a:pt x="606933" y="304229"/>
                  </a:lnTo>
                  <a:lnTo>
                    <a:pt x="582168" y="256794"/>
                  </a:lnTo>
                  <a:lnTo>
                    <a:pt x="555975" y="261461"/>
                  </a:lnTo>
                  <a:lnTo>
                    <a:pt x="511588" y="205073"/>
                  </a:lnTo>
                  <a:lnTo>
                    <a:pt x="536734" y="163449"/>
                  </a:lnTo>
                  <a:lnTo>
                    <a:pt x="598456" y="144209"/>
                  </a:lnTo>
                  <a:lnTo>
                    <a:pt x="607600" y="125349"/>
                  </a:lnTo>
                  <a:lnTo>
                    <a:pt x="642461" y="132874"/>
                  </a:lnTo>
                  <a:lnTo>
                    <a:pt x="686372" y="116110"/>
                  </a:lnTo>
                  <a:lnTo>
                    <a:pt x="704374" y="66199"/>
                  </a:lnTo>
                  <a:lnTo>
                    <a:pt x="693516" y="44577"/>
                  </a:lnTo>
                  <a:lnTo>
                    <a:pt x="693516" y="44577"/>
                  </a:lnTo>
                  <a:lnTo>
                    <a:pt x="720757" y="247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Grafika 2">
              <a:extLst>
                <a:ext uri="{FF2B5EF4-FFF2-40B4-BE49-F238E27FC236}">
                  <a16:creationId xmlns:a16="http://schemas.microsoft.com/office/drawing/2014/main" id="{C216AE43-D183-4892-8F83-EEFDD0F19A52}"/>
                </a:ext>
              </a:extLst>
            </p:cNvPr>
            <p:cNvSpPr/>
            <p:nvPr/>
          </p:nvSpPr>
          <p:spPr>
            <a:xfrm>
              <a:off x="8754142" y="-1275734"/>
              <a:ext cx="1705641" cy="1332071"/>
            </a:xfrm>
            <a:custGeom>
              <a:avLst/>
              <a:gdLst>
                <a:gd name="connsiteX0" fmla="*/ 919353 w 1705641"/>
                <a:gd name="connsiteY0" fmla="*/ 0 h 1332071"/>
                <a:gd name="connsiteX1" fmla="*/ 1136904 w 1705641"/>
                <a:gd name="connsiteY1" fmla="*/ 129635 h 1332071"/>
                <a:gd name="connsiteX2" fmla="*/ 1225201 w 1705641"/>
                <a:gd name="connsiteY2" fmla="*/ 210312 h 1332071"/>
                <a:gd name="connsiteX3" fmla="*/ 1218152 w 1705641"/>
                <a:gd name="connsiteY3" fmla="*/ 244411 h 1332071"/>
                <a:gd name="connsiteX4" fmla="*/ 1156716 w 1705641"/>
                <a:gd name="connsiteY4" fmla="*/ 150209 h 1332071"/>
                <a:gd name="connsiteX5" fmla="*/ 992696 w 1705641"/>
                <a:gd name="connsiteY5" fmla="*/ 48006 h 1332071"/>
                <a:gd name="connsiteX6" fmla="*/ 976408 w 1705641"/>
                <a:gd name="connsiteY6" fmla="*/ 106775 h 1332071"/>
                <a:gd name="connsiteX7" fmla="*/ 1021271 w 1705641"/>
                <a:gd name="connsiteY7" fmla="*/ 142113 h 1332071"/>
                <a:gd name="connsiteX8" fmla="*/ 1020318 w 1705641"/>
                <a:gd name="connsiteY8" fmla="*/ 204597 h 1332071"/>
                <a:gd name="connsiteX9" fmla="*/ 1047845 w 1705641"/>
                <a:gd name="connsiteY9" fmla="*/ 196215 h 1332071"/>
                <a:gd name="connsiteX10" fmla="*/ 1046036 w 1705641"/>
                <a:gd name="connsiteY10" fmla="*/ 227457 h 1332071"/>
                <a:gd name="connsiteX11" fmla="*/ 1076992 w 1705641"/>
                <a:gd name="connsiteY11" fmla="*/ 286702 h 1332071"/>
                <a:gd name="connsiteX12" fmla="*/ 1065562 w 1705641"/>
                <a:gd name="connsiteY12" fmla="*/ 299847 h 1332071"/>
                <a:gd name="connsiteX13" fmla="*/ 1041178 w 1705641"/>
                <a:gd name="connsiteY13" fmla="*/ 291655 h 1332071"/>
                <a:gd name="connsiteX14" fmla="*/ 1072420 w 1705641"/>
                <a:gd name="connsiteY14" fmla="*/ 306038 h 1332071"/>
                <a:gd name="connsiteX15" fmla="*/ 1075468 w 1705641"/>
                <a:gd name="connsiteY15" fmla="*/ 382714 h 1332071"/>
                <a:gd name="connsiteX16" fmla="*/ 1111758 w 1705641"/>
                <a:gd name="connsiteY16" fmla="*/ 422338 h 1332071"/>
                <a:gd name="connsiteX17" fmla="*/ 1168813 w 1705641"/>
                <a:gd name="connsiteY17" fmla="*/ 430530 h 1332071"/>
                <a:gd name="connsiteX18" fmla="*/ 1149001 w 1705641"/>
                <a:gd name="connsiteY18" fmla="*/ 436626 h 1332071"/>
                <a:gd name="connsiteX19" fmla="*/ 1174052 w 1705641"/>
                <a:gd name="connsiteY19" fmla="*/ 461295 h 1332071"/>
                <a:gd name="connsiteX20" fmla="*/ 1269016 w 1705641"/>
                <a:gd name="connsiteY20" fmla="*/ 489299 h 1332071"/>
                <a:gd name="connsiteX21" fmla="*/ 1295400 w 1705641"/>
                <a:gd name="connsiteY21" fmla="*/ 469487 h 1332071"/>
                <a:gd name="connsiteX22" fmla="*/ 1329976 w 1705641"/>
                <a:gd name="connsiteY22" fmla="*/ 491013 h 1332071"/>
                <a:gd name="connsiteX23" fmla="*/ 1450657 w 1705641"/>
                <a:gd name="connsiteY23" fmla="*/ 482536 h 1332071"/>
                <a:gd name="connsiteX24" fmla="*/ 1575245 w 1705641"/>
                <a:gd name="connsiteY24" fmla="*/ 452818 h 1332071"/>
                <a:gd name="connsiteX25" fmla="*/ 1705642 w 1705641"/>
                <a:gd name="connsiteY25" fmla="*/ 386810 h 1332071"/>
                <a:gd name="connsiteX26" fmla="*/ 1567720 w 1705641"/>
                <a:gd name="connsiteY26" fmla="*/ 469773 h 1332071"/>
                <a:gd name="connsiteX27" fmla="*/ 1459325 w 1705641"/>
                <a:gd name="connsiteY27" fmla="*/ 499776 h 1332071"/>
                <a:gd name="connsiteX28" fmla="*/ 1479518 w 1705641"/>
                <a:gd name="connsiteY28" fmla="*/ 522732 h 1332071"/>
                <a:gd name="connsiteX29" fmla="*/ 1481423 w 1705641"/>
                <a:gd name="connsiteY29" fmla="*/ 561308 h 1332071"/>
                <a:gd name="connsiteX30" fmla="*/ 1481423 w 1705641"/>
                <a:gd name="connsiteY30" fmla="*/ 561308 h 1332071"/>
                <a:gd name="connsiteX31" fmla="*/ 1516761 w 1705641"/>
                <a:gd name="connsiteY31" fmla="*/ 624078 h 1332071"/>
                <a:gd name="connsiteX32" fmla="*/ 1474851 w 1705641"/>
                <a:gd name="connsiteY32" fmla="*/ 658558 h 1332071"/>
                <a:gd name="connsiteX33" fmla="*/ 1487329 w 1705641"/>
                <a:gd name="connsiteY33" fmla="*/ 679608 h 1332071"/>
                <a:gd name="connsiteX34" fmla="*/ 1458182 w 1705641"/>
                <a:gd name="connsiteY34" fmla="*/ 763238 h 1332071"/>
                <a:gd name="connsiteX35" fmla="*/ 1500569 w 1705641"/>
                <a:gd name="connsiteY35" fmla="*/ 782478 h 1332071"/>
                <a:gd name="connsiteX36" fmla="*/ 1489710 w 1705641"/>
                <a:gd name="connsiteY36" fmla="*/ 799052 h 1332071"/>
                <a:gd name="connsiteX37" fmla="*/ 1500664 w 1705641"/>
                <a:gd name="connsiteY37" fmla="*/ 816673 h 1332071"/>
                <a:gd name="connsiteX38" fmla="*/ 1519142 w 1705641"/>
                <a:gd name="connsiteY38" fmla="*/ 807720 h 1332071"/>
                <a:gd name="connsiteX39" fmla="*/ 1569625 w 1705641"/>
                <a:gd name="connsiteY39" fmla="*/ 833913 h 1332071"/>
                <a:gd name="connsiteX40" fmla="*/ 1554194 w 1705641"/>
                <a:gd name="connsiteY40" fmla="*/ 863250 h 1332071"/>
                <a:gd name="connsiteX41" fmla="*/ 1568291 w 1705641"/>
                <a:gd name="connsiteY41" fmla="*/ 893540 h 1332071"/>
                <a:gd name="connsiteX42" fmla="*/ 1673733 w 1705641"/>
                <a:gd name="connsiteY42" fmla="*/ 870585 h 1332071"/>
                <a:gd name="connsiteX43" fmla="*/ 1645253 w 1705641"/>
                <a:gd name="connsiteY43" fmla="*/ 942308 h 1332071"/>
                <a:gd name="connsiteX44" fmla="*/ 1645253 w 1705641"/>
                <a:gd name="connsiteY44" fmla="*/ 942308 h 1332071"/>
                <a:gd name="connsiteX45" fmla="*/ 1645253 w 1705641"/>
                <a:gd name="connsiteY45" fmla="*/ 945451 h 1332071"/>
                <a:gd name="connsiteX46" fmla="*/ 1645253 w 1705641"/>
                <a:gd name="connsiteY46" fmla="*/ 945451 h 1332071"/>
                <a:gd name="connsiteX47" fmla="*/ 1606772 w 1705641"/>
                <a:gd name="connsiteY47" fmla="*/ 1013080 h 1332071"/>
                <a:gd name="connsiteX48" fmla="*/ 1618774 w 1705641"/>
                <a:gd name="connsiteY48" fmla="*/ 1023271 h 1332071"/>
                <a:gd name="connsiteX49" fmla="*/ 1608582 w 1705641"/>
                <a:gd name="connsiteY49" fmla="*/ 1051370 h 1332071"/>
                <a:gd name="connsiteX50" fmla="*/ 1588198 w 1705641"/>
                <a:gd name="connsiteY50" fmla="*/ 1020795 h 1332071"/>
                <a:gd name="connsiteX51" fmla="*/ 1534287 w 1705641"/>
                <a:gd name="connsiteY51" fmla="*/ 1006888 h 1332071"/>
                <a:gd name="connsiteX52" fmla="*/ 1513237 w 1705641"/>
                <a:gd name="connsiteY52" fmla="*/ 1018414 h 1332071"/>
                <a:gd name="connsiteX53" fmla="*/ 1503902 w 1705641"/>
                <a:gd name="connsiteY53" fmla="*/ 1081469 h 1332071"/>
                <a:gd name="connsiteX54" fmla="*/ 1459039 w 1705641"/>
                <a:gd name="connsiteY54" fmla="*/ 1129380 h 1332071"/>
                <a:gd name="connsiteX55" fmla="*/ 1457515 w 1705641"/>
                <a:gd name="connsiteY55" fmla="*/ 1178624 h 1332071"/>
                <a:gd name="connsiteX56" fmla="*/ 1435703 w 1705641"/>
                <a:gd name="connsiteY56" fmla="*/ 1180053 h 1332071"/>
                <a:gd name="connsiteX57" fmla="*/ 1407890 w 1705641"/>
                <a:gd name="connsiteY57" fmla="*/ 1212343 h 1332071"/>
                <a:gd name="connsiteX58" fmla="*/ 1412177 w 1705641"/>
                <a:gd name="connsiteY58" fmla="*/ 1240156 h 1332071"/>
                <a:gd name="connsiteX59" fmla="*/ 1412177 w 1705641"/>
                <a:gd name="connsiteY59" fmla="*/ 1240156 h 1332071"/>
                <a:gd name="connsiteX60" fmla="*/ 1324356 w 1705641"/>
                <a:gd name="connsiteY60" fmla="*/ 1228726 h 1332071"/>
                <a:gd name="connsiteX61" fmla="*/ 1272159 w 1705641"/>
                <a:gd name="connsiteY61" fmla="*/ 1247109 h 1332071"/>
                <a:gd name="connsiteX62" fmla="*/ 1273778 w 1705641"/>
                <a:gd name="connsiteY62" fmla="*/ 1229678 h 1332071"/>
                <a:gd name="connsiteX63" fmla="*/ 1194149 w 1705641"/>
                <a:gd name="connsiteY63" fmla="*/ 1219296 h 1332071"/>
                <a:gd name="connsiteX64" fmla="*/ 1176623 w 1705641"/>
                <a:gd name="connsiteY64" fmla="*/ 1182720 h 1332071"/>
                <a:gd name="connsiteX65" fmla="*/ 1193959 w 1705641"/>
                <a:gd name="connsiteY65" fmla="*/ 1127189 h 1332071"/>
                <a:gd name="connsiteX66" fmla="*/ 1171765 w 1705641"/>
                <a:gd name="connsiteY66" fmla="*/ 1142620 h 1332071"/>
                <a:gd name="connsiteX67" fmla="*/ 1126807 w 1705641"/>
                <a:gd name="connsiteY67" fmla="*/ 1131761 h 1332071"/>
                <a:gd name="connsiteX68" fmla="*/ 1112044 w 1705641"/>
                <a:gd name="connsiteY68" fmla="*/ 1152811 h 1332071"/>
                <a:gd name="connsiteX69" fmla="*/ 1081659 w 1705641"/>
                <a:gd name="connsiteY69" fmla="*/ 1149192 h 1332071"/>
                <a:gd name="connsiteX70" fmla="*/ 1086422 w 1705641"/>
                <a:gd name="connsiteY70" fmla="*/ 1166813 h 1332071"/>
                <a:gd name="connsiteX71" fmla="*/ 1068229 w 1705641"/>
                <a:gd name="connsiteY71" fmla="*/ 1171004 h 1332071"/>
                <a:gd name="connsiteX72" fmla="*/ 1045464 w 1705641"/>
                <a:gd name="connsiteY72" fmla="*/ 1146144 h 1332071"/>
                <a:gd name="connsiteX73" fmla="*/ 1047845 w 1705641"/>
                <a:gd name="connsiteY73" fmla="*/ 1122712 h 1332071"/>
                <a:gd name="connsiteX74" fmla="*/ 1021652 w 1705641"/>
                <a:gd name="connsiteY74" fmla="*/ 1124617 h 1332071"/>
                <a:gd name="connsiteX75" fmla="*/ 1014889 w 1705641"/>
                <a:gd name="connsiteY75" fmla="*/ 1140429 h 1332071"/>
                <a:gd name="connsiteX76" fmla="*/ 900779 w 1705641"/>
                <a:gd name="connsiteY76" fmla="*/ 1125856 h 1332071"/>
                <a:gd name="connsiteX77" fmla="*/ 903161 w 1705641"/>
                <a:gd name="connsiteY77" fmla="*/ 1084327 h 1332071"/>
                <a:gd name="connsiteX78" fmla="*/ 863537 w 1705641"/>
                <a:gd name="connsiteY78" fmla="*/ 1082993 h 1332071"/>
                <a:gd name="connsiteX79" fmla="*/ 863537 w 1705641"/>
                <a:gd name="connsiteY79" fmla="*/ 1082993 h 1332071"/>
                <a:gd name="connsiteX80" fmla="*/ 863537 w 1705641"/>
                <a:gd name="connsiteY80" fmla="*/ 1072611 h 1332071"/>
                <a:gd name="connsiteX81" fmla="*/ 863537 w 1705641"/>
                <a:gd name="connsiteY81" fmla="*/ 1072611 h 1332071"/>
                <a:gd name="connsiteX82" fmla="*/ 845153 w 1705641"/>
                <a:gd name="connsiteY82" fmla="*/ 1084803 h 1332071"/>
                <a:gd name="connsiteX83" fmla="*/ 834771 w 1705641"/>
                <a:gd name="connsiteY83" fmla="*/ 1061752 h 1332071"/>
                <a:gd name="connsiteX84" fmla="*/ 811625 w 1705641"/>
                <a:gd name="connsiteY84" fmla="*/ 1069753 h 1332071"/>
                <a:gd name="connsiteX85" fmla="*/ 789337 w 1705641"/>
                <a:gd name="connsiteY85" fmla="*/ 1046131 h 1332071"/>
                <a:gd name="connsiteX86" fmla="*/ 748855 w 1705641"/>
                <a:gd name="connsiteY86" fmla="*/ 1104043 h 1332071"/>
                <a:gd name="connsiteX87" fmla="*/ 714756 w 1705641"/>
                <a:gd name="connsiteY87" fmla="*/ 1071658 h 1332071"/>
                <a:gd name="connsiteX88" fmla="*/ 664274 w 1705641"/>
                <a:gd name="connsiteY88" fmla="*/ 1066610 h 1332071"/>
                <a:gd name="connsiteX89" fmla="*/ 682847 w 1705641"/>
                <a:gd name="connsiteY89" fmla="*/ 1115664 h 1332071"/>
                <a:gd name="connsiteX90" fmla="*/ 639985 w 1705641"/>
                <a:gd name="connsiteY90" fmla="*/ 1140048 h 1332071"/>
                <a:gd name="connsiteX91" fmla="*/ 597408 w 1705641"/>
                <a:gd name="connsiteY91" fmla="*/ 1135857 h 1332071"/>
                <a:gd name="connsiteX92" fmla="*/ 575215 w 1705641"/>
                <a:gd name="connsiteY92" fmla="*/ 1192721 h 1332071"/>
                <a:gd name="connsiteX93" fmla="*/ 584835 w 1705641"/>
                <a:gd name="connsiteY93" fmla="*/ 1221201 h 1332071"/>
                <a:gd name="connsiteX94" fmla="*/ 547497 w 1705641"/>
                <a:gd name="connsiteY94" fmla="*/ 1222915 h 1332071"/>
                <a:gd name="connsiteX95" fmla="*/ 556260 w 1705641"/>
                <a:gd name="connsiteY95" fmla="*/ 1250919 h 1332071"/>
                <a:gd name="connsiteX96" fmla="*/ 519208 w 1705641"/>
                <a:gd name="connsiteY96" fmla="*/ 1225678 h 1332071"/>
                <a:gd name="connsiteX97" fmla="*/ 499682 w 1705641"/>
                <a:gd name="connsiteY97" fmla="*/ 1243585 h 1332071"/>
                <a:gd name="connsiteX98" fmla="*/ 470821 w 1705641"/>
                <a:gd name="connsiteY98" fmla="*/ 1237012 h 1332071"/>
                <a:gd name="connsiteX99" fmla="*/ 462725 w 1705641"/>
                <a:gd name="connsiteY99" fmla="*/ 1202437 h 1332071"/>
                <a:gd name="connsiteX100" fmla="*/ 410718 w 1705641"/>
                <a:gd name="connsiteY100" fmla="*/ 1240918 h 1332071"/>
                <a:gd name="connsiteX101" fmla="*/ 393287 w 1705641"/>
                <a:gd name="connsiteY101" fmla="*/ 1332072 h 1332071"/>
                <a:gd name="connsiteX102" fmla="*/ 393287 w 1705641"/>
                <a:gd name="connsiteY102" fmla="*/ 1332072 h 1332071"/>
                <a:gd name="connsiteX103" fmla="*/ 361759 w 1705641"/>
                <a:gd name="connsiteY103" fmla="*/ 1320832 h 1332071"/>
                <a:gd name="connsiteX104" fmla="*/ 361759 w 1705641"/>
                <a:gd name="connsiteY104" fmla="*/ 1320832 h 1332071"/>
                <a:gd name="connsiteX105" fmla="*/ 359474 w 1705641"/>
                <a:gd name="connsiteY105" fmla="*/ 1319975 h 1332071"/>
                <a:gd name="connsiteX106" fmla="*/ 359474 w 1705641"/>
                <a:gd name="connsiteY106" fmla="*/ 1319975 h 1332071"/>
                <a:gd name="connsiteX107" fmla="*/ 342519 w 1705641"/>
                <a:gd name="connsiteY107" fmla="*/ 1294543 h 1332071"/>
                <a:gd name="connsiteX108" fmla="*/ 305848 w 1705641"/>
                <a:gd name="connsiteY108" fmla="*/ 1289209 h 1332071"/>
                <a:gd name="connsiteX109" fmla="*/ 305848 w 1705641"/>
                <a:gd name="connsiteY109" fmla="*/ 1289209 h 1332071"/>
                <a:gd name="connsiteX110" fmla="*/ 293275 w 1705641"/>
                <a:gd name="connsiteY110" fmla="*/ 1289781 h 1332071"/>
                <a:gd name="connsiteX111" fmla="*/ 293275 w 1705641"/>
                <a:gd name="connsiteY111" fmla="*/ 1289781 h 1332071"/>
                <a:gd name="connsiteX112" fmla="*/ 260033 w 1705641"/>
                <a:gd name="connsiteY112" fmla="*/ 1296448 h 1332071"/>
                <a:gd name="connsiteX113" fmla="*/ 221361 w 1705641"/>
                <a:gd name="connsiteY113" fmla="*/ 1280923 h 1332071"/>
                <a:gd name="connsiteX114" fmla="*/ 196310 w 1705641"/>
                <a:gd name="connsiteY114" fmla="*/ 1305211 h 1332071"/>
                <a:gd name="connsiteX115" fmla="*/ 165830 w 1705641"/>
                <a:gd name="connsiteY115" fmla="*/ 1305402 h 1332071"/>
                <a:gd name="connsiteX116" fmla="*/ 166021 w 1705641"/>
                <a:gd name="connsiteY116" fmla="*/ 1273969 h 1332071"/>
                <a:gd name="connsiteX117" fmla="*/ 136398 w 1705641"/>
                <a:gd name="connsiteY117" fmla="*/ 1279494 h 1332071"/>
                <a:gd name="connsiteX118" fmla="*/ 103632 w 1705641"/>
                <a:gd name="connsiteY118" fmla="*/ 1168909 h 1332071"/>
                <a:gd name="connsiteX119" fmla="*/ 103632 w 1705641"/>
                <a:gd name="connsiteY119" fmla="*/ 1168909 h 1332071"/>
                <a:gd name="connsiteX120" fmla="*/ 82963 w 1705641"/>
                <a:gd name="connsiteY120" fmla="*/ 1081469 h 1332071"/>
                <a:gd name="connsiteX121" fmla="*/ 133159 w 1705641"/>
                <a:gd name="connsiteY121" fmla="*/ 1030415 h 1332071"/>
                <a:gd name="connsiteX122" fmla="*/ 90869 w 1705641"/>
                <a:gd name="connsiteY122" fmla="*/ 998983 h 1332071"/>
                <a:gd name="connsiteX123" fmla="*/ 91154 w 1705641"/>
                <a:gd name="connsiteY123" fmla="*/ 963169 h 1332071"/>
                <a:gd name="connsiteX124" fmla="*/ 103918 w 1705641"/>
                <a:gd name="connsiteY124" fmla="*/ 950881 h 1332071"/>
                <a:gd name="connsiteX125" fmla="*/ 148209 w 1705641"/>
                <a:gd name="connsiteY125" fmla="*/ 957835 h 1332071"/>
                <a:gd name="connsiteX126" fmla="*/ 155924 w 1705641"/>
                <a:gd name="connsiteY126" fmla="*/ 925258 h 1332071"/>
                <a:gd name="connsiteX127" fmla="*/ 94393 w 1705641"/>
                <a:gd name="connsiteY127" fmla="*/ 890492 h 1332071"/>
                <a:gd name="connsiteX128" fmla="*/ 93154 w 1705641"/>
                <a:gd name="connsiteY128" fmla="*/ 855821 h 1332071"/>
                <a:gd name="connsiteX129" fmla="*/ 73724 w 1705641"/>
                <a:gd name="connsiteY129" fmla="*/ 833532 h 1332071"/>
                <a:gd name="connsiteX130" fmla="*/ 59055 w 1705641"/>
                <a:gd name="connsiteY130" fmla="*/ 825817 h 1332071"/>
                <a:gd name="connsiteX131" fmla="*/ 51816 w 1705641"/>
                <a:gd name="connsiteY131" fmla="*/ 850296 h 1332071"/>
                <a:gd name="connsiteX132" fmla="*/ 51816 w 1705641"/>
                <a:gd name="connsiteY132" fmla="*/ 850296 h 1332071"/>
                <a:gd name="connsiteX133" fmla="*/ 45053 w 1705641"/>
                <a:gd name="connsiteY133" fmla="*/ 850868 h 1332071"/>
                <a:gd name="connsiteX134" fmla="*/ 45053 w 1705641"/>
                <a:gd name="connsiteY134" fmla="*/ 850868 h 1332071"/>
                <a:gd name="connsiteX135" fmla="*/ 41720 w 1705641"/>
                <a:gd name="connsiteY135" fmla="*/ 804005 h 1332071"/>
                <a:gd name="connsiteX136" fmla="*/ 41720 w 1705641"/>
                <a:gd name="connsiteY136" fmla="*/ 804005 h 1332071"/>
                <a:gd name="connsiteX137" fmla="*/ 45720 w 1705641"/>
                <a:gd name="connsiteY137" fmla="*/ 799147 h 1332071"/>
                <a:gd name="connsiteX138" fmla="*/ 45720 w 1705641"/>
                <a:gd name="connsiteY138" fmla="*/ 799147 h 1332071"/>
                <a:gd name="connsiteX139" fmla="*/ 57436 w 1705641"/>
                <a:gd name="connsiteY139" fmla="*/ 760095 h 1332071"/>
                <a:gd name="connsiteX140" fmla="*/ 39433 w 1705641"/>
                <a:gd name="connsiteY140" fmla="*/ 733710 h 1332071"/>
                <a:gd name="connsiteX141" fmla="*/ 52007 w 1705641"/>
                <a:gd name="connsiteY141" fmla="*/ 716661 h 1332071"/>
                <a:gd name="connsiteX142" fmla="*/ 0 w 1705641"/>
                <a:gd name="connsiteY142" fmla="*/ 620458 h 1332071"/>
                <a:gd name="connsiteX143" fmla="*/ 9144 w 1705641"/>
                <a:gd name="connsiteY143" fmla="*/ 600360 h 1332071"/>
                <a:gd name="connsiteX144" fmla="*/ 80867 w 1705641"/>
                <a:gd name="connsiteY144" fmla="*/ 573214 h 1332071"/>
                <a:gd name="connsiteX145" fmla="*/ 87249 w 1705641"/>
                <a:gd name="connsiteY145" fmla="*/ 550926 h 1332071"/>
                <a:gd name="connsiteX146" fmla="*/ 58007 w 1705641"/>
                <a:gd name="connsiteY146" fmla="*/ 516540 h 1332071"/>
                <a:gd name="connsiteX147" fmla="*/ 53435 w 1705641"/>
                <a:gd name="connsiteY147" fmla="*/ 469296 h 1332071"/>
                <a:gd name="connsiteX148" fmla="*/ 79153 w 1705641"/>
                <a:gd name="connsiteY148" fmla="*/ 462724 h 1332071"/>
                <a:gd name="connsiteX149" fmla="*/ 75152 w 1705641"/>
                <a:gd name="connsiteY149" fmla="*/ 389477 h 1332071"/>
                <a:gd name="connsiteX150" fmla="*/ 61436 w 1705641"/>
                <a:gd name="connsiteY150" fmla="*/ 357759 h 1332071"/>
                <a:gd name="connsiteX151" fmla="*/ 33528 w 1705641"/>
                <a:gd name="connsiteY151" fmla="*/ 346233 h 1332071"/>
                <a:gd name="connsiteX152" fmla="*/ 6763 w 1705641"/>
                <a:gd name="connsiteY152" fmla="*/ 268224 h 1332071"/>
                <a:gd name="connsiteX153" fmla="*/ 6763 w 1705641"/>
                <a:gd name="connsiteY153" fmla="*/ 268224 h 1332071"/>
                <a:gd name="connsiteX154" fmla="*/ 106871 w 1705641"/>
                <a:gd name="connsiteY154" fmla="*/ 242411 h 1332071"/>
                <a:gd name="connsiteX155" fmla="*/ 192500 w 1705641"/>
                <a:gd name="connsiteY155" fmla="*/ 167640 h 1332071"/>
                <a:gd name="connsiteX156" fmla="*/ 316992 w 1705641"/>
                <a:gd name="connsiteY156" fmla="*/ 102870 h 1332071"/>
                <a:gd name="connsiteX157" fmla="*/ 719804 w 1705641"/>
                <a:gd name="connsiteY157" fmla="*/ 5620 h 1332071"/>
                <a:gd name="connsiteX158" fmla="*/ 919353 w 1705641"/>
                <a:gd name="connsiteY158" fmla="*/ 0 h 133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705641" h="1332071">
                  <a:moveTo>
                    <a:pt x="919353" y="0"/>
                  </a:moveTo>
                  <a:lnTo>
                    <a:pt x="1136904" y="129635"/>
                  </a:lnTo>
                  <a:lnTo>
                    <a:pt x="1225201" y="210312"/>
                  </a:lnTo>
                  <a:lnTo>
                    <a:pt x="1218152" y="244411"/>
                  </a:lnTo>
                  <a:lnTo>
                    <a:pt x="1156716" y="150209"/>
                  </a:lnTo>
                  <a:lnTo>
                    <a:pt x="992696" y="48006"/>
                  </a:lnTo>
                  <a:lnTo>
                    <a:pt x="976408" y="106775"/>
                  </a:lnTo>
                  <a:lnTo>
                    <a:pt x="1021271" y="142113"/>
                  </a:lnTo>
                  <a:lnTo>
                    <a:pt x="1020318" y="204597"/>
                  </a:lnTo>
                  <a:lnTo>
                    <a:pt x="1047845" y="196215"/>
                  </a:lnTo>
                  <a:lnTo>
                    <a:pt x="1046036" y="227457"/>
                  </a:lnTo>
                  <a:lnTo>
                    <a:pt x="1076992" y="286702"/>
                  </a:lnTo>
                  <a:lnTo>
                    <a:pt x="1065562" y="299847"/>
                  </a:lnTo>
                  <a:lnTo>
                    <a:pt x="1041178" y="291655"/>
                  </a:lnTo>
                  <a:lnTo>
                    <a:pt x="1072420" y="306038"/>
                  </a:lnTo>
                  <a:lnTo>
                    <a:pt x="1075468" y="382714"/>
                  </a:lnTo>
                  <a:lnTo>
                    <a:pt x="1111758" y="422338"/>
                  </a:lnTo>
                  <a:lnTo>
                    <a:pt x="1168813" y="430530"/>
                  </a:lnTo>
                  <a:lnTo>
                    <a:pt x="1149001" y="436626"/>
                  </a:lnTo>
                  <a:lnTo>
                    <a:pt x="1174052" y="461295"/>
                  </a:lnTo>
                  <a:lnTo>
                    <a:pt x="1269016" y="489299"/>
                  </a:lnTo>
                  <a:lnTo>
                    <a:pt x="1295400" y="469487"/>
                  </a:lnTo>
                  <a:lnTo>
                    <a:pt x="1329976" y="491013"/>
                  </a:lnTo>
                  <a:lnTo>
                    <a:pt x="1450657" y="482536"/>
                  </a:lnTo>
                  <a:lnTo>
                    <a:pt x="1575245" y="452818"/>
                  </a:lnTo>
                  <a:lnTo>
                    <a:pt x="1705642" y="386810"/>
                  </a:lnTo>
                  <a:lnTo>
                    <a:pt x="1567720" y="469773"/>
                  </a:lnTo>
                  <a:lnTo>
                    <a:pt x="1459325" y="499776"/>
                  </a:lnTo>
                  <a:lnTo>
                    <a:pt x="1479518" y="522732"/>
                  </a:lnTo>
                  <a:lnTo>
                    <a:pt x="1481423" y="561308"/>
                  </a:lnTo>
                  <a:lnTo>
                    <a:pt x="1481423" y="561308"/>
                  </a:lnTo>
                  <a:lnTo>
                    <a:pt x="1516761" y="624078"/>
                  </a:lnTo>
                  <a:lnTo>
                    <a:pt x="1474851" y="658558"/>
                  </a:lnTo>
                  <a:lnTo>
                    <a:pt x="1487329" y="679608"/>
                  </a:lnTo>
                  <a:lnTo>
                    <a:pt x="1458182" y="763238"/>
                  </a:lnTo>
                  <a:lnTo>
                    <a:pt x="1500569" y="782478"/>
                  </a:lnTo>
                  <a:lnTo>
                    <a:pt x="1489710" y="799052"/>
                  </a:lnTo>
                  <a:lnTo>
                    <a:pt x="1500664" y="816673"/>
                  </a:lnTo>
                  <a:lnTo>
                    <a:pt x="1519142" y="807720"/>
                  </a:lnTo>
                  <a:lnTo>
                    <a:pt x="1569625" y="833913"/>
                  </a:lnTo>
                  <a:lnTo>
                    <a:pt x="1554194" y="863250"/>
                  </a:lnTo>
                  <a:lnTo>
                    <a:pt x="1568291" y="893540"/>
                  </a:lnTo>
                  <a:lnTo>
                    <a:pt x="1673733" y="870585"/>
                  </a:lnTo>
                  <a:lnTo>
                    <a:pt x="1645253" y="942308"/>
                  </a:lnTo>
                  <a:lnTo>
                    <a:pt x="1645253" y="942308"/>
                  </a:lnTo>
                  <a:lnTo>
                    <a:pt x="1645253" y="945451"/>
                  </a:lnTo>
                  <a:lnTo>
                    <a:pt x="1645253" y="945451"/>
                  </a:lnTo>
                  <a:lnTo>
                    <a:pt x="1606772" y="1013080"/>
                  </a:lnTo>
                  <a:lnTo>
                    <a:pt x="1618774" y="1023271"/>
                  </a:lnTo>
                  <a:lnTo>
                    <a:pt x="1608582" y="1051370"/>
                  </a:lnTo>
                  <a:lnTo>
                    <a:pt x="1588198" y="1020795"/>
                  </a:lnTo>
                  <a:lnTo>
                    <a:pt x="1534287" y="1006888"/>
                  </a:lnTo>
                  <a:lnTo>
                    <a:pt x="1513237" y="1018414"/>
                  </a:lnTo>
                  <a:lnTo>
                    <a:pt x="1503902" y="1081469"/>
                  </a:lnTo>
                  <a:lnTo>
                    <a:pt x="1459039" y="1129380"/>
                  </a:lnTo>
                  <a:lnTo>
                    <a:pt x="1457515" y="1178624"/>
                  </a:lnTo>
                  <a:lnTo>
                    <a:pt x="1435703" y="1180053"/>
                  </a:lnTo>
                  <a:lnTo>
                    <a:pt x="1407890" y="1212343"/>
                  </a:lnTo>
                  <a:lnTo>
                    <a:pt x="1412177" y="1240156"/>
                  </a:lnTo>
                  <a:lnTo>
                    <a:pt x="1412177" y="1240156"/>
                  </a:lnTo>
                  <a:lnTo>
                    <a:pt x="1324356" y="1228726"/>
                  </a:lnTo>
                  <a:lnTo>
                    <a:pt x="1272159" y="1247109"/>
                  </a:lnTo>
                  <a:lnTo>
                    <a:pt x="1273778" y="1229678"/>
                  </a:lnTo>
                  <a:lnTo>
                    <a:pt x="1194149" y="1219296"/>
                  </a:lnTo>
                  <a:lnTo>
                    <a:pt x="1176623" y="1182720"/>
                  </a:lnTo>
                  <a:lnTo>
                    <a:pt x="1193959" y="1127189"/>
                  </a:lnTo>
                  <a:lnTo>
                    <a:pt x="1171765" y="1142620"/>
                  </a:lnTo>
                  <a:lnTo>
                    <a:pt x="1126807" y="1131761"/>
                  </a:lnTo>
                  <a:lnTo>
                    <a:pt x="1112044" y="1152811"/>
                  </a:lnTo>
                  <a:lnTo>
                    <a:pt x="1081659" y="1149192"/>
                  </a:lnTo>
                  <a:lnTo>
                    <a:pt x="1086422" y="1166813"/>
                  </a:lnTo>
                  <a:lnTo>
                    <a:pt x="1068229" y="1171004"/>
                  </a:lnTo>
                  <a:lnTo>
                    <a:pt x="1045464" y="1146144"/>
                  </a:lnTo>
                  <a:lnTo>
                    <a:pt x="1047845" y="1122712"/>
                  </a:lnTo>
                  <a:lnTo>
                    <a:pt x="1021652" y="1124617"/>
                  </a:lnTo>
                  <a:lnTo>
                    <a:pt x="1014889" y="1140429"/>
                  </a:lnTo>
                  <a:lnTo>
                    <a:pt x="900779" y="1125856"/>
                  </a:lnTo>
                  <a:lnTo>
                    <a:pt x="903161" y="1084327"/>
                  </a:lnTo>
                  <a:lnTo>
                    <a:pt x="863537" y="1082993"/>
                  </a:lnTo>
                  <a:lnTo>
                    <a:pt x="863537" y="1082993"/>
                  </a:lnTo>
                  <a:lnTo>
                    <a:pt x="863537" y="1072611"/>
                  </a:lnTo>
                  <a:lnTo>
                    <a:pt x="863537" y="1072611"/>
                  </a:lnTo>
                  <a:lnTo>
                    <a:pt x="845153" y="1084803"/>
                  </a:lnTo>
                  <a:lnTo>
                    <a:pt x="834771" y="1061752"/>
                  </a:lnTo>
                  <a:lnTo>
                    <a:pt x="811625" y="1069753"/>
                  </a:lnTo>
                  <a:lnTo>
                    <a:pt x="789337" y="1046131"/>
                  </a:lnTo>
                  <a:lnTo>
                    <a:pt x="748855" y="1104043"/>
                  </a:lnTo>
                  <a:lnTo>
                    <a:pt x="714756" y="1071658"/>
                  </a:lnTo>
                  <a:lnTo>
                    <a:pt x="664274" y="1066610"/>
                  </a:lnTo>
                  <a:lnTo>
                    <a:pt x="682847" y="1115664"/>
                  </a:lnTo>
                  <a:lnTo>
                    <a:pt x="639985" y="1140048"/>
                  </a:lnTo>
                  <a:lnTo>
                    <a:pt x="597408" y="1135857"/>
                  </a:lnTo>
                  <a:lnTo>
                    <a:pt x="575215" y="1192721"/>
                  </a:lnTo>
                  <a:lnTo>
                    <a:pt x="584835" y="1221201"/>
                  </a:lnTo>
                  <a:lnTo>
                    <a:pt x="547497" y="1222915"/>
                  </a:lnTo>
                  <a:lnTo>
                    <a:pt x="556260" y="1250919"/>
                  </a:lnTo>
                  <a:lnTo>
                    <a:pt x="519208" y="1225678"/>
                  </a:lnTo>
                  <a:lnTo>
                    <a:pt x="499682" y="1243585"/>
                  </a:lnTo>
                  <a:lnTo>
                    <a:pt x="470821" y="1237012"/>
                  </a:lnTo>
                  <a:lnTo>
                    <a:pt x="462725" y="1202437"/>
                  </a:lnTo>
                  <a:lnTo>
                    <a:pt x="410718" y="1240918"/>
                  </a:lnTo>
                  <a:lnTo>
                    <a:pt x="393287" y="1332072"/>
                  </a:lnTo>
                  <a:lnTo>
                    <a:pt x="393287" y="1332072"/>
                  </a:lnTo>
                  <a:lnTo>
                    <a:pt x="361759" y="1320832"/>
                  </a:lnTo>
                  <a:lnTo>
                    <a:pt x="361759" y="1320832"/>
                  </a:lnTo>
                  <a:lnTo>
                    <a:pt x="359474" y="1319975"/>
                  </a:lnTo>
                  <a:lnTo>
                    <a:pt x="359474" y="1319975"/>
                  </a:lnTo>
                  <a:lnTo>
                    <a:pt x="342519" y="1294543"/>
                  </a:lnTo>
                  <a:lnTo>
                    <a:pt x="305848" y="1289209"/>
                  </a:lnTo>
                  <a:lnTo>
                    <a:pt x="305848" y="1289209"/>
                  </a:lnTo>
                  <a:lnTo>
                    <a:pt x="293275" y="1289781"/>
                  </a:lnTo>
                  <a:lnTo>
                    <a:pt x="293275" y="1289781"/>
                  </a:lnTo>
                  <a:lnTo>
                    <a:pt x="260033" y="1296448"/>
                  </a:lnTo>
                  <a:lnTo>
                    <a:pt x="221361" y="1280923"/>
                  </a:lnTo>
                  <a:lnTo>
                    <a:pt x="196310" y="1305211"/>
                  </a:lnTo>
                  <a:lnTo>
                    <a:pt x="165830" y="1305402"/>
                  </a:lnTo>
                  <a:lnTo>
                    <a:pt x="166021" y="1273969"/>
                  </a:lnTo>
                  <a:lnTo>
                    <a:pt x="136398" y="1279494"/>
                  </a:lnTo>
                  <a:lnTo>
                    <a:pt x="103632" y="1168909"/>
                  </a:lnTo>
                  <a:lnTo>
                    <a:pt x="103632" y="1168909"/>
                  </a:lnTo>
                  <a:lnTo>
                    <a:pt x="82963" y="1081469"/>
                  </a:lnTo>
                  <a:lnTo>
                    <a:pt x="133159" y="1030415"/>
                  </a:lnTo>
                  <a:lnTo>
                    <a:pt x="90869" y="998983"/>
                  </a:lnTo>
                  <a:lnTo>
                    <a:pt x="91154" y="963169"/>
                  </a:lnTo>
                  <a:lnTo>
                    <a:pt x="103918" y="950881"/>
                  </a:lnTo>
                  <a:lnTo>
                    <a:pt x="148209" y="957835"/>
                  </a:lnTo>
                  <a:lnTo>
                    <a:pt x="155924" y="925258"/>
                  </a:lnTo>
                  <a:lnTo>
                    <a:pt x="94393" y="890492"/>
                  </a:lnTo>
                  <a:lnTo>
                    <a:pt x="93154" y="855821"/>
                  </a:lnTo>
                  <a:lnTo>
                    <a:pt x="73724" y="833532"/>
                  </a:lnTo>
                  <a:lnTo>
                    <a:pt x="59055" y="825817"/>
                  </a:lnTo>
                  <a:lnTo>
                    <a:pt x="51816" y="850296"/>
                  </a:lnTo>
                  <a:lnTo>
                    <a:pt x="51816" y="850296"/>
                  </a:lnTo>
                  <a:lnTo>
                    <a:pt x="45053" y="850868"/>
                  </a:lnTo>
                  <a:lnTo>
                    <a:pt x="45053" y="850868"/>
                  </a:lnTo>
                  <a:lnTo>
                    <a:pt x="41720" y="804005"/>
                  </a:lnTo>
                  <a:lnTo>
                    <a:pt x="41720" y="804005"/>
                  </a:lnTo>
                  <a:lnTo>
                    <a:pt x="45720" y="799147"/>
                  </a:lnTo>
                  <a:lnTo>
                    <a:pt x="45720" y="799147"/>
                  </a:lnTo>
                  <a:lnTo>
                    <a:pt x="57436" y="760095"/>
                  </a:lnTo>
                  <a:lnTo>
                    <a:pt x="39433" y="733710"/>
                  </a:lnTo>
                  <a:lnTo>
                    <a:pt x="52007" y="716661"/>
                  </a:lnTo>
                  <a:lnTo>
                    <a:pt x="0" y="620458"/>
                  </a:lnTo>
                  <a:lnTo>
                    <a:pt x="9144" y="600360"/>
                  </a:lnTo>
                  <a:lnTo>
                    <a:pt x="80867" y="573214"/>
                  </a:lnTo>
                  <a:lnTo>
                    <a:pt x="87249" y="550926"/>
                  </a:lnTo>
                  <a:lnTo>
                    <a:pt x="58007" y="516540"/>
                  </a:lnTo>
                  <a:lnTo>
                    <a:pt x="53435" y="469296"/>
                  </a:lnTo>
                  <a:lnTo>
                    <a:pt x="79153" y="462724"/>
                  </a:lnTo>
                  <a:lnTo>
                    <a:pt x="75152" y="389477"/>
                  </a:lnTo>
                  <a:lnTo>
                    <a:pt x="61436" y="357759"/>
                  </a:lnTo>
                  <a:lnTo>
                    <a:pt x="33528" y="346233"/>
                  </a:lnTo>
                  <a:lnTo>
                    <a:pt x="6763" y="268224"/>
                  </a:lnTo>
                  <a:lnTo>
                    <a:pt x="6763" y="268224"/>
                  </a:lnTo>
                  <a:lnTo>
                    <a:pt x="106871" y="242411"/>
                  </a:lnTo>
                  <a:lnTo>
                    <a:pt x="192500" y="167640"/>
                  </a:lnTo>
                  <a:lnTo>
                    <a:pt x="316992" y="102870"/>
                  </a:lnTo>
                  <a:lnTo>
                    <a:pt x="719804" y="5620"/>
                  </a:lnTo>
                  <a:lnTo>
                    <a:pt x="919353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Grafika 2">
              <a:extLst>
                <a:ext uri="{FF2B5EF4-FFF2-40B4-BE49-F238E27FC236}">
                  <a16:creationId xmlns:a16="http://schemas.microsoft.com/office/drawing/2014/main" id="{0FB78D25-765B-4AEE-BDCF-12B2B850AAEE}"/>
                </a:ext>
              </a:extLst>
            </p:cNvPr>
            <p:cNvSpPr/>
            <p:nvPr/>
          </p:nvSpPr>
          <p:spPr>
            <a:xfrm>
              <a:off x="9521000" y="2321954"/>
              <a:ext cx="1126712" cy="1547622"/>
            </a:xfrm>
            <a:custGeom>
              <a:avLst/>
              <a:gdLst>
                <a:gd name="connsiteX0" fmla="*/ 367284 w 1126712"/>
                <a:gd name="connsiteY0" fmla="*/ 43434 h 1547622"/>
                <a:gd name="connsiteX1" fmla="*/ 478346 w 1126712"/>
                <a:gd name="connsiteY1" fmla="*/ 23622 h 1547622"/>
                <a:gd name="connsiteX2" fmla="*/ 493205 w 1126712"/>
                <a:gd name="connsiteY2" fmla="*/ 38576 h 1547622"/>
                <a:gd name="connsiteX3" fmla="*/ 513969 w 1126712"/>
                <a:gd name="connsiteY3" fmla="*/ 3143 h 1547622"/>
                <a:gd name="connsiteX4" fmla="*/ 532829 w 1126712"/>
                <a:gd name="connsiteY4" fmla="*/ 0 h 1547622"/>
                <a:gd name="connsiteX5" fmla="*/ 601123 w 1126712"/>
                <a:gd name="connsiteY5" fmla="*/ 58769 h 1547622"/>
                <a:gd name="connsiteX6" fmla="*/ 620363 w 1126712"/>
                <a:gd name="connsiteY6" fmla="*/ 53245 h 1547622"/>
                <a:gd name="connsiteX7" fmla="*/ 639985 w 1126712"/>
                <a:gd name="connsiteY7" fmla="*/ 84106 h 1547622"/>
                <a:gd name="connsiteX8" fmla="*/ 656463 w 1126712"/>
                <a:gd name="connsiteY8" fmla="*/ 76771 h 1547622"/>
                <a:gd name="connsiteX9" fmla="*/ 691039 w 1126712"/>
                <a:gd name="connsiteY9" fmla="*/ 104775 h 1547622"/>
                <a:gd name="connsiteX10" fmla="*/ 716661 w 1126712"/>
                <a:gd name="connsiteY10" fmla="*/ 89154 h 1547622"/>
                <a:gd name="connsiteX11" fmla="*/ 712756 w 1126712"/>
                <a:gd name="connsiteY11" fmla="*/ 63151 h 1547622"/>
                <a:gd name="connsiteX12" fmla="*/ 749808 w 1126712"/>
                <a:gd name="connsiteY12" fmla="*/ 50959 h 1547622"/>
                <a:gd name="connsiteX13" fmla="*/ 744855 w 1126712"/>
                <a:gd name="connsiteY13" fmla="*/ 72104 h 1547622"/>
                <a:gd name="connsiteX14" fmla="*/ 768001 w 1126712"/>
                <a:gd name="connsiteY14" fmla="*/ 100394 h 1547622"/>
                <a:gd name="connsiteX15" fmla="*/ 790861 w 1126712"/>
                <a:gd name="connsiteY15" fmla="*/ 82201 h 1547622"/>
                <a:gd name="connsiteX16" fmla="*/ 803148 w 1126712"/>
                <a:gd name="connsiteY16" fmla="*/ 90202 h 1547622"/>
                <a:gd name="connsiteX17" fmla="*/ 841820 w 1126712"/>
                <a:gd name="connsiteY17" fmla="*/ 146590 h 1547622"/>
                <a:gd name="connsiteX18" fmla="*/ 852297 w 1126712"/>
                <a:gd name="connsiteY18" fmla="*/ 196310 h 1547622"/>
                <a:gd name="connsiteX19" fmla="*/ 905447 w 1126712"/>
                <a:gd name="connsiteY19" fmla="*/ 177451 h 1547622"/>
                <a:gd name="connsiteX20" fmla="*/ 951738 w 1126712"/>
                <a:gd name="connsiteY20" fmla="*/ 201358 h 1547622"/>
                <a:gd name="connsiteX21" fmla="*/ 955262 w 1126712"/>
                <a:gd name="connsiteY21" fmla="*/ 229933 h 1547622"/>
                <a:gd name="connsiteX22" fmla="*/ 998792 w 1126712"/>
                <a:gd name="connsiteY22" fmla="*/ 219551 h 1547622"/>
                <a:gd name="connsiteX23" fmla="*/ 998792 w 1126712"/>
                <a:gd name="connsiteY23" fmla="*/ 219551 h 1547622"/>
                <a:gd name="connsiteX24" fmla="*/ 1049084 w 1126712"/>
                <a:gd name="connsiteY24" fmla="*/ 258318 h 1547622"/>
                <a:gd name="connsiteX25" fmla="*/ 1046988 w 1126712"/>
                <a:gd name="connsiteY25" fmla="*/ 272034 h 1547622"/>
                <a:gd name="connsiteX26" fmla="*/ 1025747 w 1126712"/>
                <a:gd name="connsiteY26" fmla="*/ 263080 h 1547622"/>
                <a:gd name="connsiteX27" fmla="*/ 1000220 w 1126712"/>
                <a:gd name="connsiteY27" fmla="*/ 320040 h 1547622"/>
                <a:gd name="connsiteX28" fmla="*/ 972693 w 1126712"/>
                <a:gd name="connsiteY28" fmla="*/ 312611 h 1547622"/>
                <a:gd name="connsiteX29" fmla="*/ 986314 w 1126712"/>
                <a:gd name="connsiteY29" fmla="*/ 350520 h 1547622"/>
                <a:gd name="connsiteX30" fmla="*/ 1054322 w 1126712"/>
                <a:gd name="connsiteY30" fmla="*/ 358235 h 1547622"/>
                <a:gd name="connsiteX31" fmla="*/ 1074134 w 1126712"/>
                <a:gd name="connsiteY31" fmla="*/ 374713 h 1547622"/>
                <a:gd name="connsiteX32" fmla="*/ 1057656 w 1126712"/>
                <a:gd name="connsiteY32" fmla="*/ 385286 h 1547622"/>
                <a:gd name="connsiteX33" fmla="*/ 1059180 w 1126712"/>
                <a:gd name="connsiteY33" fmla="*/ 406622 h 1547622"/>
                <a:gd name="connsiteX34" fmla="*/ 1098518 w 1126712"/>
                <a:gd name="connsiteY34" fmla="*/ 412623 h 1547622"/>
                <a:gd name="connsiteX35" fmla="*/ 1092422 w 1126712"/>
                <a:gd name="connsiteY35" fmla="*/ 440912 h 1547622"/>
                <a:gd name="connsiteX36" fmla="*/ 1061276 w 1126712"/>
                <a:gd name="connsiteY36" fmla="*/ 442531 h 1547622"/>
                <a:gd name="connsiteX37" fmla="*/ 1019842 w 1126712"/>
                <a:gd name="connsiteY37" fmla="*/ 502539 h 1547622"/>
                <a:gd name="connsiteX38" fmla="*/ 1085564 w 1126712"/>
                <a:gd name="connsiteY38" fmla="*/ 516160 h 1547622"/>
                <a:gd name="connsiteX39" fmla="*/ 1092232 w 1126712"/>
                <a:gd name="connsiteY39" fmla="*/ 540830 h 1547622"/>
                <a:gd name="connsiteX40" fmla="*/ 1114139 w 1126712"/>
                <a:gd name="connsiteY40" fmla="*/ 547878 h 1547622"/>
                <a:gd name="connsiteX41" fmla="*/ 1114139 w 1126712"/>
                <a:gd name="connsiteY41" fmla="*/ 547878 h 1547622"/>
                <a:gd name="connsiteX42" fmla="*/ 1126712 w 1126712"/>
                <a:gd name="connsiteY42" fmla="*/ 574929 h 1547622"/>
                <a:gd name="connsiteX43" fmla="*/ 1084898 w 1126712"/>
                <a:gd name="connsiteY43" fmla="*/ 576263 h 1547622"/>
                <a:gd name="connsiteX44" fmla="*/ 1084135 w 1126712"/>
                <a:gd name="connsiteY44" fmla="*/ 594265 h 1547622"/>
                <a:gd name="connsiteX45" fmla="*/ 1057085 w 1126712"/>
                <a:gd name="connsiteY45" fmla="*/ 607505 h 1547622"/>
                <a:gd name="connsiteX46" fmla="*/ 975551 w 1126712"/>
                <a:gd name="connsiteY46" fmla="*/ 602456 h 1547622"/>
                <a:gd name="connsiteX47" fmla="*/ 945642 w 1126712"/>
                <a:gd name="connsiteY47" fmla="*/ 629983 h 1547622"/>
                <a:gd name="connsiteX48" fmla="*/ 907733 w 1126712"/>
                <a:gd name="connsiteY48" fmla="*/ 636937 h 1547622"/>
                <a:gd name="connsiteX49" fmla="*/ 870966 w 1126712"/>
                <a:gd name="connsiteY49" fmla="*/ 626555 h 1547622"/>
                <a:gd name="connsiteX50" fmla="*/ 851154 w 1126712"/>
                <a:gd name="connsiteY50" fmla="*/ 645414 h 1547622"/>
                <a:gd name="connsiteX51" fmla="*/ 855917 w 1126712"/>
                <a:gd name="connsiteY51" fmla="*/ 670370 h 1547622"/>
                <a:gd name="connsiteX52" fmla="*/ 832009 w 1126712"/>
                <a:gd name="connsiteY52" fmla="*/ 664845 h 1547622"/>
                <a:gd name="connsiteX53" fmla="*/ 832009 w 1126712"/>
                <a:gd name="connsiteY53" fmla="*/ 664845 h 1547622"/>
                <a:gd name="connsiteX54" fmla="*/ 828961 w 1126712"/>
                <a:gd name="connsiteY54" fmla="*/ 665797 h 1547622"/>
                <a:gd name="connsiteX55" fmla="*/ 828961 w 1126712"/>
                <a:gd name="connsiteY55" fmla="*/ 665797 h 1547622"/>
                <a:gd name="connsiteX56" fmla="*/ 852488 w 1126712"/>
                <a:gd name="connsiteY56" fmla="*/ 683609 h 1547622"/>
                <a:gd name="connsiteX57" fmla="*/ 848297 w 1126712"/>
                <a:gd name="connsiteY57" fmla="*/ 712184 h 1547622"/>
                <a:gd name="connsiteX58" fmla="*/ 775907 w 1126712"/>
                <a:gd name="connsiteY58" fmla="*/ 715899 h 1547622"/>
                <a:gd name="connsiteX59" fmla="*/ 743426 w 1126712"/>
                <a:gd name="connsiteY59" fmla="*/ 741426 h 1547622"/>
                <a:gd name="connsiteX60" fmla="*/ 753618 w 1126712"/>
                <a:gd name="connsiteY60" fmla="*/ 770382 h 1547622"/>
                <a:gd name="connsiteX61" fmla="*/ 812673 w 1126712"/>
                <a:gd name="connsiteY61" fmla="*/ 799909 h 1547622"/>
                <a:gd name="connsiteX62" fmla="*/ 806196 w 1126712"/>
                <a:gd name="connsiteY62" fmla="*/ 820198 h 1547622"/>
                <a:gd name="connsiteX63" fmla="*/ 764000 w 1126712"/>
                <a:gd name="connsiteY63" fmla="*/ 836390 h 1547622"/>
                <a:gd name="connsiteX64" fmla="*/ 776573 w 1126712"/>
                <a:gd name="connsiteY64" fmla="*/ 851725 h 1547622"/>
                <a:gd name="connsiteX65" fmla="*/ 762000 w 1126712"/>
                <a:gd name="connsiteY65" fmla="*/ 872395 h 1547622"/>
                <a:gd name="connsiteX66" fmla="*/ 722852 w 1126712"/>
                <a:gd name="connsiteY66" fmla="*/ 877919 h 1547622"/>
                <a:gd name="connsiteX67" fmla="*/ 712756 w 1126712"/>
                <a:gd name="connsiteY67" fmla="*/ 904589 h 1547622"/>
                <a:gd name="connsiteX68" fmla="*/ 710089 w 1126712"/>
                <a:gd name="connsiteY68" fmla="*/ 886587 h 1547622"/>
                <a:gd name="connsiteX69" fmla="*/ 710089 w 1126712"/>
                <a:gd name="connsiteY69" fmla="*/ 886587 h 1547622"/>
                <a:gd name="connsiteX70" fmla="*/ 706946 w 1126712"/>
                <a:gd name="connsiteY70" fmla="*/ 886587 h 1547622"/>
                <a:gd name="connsiteX71" fmla="*/ 706946 w 1126712"/>
                <a:gd name="connsiteY71" fmla="*/ 886587 h 1547622"/>
                <a:gd name="connsiteX72" fmla="*/ 684752 w 1126712"/>
                <a:gd name="connsiteY72" fmla="*/ 936879 h 1547622"/>
                <a:gd name="connsiteX73" fmla="*/ 696087 w 1126712"/>
                <a:gd name="connsiteY73" fmla="*/ 945166 h 1547622"/>
                <a:gd name="connsiteX74" fmla="*/ 659130 w 1126712"/>
                <a:gd name="connsiteY74" fmla="*/ 951166 h 1547622"/>
                <a:gd name="connsiteX75" fmla="*/ 626078 w 1126712"/>
                <a:gd name="connsiteY75" fmla="*/ 1006792 h 1547622"/>
                <a:gd name="connsiteX76" fmla="*/ 628269 w 1126712"/>
                <a:gd name="connsiteY76" fmla="*/ 1038320 h 1547622"/>
                <a:gd name="connsiteX77" fmla="*/ 610267 w 1126712"/>
                <a:gd name="connsiteY77" fmla="*/ 1049750 h 1547622"/>
                <a:gd name="connsiteX78" fmla="*/ 630746 w 1126712"/>
                <a:gd name="connsiteY78" fmla="*/ 1060037 h 1547622"/>
                <a:gd name="connsiteX79" fmla="*/ 630746 w 1126712"/>
                <a:gd name="connsiteY79" fmla="*/ 1060037 h 1547622"/>
                <a:gd name="connsiteX80" fmla="*/ 637889 w 1126712"/>
                <a:gd name="connsiteY80" fmla="*/ 1060037 h 1547622"/>
                <a:gd name="connsiteX81" fmla="*/ 637889 w 1126712"/>
                <a:gd name="connsiteY81" fmla="*/ 1060037 h 1547622"/>
                <a:gd name="connsiteX82" fmla="*/ 648176 w 1126712"/>
                <a:gd name="connsiteY82" fmla="*/ 1059656 h 1547622"/>
                <a:gd name="connsiteX83" fmla="*/ 648176 w 1126712"/>
                <a:gd name="connsiteY83" fmla="*/ 1059656 h 1547622"/>
                <a:gd name="connsiteX84" fmla="*/ 654368 w 1126712"/>
                <a:gd name="connsiteY84" fmla="*/ 1059656 h 1547622"/>
                <a:gd name="connsiteX85" fmla="*/ 654368 w 1126712"/>
                <a:gd name="connsiteY85" fmla="*/ 1059656 h 1547622"/>
                <a:gd name="connsiteX86" fmla="*/ 675608 w 1126712"/>
                <a:gd name="connsiteY86" fmla="*/ 1046131 h 1547622"/>
                <a:gd name="connsiteX87" fmla="*/ 686372 w 1126712"/>
                <a:gd name="connsiteY87" fmla="*/ 1055370 h 1547622"/>
                <a:gd name="connsiteX88" fmla="*/ 665321 w 1126712"/>
                <a:gd name="connsiteY88" fmla="*/ 1129570 h 1547622"/>
                <a:gd name="connsiteX89" fmla="*/ 735711 w 1126712"/>
                <a:gd name="connsiteY89" fmla="*/ 1123759 h 1547622"/>
                <a:gd name="connsiteX90" fmla="*/ 754571 w 1126712"/>
                <a:gd name="connsiteY90" fmla="*/ 1197292 h 1547622"/>
                <a:gd name="connsiteX91" fmla="*/ 823817 w 1126712"/>
                <a:gd name="connsiteY91" fmla="*/ 1208437 h 1547622"/>
                <a:gd name="connsiteX92" fmla="*/ 830199 w 1126712"/>
                <a:gd name="connsiteY92" fmla="*/ 1239107 h 1547622"/>
                <a:gd name="connsiteX93" fmla="*/ 786289 w 1126712"/>
                <a:gd name="connsiteY93" fmla="*/ 1280446 h 1547622"/>
                <a:gd name="connsiteX94" fmla="*/ 843058 w 1126712"/>
                <a:gd name="connsiteY94" fmla="*/ 1303592 h 1547622"/>
                <a:gd name="connsiteX95" fmla="*/ 835152 w 1126712"/>
                <a:gd name="connsiteY95" fmla="*/ 1353979 h 1547622"/>
                <a:gd name="connsiteX96" fmla="*/ 835152 w 1126712"/>
                <a:gd name="connsiteY96" fmla="*/ 1353979 h 1547622"/>
                <a:gd name="connsiteX97" fmla="*/ 778574 w 1126712"/>
                <a:gd name="connsiteY97" fmla="*/ 1393602 h 1547622"/>
                <a:gd name="connsiteX98" fmla="*/ 772287 w 1126712"/>
                <a:gd name="connsiteY98" fmla="*/ 1421892 h 1547622"/>
                <a:gd name="connsiteX99" fmla="*/ 714851 w 1126712"/>
                <a:gd name="connsiteY99" fmla="*/ 1425797 h 1547622"/>
                <a:gd name="connsiteX100" fmla="*/ 693420 w 1126712"/>
                <a:gd name="connsiteY100" fmla="*/ 1494663 h 1547622"/>
                <a:gd name="connsiteX101" fmla="*/ 671417 w 1126712"/>
                <a:gd name="connsiteY101" fmla="*/ 1511332 h 1547622"/>
                <a:gd name="connsiteX102" fmla="*/ 674942 w 1126712"/>
                <a:gd name="connsiteY102" fmla="*/ 1532668 h 1547622"/>
                <a:gd name="connsiteX103" fmla="*/ 632936 w 1126712"/>
                <a:gd name="connsiteY103" fmla="*/ 1540669 h 1547622"/>
                <a:gd name="connsiteX104" fmla="*/ 605314 w 1126712"/>
                <a:gd name="connsiteY104" fmla="*/ 1528001 h 1547622"/>
                <a:gd name="connsiteX105" fmla="*/ 582644 w 1126712"/>
                <a:gd name="connsiteY105" fmla="*/ 1547241 h 1547622"/>
                <a:gd name="connsiteX106" fmla="*/ 550355 w 1126712"/>
                <a:gd name="connsiteY106" fmla="*/ 1547622 h 1547622"/>
                <a:gd name="connsiteX107" fmla="*/ 545783 w 1126712"/>
                <a:gd name="connsiteY107" fmla="*/ 1451039 h 1547622"/>
                <a:gd name="connsiteX108" fmla="*/ 466820 w 1126712"/>
                <a:gd name="connsiteY108" fmla="*/ 1433418 h 1547622"/>
                <a:gd name="connsiteX109" fmla="*/ 479584 w 1126712"/>
                <a:gd name="connsiteY109" fmla="*/ 1409700 h 1547622"/>
                <a:gd name="connsiteX110" fmla="*/ 449580 w 1126712"/>
                <a:gd name="connsiteY110" fmla="*/ 1296353 h 1547622"/>
                <a:gd name="connsiteX111" fmla="*/ 411480 w 1126712"/>
                <a:gd name="connsiteY111" fmla="*/ 1297019 h 1547622"/>
                <a:gd name="connsiteX112" fmla="*/ 392335 w 1126712"/>
                <a:gd name="connsiteY112" fmla="*/ 1271397 h 1547622"/>
                <a:gd name="connsiteX113" fmla="*/ 343757 w 1126712"/>
                <a:gd name="connsiteY113" fmla="*/ 1255300 h 1547622"/>
                <a:gd name="connsiteX114" fmla="*/ 311849 w 1126712"/>
                <a:gd name="connsiteY114" fmla="*/ 1160812 h 1547622"/>
                <a:gd name="connsiteX115" fmla="*/ 331946 w 1126712"/>
                <a:gd name="connsiteY115" fmla="*/ 1130617 h 1547622"/>
                <a:gd name="connsiteX116" fmla="*/ 309086 w 1126712"/>
                <a:gd name="connsiteY116" fmla="*/ 1113758 h 1547622"/>
                <a:gd name="connsiteX117" fmla="*/ 313087 w 1126712"/>
                <a:gd name="connsiteY117" fmla="*/ 1076706 h 1547622"/>
                <a:gd name="connsiteX118" fmla="*/ 264509 w 1126712"/>
                <a:gd name="connsiteY118" fmla="*/ 1092327 h 1547622"/>
                <a:gd name="connsiteX119" fmla="*/ 230124 w 1126712"/>
                <a:gd name="connsiteY119" fmla="*/ 1061656 h 1547622"/>
                <a:gd name="connsiteX120" fmla="*/ 174117 w 1126712"/>
                <a:gd name="connsiteY120" fmla="*/ 1052131 h 1547622"/>
                <a:gd name="connsiteX121" fmla="*/ 184975 w 1126712"/>
                <a:gd name="connsiteY121" fmla="*/ 1064895 h 1547622"/>
                <a:gd name="connsiteX122" fmla="*/ 165640 w 1126712"/>
                <a:gd name="connsiteY122" fmla="*/ 1082421 h 1547622"/>
                <a:gd name="connsiteX123" fmla="*/ 141351 w 1126712"/>
                <a:gd name="connsiteY123" fmla="*/ 1037844 h 1547622"/>
                <a:gd name="connsiteX124" fmla="*/ 104966 w 1126712"/>
                <a:gd name="connsiteY124" fmla="*/ 1031081 h 1547622"/>
                <a:gd name="connsiteX125" fmla="*/ 100298 w 1126712"/>
                <a:gd name="connsiteY125" fmla="*/ 1007555 h 1547622"/>
                <a:gd name="connsiteX126" fmla="*/ 69628 w 1126712"/>
                <a:gd name="connsiteY126" fmla="*/ 1021747 h 1547622"/>
                <a:gd name="connsiteX127" fmla="*/ 47530 w 1126712"/>
                <a:gd name="connsiteY127" fmla="*/ 1010793 h 1547622"/>
                <a:gd name="connsiteX128" fmla="*/ 32004 w 1126712"/>
                <a:gd name="connsiteY128" fmla="*/ 966406 h 1547622"/>
                <a:gd name="connsiteX129" fmla="*/ 0 w 1126712"/>
                <a:gd name="connsiteY129" fmla="*/ 946690 h 1547622"/>
                <a:gd name="connsiteX130" fmla="*/ 0 w 1126712"/>
                <a:gd name="connsiteY130" fmla="*/ 946690 h 1547622"/>
                <a:gd name="connsiteX131" fmla="*/ 22670 w 1126712"/>
                <a:gd name="connsiteY131" fmla="*/ 906304 h 1547622"/>
                <a:gd name="connsiteX132" fmla="*/ 16383 w 1126712"/>
                <a:gd name="connsiteY132" fmla="*/ 846963 h 1547622"/>
                <a:gd name="connsiteX133" fmla="*/ 39243 w 1126712"/>
                <a:gd name="connsiteY133" fmla="*/ 841343 h 1547622"/>
                <a:gd name="connsiteX134" fmla="*/ 44577 w 1126712"/>
                <a:gd name="connsiteY134" fmla="*/ 854392 h 1547622"/>
                <a:gd name="connsiteX135" fmla="*/ 50864 w 1126712"/>
                <a:gd name="connsiteY135" fmla="*/ 841057 h 1547622"/>
                <a:gd name="connsiteX136" fmla="*/ 125349 w 1126712"/>
                <a:gd name="connsiteY136" fmla="*/ 828199 h 1547622"/>
                <a:gd name="connsiteX137" fmla="*/ 125349 w 1126712"/>
                <a:gd name="connsiteY137" fmla="*/ 828199 h 1547622"/>
                <a:gd name="connsiteX138" fmla="*/ 121730 w 1126712"/>
                <a:gd name="connsiteY138" fmla="*/ 828484 h 1547622"/>
                <a:gd name="connsiteX139" fmla="*/ 121730 w 1126712"/>
                <a:gd name="connsiteY139" fmla="*/ 828484 h 1547622"/>
                <a:gd name="connsiteX140" fmla="*/ 117729 w 1126712"/>
                <a:gd name="connsiteY140" fmla="*/ 811530 h 1547622"/>
                <a:gd name="connsiteX141" fmla="*/ 185547 w 1126712"/>
                <a:gd name="connsiteY141" fmla="*/ 772287 h 1547622"/>
                <a:gd name="connsiteX142" fmla="*/ 228600 w 1126712"/>
                <a:gd name="connsiteY142" fmla="*/ 781622 h 1547622"/>
                <a:gd name="connsiteX143" fmla="*/ 225838 w 1126712"/>
                <a:gd name="connsiteY143" fmla="*/ 759428 h 1547622"/>
                <a:gd name="connsiteX144" fmla="*/ 209359 w 1126712"/>
                <a:gd name="connsiteY144" fmla="*/ 756856 h 1547622"/>
                <a:gd name="connsiteX145" fmla="*/ 216408 w 1126712"/>
                <a:gd name="connsiteY145" fmla="*/ 712851 h 1547622"/>
                <a:gd name="connsiteX146" fmla="*/ 188500 w 1126712"/>
                <a:gd name="connsiteY146" fmla="*/ 683038 h 1547622"/>
                <a:gd name="connsiteX147" fmla="*/ 209550 w 1126712"/>
                <a:gd name="connsiteY147" fmla="*/ 653701 h 1547622"/>
                <a:gd name="connsiteX148" fmla="*/ 192215 w 1126712"/>
                <a:gd name="connsiteY148" fmla="*/ 626364 h 1547622"/>
                <a:gd name="connsiteX149" fmla="*/ 206121 w 1126712"/>
                <a:gd name="connsiteY149" fmla="*/ 607028 h 1547622"/>
                <a:gd name="connsiteX150" fmla="*/ 201168 w 1126712"/>
                <a:gd name="connsiteY150" fmla="*/ 566738 h 1547622"/>
                <a:gd name="connsiteX151" fmla="*/ 260509 w 1126712"/>
                <a:gd name="connsiteY151" fmla="*/ 589216 h 1547622"/>
                <a:gd name="connsiteX152" fmla="*/ 233363 w 1126712"/>
                <a:gd name="connsiteY152" fmla="*/ 511588 h 1547622"/>
                <a:gd name="connsiteX153" fmla="*/ 332804 w 1126712"/>
                <a:gd name="connsiteY153" fmla="*/ 507111 h 1547622"/>
                <a:gd name="connsiteX154" fmla="*/ 329946 w 1126712"/>
                <a:gd name="connsiteY154" fmla="*/ 456819 h 1547622"/>
                <a:gd name="connsiteX155" fmla="*/ 290798 w 1126712"/>
                <a:gd name="connsiteY155" fmla="*/ 439864 h 1547622"/>
                <a:gd name="connsiteX156" fmla="*/ 264890 w 1126712"/>
                <a:gd name="connsiteY156" fmla="*/ 368522 h 1547622"/>
                <a:gd name="connsiteX157" fmla="*/ 318611 w 1126712"/>
                <a:gd name="connsiteY157" fmla="*/ 328517 h 1547622"/>
                <a:gd name="connsiteX158" fmla="*/ 277559 w 1126712"/>
                <a:gd name="connsiteY158" fmla="*/ 279082 h 1547622"/>
                <a:gd name="connsiteX159" fmla="*/ 305943 w 1126712"/>
                <a:gd name="connsiteY159" fmla="*/ 272034 h 1547622"/>
                <a:gd name="connsiteX160" fmla="*/ 312992 w 1126712"/>
                <a:gd name="connsiteY160" fmla="*/ 242792 h 1547622"/>
                <a:gd name="connsiteX161" fmla="*/ 344138 w 1126712"/>
                <a:gd name="connsiteY161" fmla="*/ 218122 h 1547622"/>
                <a:gd name="connsiteX162" fmla="*/ 356807 w 1126712"/>
                <a:gd name="connsiteY162" fmla="*/ 165925 h 1547622"/>
                <a:gd name="connsiteX163" fmla="*/ 340042 w 1126712"/>
                <a:gd name="connsiteY163" fmla="*/ 130302 h 1547622"/>
                <a:gd name="connsiteX164" fmla="*/ 362236 w 1126712"/>
                <a:gd name="connsiteY164" fmla="*/ 114490 h 1547622"/>
                <a:gd name="connsiteX165" fmla="*/ 361569 w 1126712"/>
                <a:gd name="connsiteY165" fmla="*/ 86678 h 1547622"/>
                <a:gd name="connsiteX166" fmla="*/ 384715 w 1126712"/>
                <a:gd name="connsiteY166" fmla="*/ 74866 h 15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126712" h="1547622">
                  <a:moveTo>
                    <a:pt x="367284" y="43434"/>
                  </a:moveTo>
                  <a:lnTo>
                    <a:pt x="478346" y="23622"/>
                  </a:lnTo>
                  <a:lnTo>
                    <a:pt x="493205" y="38576"/>
                  </a:lnTo>
                  <a:lnTo>
                    <a:pt x="513969" y="3143"/>
                  </a:lnTo>
                  <a:lnTo>
                    <a:pt x="532829" y="0"/>
                  </a:lnTo>
                  <a:lnTo>
                    <a:pt x="601123" y="58769"/>
                  </a:lnTo>
                  <a:lnTo>
                    <a:pt x="620363" y="53245"/>
                  </a:lnTo>
                  <a:lnTo>
                    <a:pt x="639985" y="84106"/>
                  </a:lnTo>
                  <a:lnTo>
                    <a:pt x="656463" y="76771"/>
                  </a:lnTo>
                  <a:lnTo>
                    <a:pt x="691039" y="104775"/>
                  </a:lnTo>
                  <a:lnTo>
                    <a:pt x="716661" y="89154"/>
                  </a:lnTo>
                  <a:lnTo>
                    <a:pt x="712756" y="63151"/>
                  </a:lnTo>
                  <a:lnTo>
                    <a:pt x="749808" y="50959"/>
                  </a:lnTo>
                  <a:lnTo>
                    <a:pt x="744855" y="72104"/>
                  </a:lnTo>
                  <a:lnTo>
                    <a:pt x="768001" y="100394"/>
                  </a:lnTo>
                  <a:lnTo>
                    <a:pt x="790861" y="82201"/>
                  </a:lnTo>
                  <a:lnTo>
                    <a:pt x="803148" y="90202"/>
                  </a:lnTo>
                  <a:lnTo>
                    <a:pt x="841820" y="146590"/>
                  </a:lnTo>
                  <a:lnTo>
                    <a:pt x="852297" y="196310"/>
                  </a:lnTo>
                  <a:lnTo>
                    <a:pt x="905447" y="177451"/>
                  </a:lnTo>
                  <a:lnTo>
                    <a:pt x="951738" y="201358"/>
                  </a:lnTo>
                  <a:lnTo>
                    <a:pt x="955262" y="229933"/>
                  </a:lnTo>
                  <a:lnTo>
                    <a:pt x="998792" y="219551"/>
                  </a:lnTo>
                  <a:lnTo>
                    <a:pt x="998792" y="219551"/>
                  </a:lnTo>
                  <a:lnTo>
                    <a:pt x="1049084" y="258318"/>
                  </a:lnTo>
                  <a:lnTo>
                    <a:pt x="1046988" y="272034"/>
                  </a:lnTo>
                  <a:lnTo>
                    <a:pt x="1025747" y="263080"/>
                  </a:lnTo>
                  <a:lnTo>
                    <a:pt x="1000220" y="320040"/>
                  </a:lnTo>
                  <a:lnTo>
                    <a:pt x="972693" y="312611"/>
                  </a:lnTo>
                  <a:lnTo>
                    <a:pt x="986314" y="350520"/>
                  </a:lnTo>
                  <a:lnTo>
                    <a:pt x="1054322" y="358235"/>
                  </a:lnTo>
                  <a:lnTo>
                    <a:pt x="1074134" y="374713"/>
                  </a:lnTo>
                  <a:lnTo>
                    <a:pt x="1057656" y="385286"/>
                  </a:lnTo>
                  <a:lnTo>
                    <a:pt x="1059180" y="406622"/>
                  </a:lnTo>
                  <a:lnTo>
                    <a:pt x="1098518" y="412623"/>
                  </a:lnTo>
                  <a:lnTo>
                    <a:pt x="1092422" y="440912"/>
                  </a:lnTo>
                  <a:lnTo>
                    <a:pt x="1061276" y="442531"/>
                  </a:lnTo>
                  <a:lnTo>
                    <a:pt x="1019842" y="502539"/>
                  </a:lnTo>
                  <a:lnTo>
                    <a:pt x="1085564" y="516160"/>
                  </a:lnTo>
                  <a:lnTo>
                    <a:pt x="1092232" y="540830"/>
                  </a:lnTo>
                  <a:lnTo>
                    <a:pt x="1114139" y="547878"/>
                  </a:lnTo>
                  <a:lnTo>
                    <a:pt x="1114139" y="547878"/>
                  </a:lnTo>
                  <a:lnTo>
                    <a:pt x="1126712" y="574929"/>
                  </a:lnTo>
                  <a:lnTo>
                    <a:pt x="1084898" y="576263"/>
                  </a:lnTo>
                  <a:lnTo>
                    <a:pt x="1084135" y="594265"/>
                  </a:lnTo>
                  <a:lnTo>
                    <a:pt x="1057085" y="607505"/>
                  </a:lnTo>
                  <a:lnTo>
                    <a:pt x="975551" y="602456"/>
                  </a:lnTo>
                  <a:lnTo>
                    <a:pt x="945642" y="629983"/>
                  </a:lnTo>
                  <a:lnTo>
                    <a:pt x="907733" y="636937"/>
                  </a:lnTo>
                  <a:lnTo>
                    <a:pt x="870966" y="626555"/>
                  </a:lnTo>
                  <a:lnTo>
                    <a:pt x="851154" y="645414"/>
                  </a:lnTo>
                  <a:lnTo>
                    <a:pt x="855917" y="670370"/>
                  </a:lnTo>
                  <a:lnTo>
                    <a:pt x="832009" y="664845"/>
                  </a:lnTo>
                  <a:lnTo>
                    <a:pt x="832009" y="664845"/>
                  </a:lnTo>
                  <a:lnTo>
                    <a:pt x="828961" y="665797"/>
                  </a:lnTo>
                  <a:lnTo>
                    <a:pt x="828961" y="665797"/>
                  </a:lnTo>
                  <a:lnTo>
                    <a:pt x="852488" y="683609"/>
                  </a:lnTo>
                  <a:lnTo>
                    <a:pt x="848297" y="712184"/>
                  </a:lnTo>
                  <a:lnTo>
                    <a:pt x="775907" y="715899"/>
                  </a:lnTo>
                  <a:lnTo>
                    <a:pt x="743426" y="741426"/>
                  </a:lnTo>
                  <a:lnTo>
                    <a:pt x="753618" y="770382"/>
                  </a:lnTo>
                  <a:lnTo>
                    <a:pt x="812673" y="799909"/>
                  </a:lnTo>
                  <a:lnTo>
                    <a:pt x="806196" y="820198"/>
                  </a:lnTo>
                  <a:lnTo>
                    <a:pt x="764000" y="836390"/>
                  </a:lnTo>
                  <a:lnTo>
                    <a:pt x="776573" y="851725"/>
                  </a:lnTo>
                  <a:lnTo>
                    <a:pt x="762000" y="872395"/>
                  </a:lnTo>
                  <a:lnTo>
                    <a:pt x="722852" y="877919"/>
                  </a:lnTo>
                  <a:lnTo>
                    <a:pt x="712756" y="904589"/>
                  </a:lnTo>
                  <a:lnTo>
                    <a:pt x="710089" y="886587"/>
                  </a:lnTo>
                  <a:lnTo>
                    <a:pt x="710089" y="886587"/>
                  </a:lnTo>
                  <a:lnTo>
                    <a:pt x="706946" y="886587"/>
                  </a:lnTo>
                  <a:lnTo>
                    <a:pt x="706946" y="886587"/>
                  </a:lnTo>
                  <a:lnTo>
                    <a:pt x="684752" y="936879"/>
                  </a:lnTo>
                  <a:lnTo>
                    <a:pt x="696087" y="945166"/>
                  </a:lnTo>
                  <a:lnTo>
                    <a:pt x="659130" y="951166"/>
                  </a:lnTo>
                  <a:lnTo>
                    <a:pt x="626078" y="1006792"/>
                  </a:lnTo>
                  <a:lnTo>
                    <a:pt x="628269" y="1038320"/>
                  </a:lnTo>
                  <a:lnTo>
                    <a:pt x="610267" y="1049750"/>
                  </a:lnTo>
                  <a:lnTo>
                    <a:pt x="630746" y="1060037"/>
                  </a:lnTo>
                  <a:lnTo>
                    <a:pt x="630746" y="1060037"/>
                  </a:lnTo>
                  <a:lnTo>
                    <a:pt x="637889" y="1060037"/>
                  </a:lnTo>
                  <a:lnTo>
                    <a:pt x="637889" y="1060037"/>
                  </a:lnTo>
                  <a:lnTo>
                    <a:pt x="648176" y="1059656"/>
                  </a:lnTo>
                  <a:lnTo>
                    <a:pt x="648176" y="1059656"/>
                  </a:lnTo>
                  <a:lnTo>
                    <a:pt x="654368" y="1059656"/>
                  </a:lnTo>
                  <a:lnTo>
                    <a:pt x="654368" y="1059656"/>
                  </a:lnTo>
                  <a:lnTo>
                    <a:pt x="675608" y="1046131"/>
                  </a:lnTo>
                  <a:lnTo>
                    <a:pt x="686372" y="1055370"/>
                  </a:lnTo>
                  <a:lnTo>
                    <a:pt x="665321" y="1129570"/>
                  </a:lnTo>
                  <a:lnTo>
                    <a:pt x="735711" y="1123759"/>
                  </a:lnTo>
                  <a:lnTo>
                    <a:pt x="754571" y="1197292"/>
                  </a:lnTo>
                  <a:lnTo>
                    <a:pt x="823817" y="1208437"/>
                  </a:lnTo>
                  <a:lnTo>
                    <a:pt x="830199" y="1239107"/>
                  </a:lnTo>
                  <a:lnTo>
                    <a:pt x="786289" y="1280446"/>
                  </a:lnTo>
                  <a:lnTo>
                    <a:pt x="843058" y="1303592"/>
                  </a:lnTo>
                  <a:lnTo>
                    <a:pt x="835152" y="1353979"/>
                  </a:lnTo>
                  <a:lnTo>
                    <a:pt x="835152" y="1353979"/>
                  </a:lnTo>
                  <a:lnTo>
                    <a:pt x="778574" y="1393602"/>
                  </a:lnTo>
                  <a:lnTo>
                    <a:pt x="772287" y="1421892"/>
                  </a:lnTo>
                  <a:lnTo>
                    <a:pt x="714851" y="1425797"/>
                  </a:lnTo>
                  <a:lnTo>
                    <a:pt x="693420" y="1494663"/>
                  </a:lnTo>
                  <a:lnTo>
                    <a:pt x="671417" y="1511332"/>
                  </a:lnTo>
                  <a:lnTo>
                    <a:pt x="674942" y="1532668"/>
                  </a:lnTo>
                  <a:lnTo>
                    <a:pt x="632936" y="1540669"/>
                  </a:lnTo>
                  <a:lnTo>
                    <a:pt x="605314" y="1528001"/>
                  </a:lnTo>
                  <a:lnTo>
                    <a:pt x="582644" y="1547241"/>
                  </a:lnTo>
                  <a:lnTo>
                    <a:pt x="550355" y="1547622"/>
                  </a:lnTo>
                  <a:lnTo>
                    <a:pt x="545783" y="1451039"/>
                  </a:lnTo>
                  <a:lnTo>
                    <a:pt x="466820" y="1433418"/>
                  </a:lnTo>
                  <a:lnTo>
                    <a:pt x="479584" y="1409700"/>
                  </a:lnTo>
                  <a:lnTo>
                    <a:pt x="449580" y="1296353"/>
                  </a:lnTo>
                  <a:lnTo>
                    <a:pt x="411480" y="1297019"/>
                  </a:lnTo>
                  <a:lnTo>
                    <a:pt x="392335" y="1271397"/>
                  </a:lnTo>
                  <a:lnTo>
                    <a:pt x="343757" y="1255300"/>
                  </a:lnTo>
                  <a:lnTo>
                    <a:pt x="311849" y="1160812"/>
                  </a:lnTo>
                  <a:lnTo>
                    <a:pt x="331946" y="1130617"/>
                  </a:lnTo>
                  <a:lnTo>
                    <a:pt x="309086" y="1113758"/>
                  </a:lnTo>
                  <a:lnTo>
                    <a:pt x="313087" y="1076706"/>
                  </a:lnTo>
                  <a:lnTo>
                    <a:pt x="264509" y="1092327"/>
                  </a:lnTo>
                  <a:lnTo>
                    <a:pt x="230124" y="1061656"/>
                  </a:lnTo>
                  <a:lnTo>
                    <a:pt x="174117" y="1052131"/>
                  </a:lnTo>
                  <a:lnTo>
                    <a:pt x="184975" y="1064895"/>
                  </a:lnTo>
                  <a:lnTo>
                    <a:pt x="165640" y="1082421"/>
                  </a:lnTo>
                  <a:lnTo>
                    <a:pt x="141351" y="1037844"/>
                  </a:lnTo>
                  <a:lnTo>
                    <a:pt x="104966" y="1031081"/>
                  </a:lnTo>
                  <a:lnTo>
                    <a:pt x="100298" y="1007555"/>
                  </a:lnTo>
                  <a:lnTo>
                    <a:pt x="69628" y="1021747"/>
                  </a:lnTo>
                  <a:lnTo>
                    <a:pt x="47530" y="1010793"/>
                  </a:lnTo>
                  <a:lnTo>
                    <a:pt x="32004" y="966406"/>
                  </a:lnTo>
                  <a:lnTo>
                    <a:pt x="0" y="946690"/>
                  </a:lnTo>
                  <a:lnTo>
                    <a:pt x="0" y="946690"/>
                  </a:lnTo>
                  <a:lnTo>
                    <a:pt x="22670" y="906304"/>
                  </a:lnTo>
                  <a:lnTo>
                    <a:pt x="16383" y="846963"/>
                  </a:lnTo>
                  <a:lnTo>
                    <a:pt x="39243" y="841343"/>
                  </a:lnTo>
                  <a:lnTo>
                    <a:pt x="44577" y="854392"/>
                  </a:lnTo>
                  <a:lnTo>
                    <a:pt x="50864" y="841057"/>
                  </a:lnTo>
                  <a:lnTo>
                    <a:pt x="125349" y="828199"/>
                  </a:lnTo>
                  <a:lnTo>
                    <a:pt x="125349" y="828199"/>
                  </a:lnTo>
                  <a:lnTo>
                    <a:pt x="121730" y="828484"/>
                  </a:lnTo>
                  <a:lnTo>
                    <a:pt x="121730" y="828484"/>
                  </a:lnTo>
                  <a:lnTo>
                    <a:pt x="117729" y="811530"/>
                  </a:lnTo>
                  <a:lnTo>
                    <a:pt x="185547" y="772287"/>
                  </a:lnTo>
                  <a:lnTo>
                    <a:pt x="228600" y="781622"/>
                  </a:lnTo>
                  <a:lnTo>
                    <a:pt x="225838" y="759428"/>
                  </a:lnTo>
                  <a:lnTo>
                    <a:pt x="209359" y="756856"/>
                  </a:lnTo>
                  <a:lnTo>
                    <a:pt x="216408" y="712851"/>
                  </a:lnTo>
                  <a:lnTo>
                    <a:pt x="188500" y="683038"/>
                  </a:lnTo>
                  <a:lnTo>
                    <a:pt x="209550" y="653701"/>
                  </a:lnTo>
                  <a:lnTo>
                    <a:pt x="192215" y="626364"/>
                  </a:lnTo>
                  <a:lnTo>
                    <a:pt x="206121" y="607028"/>
                  </a:lnTo>
                  <a:lnTo>
                    <a:pt x="201168" y="566738"/>
                  </a:lnTo>
                  <a:lnTo>
                    <a:pt x="260509" y="589216"/>
                  </a:lnTo>
                  <a:lnTo>
                    <a:pt x="233363" y="511588"/>
                  </a:lnTo>
                  <a:lnTo>
                    <a:pt x="332804" y="507111"/>
                  </a:lnTo>
                  <a:lnTo>
                    <a:pt x="329946" y="456819"/>
                  </a:lnTo>
                  <a:lnTo>
                    <a:pt x="290798" y="439864"/>
                  </a:lnTo>
                  <a:lnTo>
                    <a:pt x="264890" y="368522"/>
                  </a:lnTo>
                  <a:lnTo>
                    <a:pt x="318611" y="328517"/>
                  </a:lnTo>
                  <a:lnTo>
                    <a:pt x="277559" y="279082"/>
                  </a:lnTo>
                  <a:lnTo>
                    <a:pt x="305943" y="272034"/>
                  </a:lnTo>
                  <a:lnTo>
                    <a:pt x="312992" y="242792"/>
                  </a:lnTo>
                  <a:lnTo>
                    <a:pt x="344138" y="218122"/>
                  </a:lnTo>
                  <a:lnTo>
                    <a:pt x="356807" y="165925"/>
                  </a:lnTo>
                  <a:lnTo>
                    <a:pt x="340042" y="130302"/>
                  </a:lnTo>
                  <a:lnTo>
                    <a:pt x="362236" y="114490"/>
                  </a:lnTo>
                  <a:lnTo>
                    <a:pt x="361569" y="86678"/>
                  </a:lnTo>
                  <a:lnTo>
                    <a:pt x="384715" y="74866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Grafika 2">
              <a:extLst>
                <a:ext uri="{FF2B5EF4-FFF2-40B4-BE49-F238E27FC236}">
                  <a16:creationId xmlns:a16="http://schemas.microsoft.com/office/drawing/2014/main" id="{9D703629-7D4A-475D-9F8F-ADBB94F1F9EF}"/>
                </a:ext>
              </a:extLst>
            </p:cNvPr>
            <p:cNvSpPr/>
            <p:nvPr/>
          </p:nvSpPr>
          <p:spPr>
            <a:xfrm>
              <a:off x="10493693" y="2090972"/>
              <a:ext cx="1256918" cy="1063180"/>
            </a:xfrm>
            <a:custGeom>
              <a:avLst/>
              <a:gdLst>
                <a:gd name="connsiteX0" fmla="*/ 419671 w 1256918"/>
                <a:gd name="connsiteY0" fmla="*/ 0 h 1063180"/>
                <a:gd name="connsiteX1" fmla="*/ 471392 w 1256918"/>
                <a:gd name="connsiteY1" fmla="*/ 8001 h 1063180"/>
                <a:gd name="connsiteX2" fmla="*/ 458914 w 1256918"/>
                <a:gd name="connsiteY2" fmla="*/ 35623 h 1063180"/>
                <a:gd name="connsiteX3" fmla="*/ 483870 w 1256918"/>
                <a:gd name="connsiteY3" fmla="*/ 53340 h 1063180"/>
                <a:gd name="connsiteX4" fmla="*/ 492538 w 1256918"/>
                <a:gd name="connsiteY4" fmla="*/ 107156 h 1063180"/>
                <a:gd name="connsiteX5" fmla="*/ 522922 w 1256918"/>
                <a:gd name="connsiteY5" fmla="*/ 97822 h 1063180"/>
                <a:gd name="connsiteX6" fmla="*/ 576739 w 1256918"/>
                <a:gd name="connsiteY6" fmla="*/ 144399 h 1063180"/>
                <a:gd name="connsiteX7" fmla="*/ 569976 w 1256918"/>
                <a:gd name="connsiteY7" fmla="*/ 186595 h 1063180"/>
                <a:gd name="connsiteX8" fmla="*/ 588455 w 1256918"/>
                <a:gd name="connsiteY8" fmla="*/ 165830 h 1063180"/>
                <a:gd name="connsiteX9" fmla="*/ 669417 w 1256918"/>
                <a:gd name="connsiteY9" fmla="*/ 208312 h 1063180"/>
                <a:gd name="connsiteX10" fmla="*/ 670084 w 1256918"/>
                <a:gd name="connsiteY10" fmla="*/ 193262 h 1063180"/>
                <a:gd name="connsiteX11" fmla="*/ 689229 w 1256918"/>
                <a:gd name="connsiteY11" fmla="*/ 200692 h 1063180"/>
                <a:gd name="connsiteX12" fmla="*/ 691420 w 1256918"/>
                <a:gd name="connsiteY12" fmla="*/ 167640 h 1063180"/>
                <a:gd name="connsiteX13" fmla="*/ 721519 w 1256918"/>
                <a:gd name="connsiteY13" fmla="*/ 191548 h 1063180"/>
                <a:gd name="connsiteX14" fmla="*/ 743236 w 1256918"/>
                <a:gd name="connsiteY14" fmla="*/ 171259 h 1063180"/>
                <a:gd name="connsiteX15" fmla="*/ 750951 w 1256918"/>
                <a:gd name="connsiteY15" fmla="*/ 190976 h 1063180"/>
                <a:gd name="connsiteX16" fmla="*/ 786003 w 1256918"/>
                <a:gd name="connsiteY16" fmla="*/ 179356 h 1063180"/>
                <a:gd name="connsiteX17" fmla="*/ 800100 w 1256918"/>
                <a:gd name="connsiteY17" fmla="*/ 126778 h 1063180"/>
                <a:gd name="connsiteX18" fmla="*/ 821341 w 1256918"/>
                <a:gd name="connsiteY18" fmla="*/ 152209 h 1063180"/>
                <a:gd name="connsiteX19" fmla="*/ 804672 w 1256918"/>
                <a:gd name="connsiteY19" fmla="*/ 182308 h 1063180"/>
                <a:gd name="connsiteX20" fmla="*/ 847058 w 1256918"/>
                <a:gd name="connsiteY20" fmla="*/ 205549 h 1063180"/>
                <a:gd name="connsiteX21" fmla="*/ 840677 w 1256918"/>
                <a:gd name="connsiteY21" fmla="*/ 250222 h 1063180"/>
                <a:gd name="connsiteX22" fmla="*/ 956500 w 1256918"/>
                <a:gd name="connsiteY22" fmla="*/ 246031 h 1063180"/>
                <a:gd name="connsiteX23" fmla="*/ 974598 w 1256918"/>
                <a:gd name="connsiteY23" fmla="*/ 287179 h 1063180"/>
                <a:gd name="connsiteX24" fmla="*/ 1021556 w 1256918"/>
                <a:gd name="connsiteY24" fmla="*/ 313087 h 1063180"/>
                <a:gd name="connsiteX25" fmla="*/ 1051465 w 1256918"/>
                <a:gd name="connsiteY25" fmla="*/ 290322 h 1063180"/>
                <a:gd name="connsiteX26" fmla="*/ 1048607 w 1256918"/>
                <a:gd name="connsiteY26" fmla="*/ 271748 h 1063180"/>
                <a:gd name="connsiteX27" fmla="*/ 1068514 w 1256918"/>
                <a:gd name="connsiteY27" fmla="*/ 280702 h 1063180"/>
                <a:gd name="connsiteX28" fmla="*/ 1118711 w 1256918"/>
                <a:gd name="connsiteY28" fmla="*/ 265747 h 1063180"/>
                <a:gd name="connsiteX29" fmla="*/ 1107948 w 1256918"/>
                <a:gd name="connsiteY29" fmla="*/ 255461 h 1063180"/>
                <a:gd name="connsiteX30" fmla="*/ 1144905 w 1256918"/>
                <a:gd name="connsiteY30" fmla="*/ 253937 h 1063180"/>
                <a:gd name="connsiteX31" fmla="*/ 1163955 w 1256918"/>
                <a:gd name="connsiteY31" fmla="*/ 287464 h 1063180"/>
                <a:gd name="connsiteX32" fmla="*/ 1190815 w 1256918"/>
                <a:gd name="connsiteY32" fmla="*/ 289750 h 1063180"/>
                <a:gd name="connsiteX33" fmla="*/ 1221200 w 1256918"/>
                <a:gd name="connsiteY33" fmla="*/ 262699 h 1063180"/>
                <a:gd name="connsiteX34" fmla="*/ 1221200 w 1256918"/>
                <a:gd name="connsiteY34" fmla="*/ 262699 h 1063180"/>
                <a:gd name="connsiteX35" fmla="*/ 1241774 w 1256918"/>
                <a:gd name="connsiteY35" fmla="*/ 471583 h 1063180"/>
                <a:gd name="connsiteX36" fmla="*/ 1256919 w 1256918"/>
                <a:gd name="connsiteY36" fmla="*/ 499491 h 1063180"/>
                <a:gd name="connsiteX37" fmla="*/ 1256919 w 1256918"/>
                <a:gd name="connsiteY37" fmla="*/ 499491 h 1063180"/>
                <a:gd name="connsiteX38" fmla="*/ 1210247 w 1256918"/>
                <a:gd name="connsiteY38" fmla="*/ 654272 h 1063180"/>
                <a:gd name="connsiteX39" fmla="*/ 1192054 w 1256918"/>
                <a:gd name="connsiteY39" fmla="*/ 644366 h 1063180"/>
                <a:gd name="connsiteX40" fmla="*/ 1143572 w 1256918"/>
                <a:gd name="connsiteY40" fmla="*/ 684276 h 1063180"/>
                <a:gd name="connsiteX41" fmla="*/ 1100614 w 1256918"/>
                <a:gd name="connsiteY41" fmla="*/ 766763 h 1063180"/>
                <a:gd name="connsiteX42" fmla="*/ 1013365 w 1256918"/>
                <a:gd name="connsiteY42" fmla="*/ 790289 h 1063180"/>
                <a:gd name="connsiteX43" fmla="*/ 1011841 w 1256918"/>
                <a:gd name="connsiteY43" fmla="*/ 821912 h 1063180"/>
                <a:gd name="connsiteX44" fmla="*/ 934403 w 1256918"/>
                <a:gd name="connsiteY44" fmla="*/ 853345 h 1063180"/>
                <a:gd name="connsiteX45" fmla="*/ 880681 w 1256918"/>
                <a:gd name="connsiteY45" fmla="*/ 911162 h 1063180"/>
                <a:gd name="connsiteX46" fmla="*/ 880681 w 1256918"/>
                <a:gd name="connsiteY46" fmla="*/ 911162 h 1063180"/>
                <a:gd name="connsiteX47" fmla="*/ 875919 w 1256918"/>
                <a:gd name="connsiteY47" fmla="*/ 914590 h 1063180"/>
                <a:gd name="connsiteX48" fmla="*/ 875919 w 1256918"/>
                <a:gd name="connsiteY48" fmla="*/ 914590 h 1063180"/>
                <a:gd name="connsiteX49" fmla="*/ 873538 w 1256918"/>
                <a:gd name="connsiteY49" fmla="*/ 914876 h 1063180"/>
                <a:gd name="connsiteX50" fmla="*/ 873538 w 1256918"/>
                <a:gd name="connsiteY50" fmla="*/ 914876 h 1063180"/>
                <a:gd name="connsiteX51" fmla="*/ 854678 w 1256918"/>
                <a:gd name="connsiteY51" fmla="*/ 937450 h 1063180"/>
                <a:gd name="connsiteX52" fmla="*/ 830199 w 1256918"/>
                <a:gd name="connsiteY52" fmla="*/ 915067 h 1063180"/>
                <a:gd name="connsiteX53" fmla="*/ 785908 w 1256918"/>
                <a:gd name="connsiteY53" fmla="*/ 949738 h 1063180"/>
                <a:gd name="connsiteX54" fmla="*/ 690181 w 1256918"/>
                <a:gd name="connsiteY54" fmla="*/ 959453 h 1063180"/>
                <a:gd name="connsiteX55" fmla="*/ 656558 w 1256918"/>
                <a:gd name="connsiteY55" fmla="*/ 989552 h 1063180"/>
                <a:gd name="connsiteX56" fmla="*/ 629698 w 1256918"/>
                <a:gd name="connsiteY56" fmla="*/ 974884 h 1063180"/>
                <a:gd name="connsiteX57" fmla="*/ 564642 w 1256918"/>
                <a:gd name="connsiteY57" fmla="*/ 1045273 h 1063180"/>
                <a:gd name="connsiteX58" fmla="*/ 413195 w 1256918"/>
                <a:gd name="connsiteY58" fmla="*/ 1063181 h 1063180"/>
                <a:gd name="connsiteX59" fmla="*/ 410528 w 1256918"/>
                <a:gd name="connsiteY59" fmla="*/ 1047369 h 1063180"/>
                <a:gd name="connsiteX60" fmla="*/ 389572 w 1256918"/>
                <a:gd name="connsiteY60" fmla="*/ 1044892 h 1063180"/>
                <a:gd name="connsiteX61" fmla="*/ 402622 w 1256918"/>
                <a:gd name="connsiteY61" fmla="*/ 1020508 h 1063180"/>
                <a:gd name="connsiteX62" fmla="*/ 369761 w 1256918"/>
                <a:gd name="connsiteY62" fmla="*/ 989362 h 1063180"/>
                <a:gd name="connsiteX63" fmla="*/ 384715 w 1256918"/>
                <a:gd name="connsiteY63" fmla="*/ 970121 h 1063180"/>
                <a:gd name="connsiteX64" fmla="*/ 344424 w 1256918"/>
                <a:gd name="connsiteY64" fmla="*/ 940880 h 1063180"/>
                <a:gd name="connsiteX65" fmla="*/ 342710 w 1256918"/>
                <a:gd name="connsiteY65" fmla="*/ 916591 h 1063180"/>
                <a:gd name="connsiteX66" fmla="*/ 368237 w 1256918"/>
                <a:gd name="connsiteY66" fmla="*/ 905256 h 1063180"/>
                <a:gd name="connsiteX67" fmla="*/ 329374 w 1256918"/>
                <a:gd name="connsiteY67" fmla="*/ 843534 h 1063180"/>
                <a:gd name="connsiteX68" fmla="*/ 329089 w 1256918"/>
                <a:gd name="connsiteY68" fmla="*/ 811244 h 1063180"/>
                <a:gd name="connsiteX69" fmla="*/ 163544 w 1256918"/>
                <a:gd name="connsiteY69" fmla="*/ 765620 h 1063180"/>
                <a:gd name="connsiteX70" fmla="*/ 141446 w 1256918"/>
                <a:gd name="connsiteY70" fmla="*/ 778859 h 1063180"/>
                <a:gd name="connsiteX71" fmla="*/ 141446 w 1256918"/>
                <a:gd name="connsiteY71" fmla="*/ 778859 h 1063180"/>
                <a:gd name="connsiteX72" fmla="*/ 119539 w 1256918"/>
                <a:gd name="connsiteY72" fmla="*/ 771811 h 1063180"/>
                <a:gd name="connsiteX73" fmla="*/ 112871 w 1256918"/>
                <a:gd name="connsiteY73" fmla="*/ 747141 h 1063180"/>
                <a:gd name="connsiteX74" fmla="*/ 47149 w 1256918"/>
                <a:gd name="connsiteY74" fmla="*/ 733520 h 1063180"/>
                <a:gd name="connsiteX75" fmla="*/ 88582 w 1256918"/>
                <a:gd name="connsiteY75" fmla="*/ 673513 h 1063180"/>
                <a:gd name="connsiteX76" fmla="*/ 119729 w 1256918"/>
                <a:gd name="connsiteY76" fmla="*/ 671894 h 1063180"/>
                <a:gd name="connsiteX77" fmla="*/ 125825 w 1256918"/>
                <a:gd name="connsiteY77" fmla="*/ 643604 h 1063180"/>
                <a:gd name="connsiteX78" fmla="*/ 86487 w 1256918"/>
                <a:gd name="connsiteY78" fmla="*/ 637604 h 1063180"/>
                <a:gd name="connsiteX79" fmla="*/ 84963 w 1256918"/>
                <a:gd name="connsiteY79" fmla="*/ 616267 h 1063180"/>
                <a:gd name="connsiteX80" fmla="*/ 101441 w 1256918"/>
                <a:gd name="connsiteY80" fmla="*/ 605695 h 1063180"/>
                <a:gd name="connsiteX81" fmla="*/ 81629 w 1256918"/>
                <a:gd name="connsiteY81" fmla="*/ 589216 h 1063180"/>
                <a:gd name="connsiteX82" fmla="*/ 13621 w 1256918"/>
                <a:gd name="connsiteY82" fmla="*/ 581501 h 1063180"/>
                <a:gd name="connsiteX83" fmla="*/ 0 w 1256918"/>
                <a:gd name="connsiteY83" fmla="*/ 543592 h 1063180"/>
                <a:gd name="connsiteX84" fmla="*/ 27527 w 1256918"/>
                <a:gd name="connsiteY84" fmla="*/ 551021 h 1063180"/>
                <a:gd name="connsiteX85" fmla="*/ 53054 w 1256918"/>
                <a:gd name="connsiteY85" fmla="*/ 494062 h 1063180"/>
                <a:gd name="connsiteX86" fmla="*/ 74295 w 1256918"/>
                <a:gd name="connsiteY86" fmla="*/ 503015 h 1063180"/>
                <a:gd name="connsiteX87" fmla="*/ 76390 w 1256918"/>
                <a:gd name="connsiteY87" fmla="*/ 489299 h 1063180"/>
                <a:gd name="connsiteX88" fmla="*/ 26098 w 1256918"/>
                <a:gd name="connsiteY88" fmla="*/ 450532 h 1063180"/>
                <a:gd name="connsiteX89" fmla="*/ 26098 w 1256918"/>
                <a:gd name="connsiteY89" fmla="*/ 450532 h 1063180"/>
                <a:gd name="connsiteX90" fmla="*/ 49339 w 1256918"/>
                <a:gd name="connsiteY90" fmla="*/ 418529 h 1063180"/>
                <a:gd name="connsiteX91" fmla="*/ 49339 w 1256918"/>
                <a:gd name="connsiteY91" fmla="*/ 418529 h 1063180"/>
                <a:gd name="connsiteX92" fmla="*/ 48578 w 1256918"/>
                <a:gd name="connsiteY92" fmla="*/ 416242 h 1063180"/>
                <a:gd name="connsiteX93" fmla="*/ 48578 w 1256918"/>
                <a:gd name="connsiteY93" fmla="*/ 416242 h 1063180"/>
                <a:gd name="connsiteX94" fmla="*/ 58483 w 1256918"/>
                <a:gd name="connsiteY94" fmla="*/ 415099 h 1063180"/>
                <a:gd name="connsiteX95" fmla="*/ 58483 w 1256918"/>
                <a:gd name="connsiteY95" fmla="*/ 415099 h 1063180"/>
                <a:gd name="connsiteX96" fmla="*/ 62960 w 1256918"/>
                <a:gd name="connsiteY96" fmla="*/ 411766 h 1063180"/>
                <a:gd name="connsiteX97" fmla="*/ 62960 w 1256918"/>
                <a:gd name="connsiteY97" fmla="*/ 411766 h 1063180"/>
                <a:gd name="connsiteX98" fmla="*/ 72771 w 1256918"/>
                <a:gd name="connsiteY98" fmla="*/ 401479 h 1063180"/>
                <a:gd name="connsiteX99" fmla="*/ 72771 w 1256918"/>
                <a:gd name="connsiteY99" fmla="*/ 401479 h 1063180"/>
                <a:gd name="connsiteX100" fmla="*/ 73628 w 1256918"/>
                <a:gd name="connsiteY100" fmla="*/ 401574 h 1063180"/>
                <a:gd name="connsiteX101" fmla="*/ 73628 w 1256918"/>
                <a:gd name="connsiteY101" fmla="*/ 401574 h 1063180"/>
                <a:gd name="connsiteX102" fmla="*/ 81724 w 1256918"/>
                <a:gd name="connsiteY102" fmla="*/ 388239 h 1063180"/>
                <a:gd name="connsiteX103" fmla="*/ 81724 w 1256918"/>
                <a:gd name="connsiteY103" fmla="*/ 388239 h 1063180"/>
                <a:gd name="connsiteX104" fmla="*/ 81724 w 1256918"/>
                <a:gd name="connsiteY104" fmla="*/ 379000 h 1063180"/>
                <a:gd name="connsiteX105" fmla="*/ 81724 w 1256918"/>
                <a:gd name="connsiteY105" fmla="*/ 379000 h 1063180"/>
                <a:gd name="connsiteX106" fmla="*/ 73342 w 1256918"/>
                <a:gd name="connsiteY106" fmla="*/ 337661 h 1063180"/>
                <a:gd name="connsiteX107" fmla="*/ 100965 w 1256918"/>
                <a:gd name="connsiteY107" fmla="*/ 270320 h 1063180"/>
                <a:gd name="connsiteX108" fmla="*/ 150971 w 1256918"/>
                <a:gd name="connsiteY108" fmla="*/ 328803 h 1063180"/>
                <a:gd name="connsiteX109" fmla="*/ 190976 w 1256918"/>
                <a:gd name="connsiteY109" fmla="*/ 349472 h 1063180"/>
                <a:gd name="connsiteX110" fmla="*/ 208026 w 1256918"/>
                <a:gd name="connsiteY110" fmla="*/ 261556 h 1063180"/>
                <a:gd name="connsiteX111" fmla="*/ 163544 w 1256918"/>
                <a:gd name="connsiteY111" fmla="*/ 247650 h 1063180"/>
                <a:gd name="connsiteX112" fmla="*/ 162592 w 1256918"/>
                <a:gd name="connsiteY112" fmla="*/ 189643 h 1063180"/>
                <a:gd name="connsiteX113" fmla="*/ 186595 w 1256918"/>
                <a:gd name="connsiteY113" fmla="*/ 167545 h 1063180"/>
                <a:gd name="connsiteX114" fmla="*/ 174117 w 1256918"/>
                <a:gd name="connsiteY114" fmla="*/ 138398 h 1063180"/>
                <a:gd name="connsiteX115" fmla="*/ 201454 w 1256918"/>
                <a:gd name="connsiteY115" fmla="*/ 126587 h 1063180"/>
                <a:gd name="connsiteX116" fmla="*/ 259747 w 1256918"/>
                <a:gd name="connsiteY116" fmla="*/ 149828 h 1063180"/>
                <a:gd name="connsiteX117" fmla="*/ 274891 w 1256918"/>
                <a:gd name="connsiteY117" fmla="*/ 133445 h 1063180"/>
                <a:gd name="connsiteX118" fmla="*/ 310134 w 1256918"/>
                <a:gd name="connsiteY118" fmla="*/ 136779 h 1063180"/>
                <a:gd name="connsiteX119" fmla="*/ 323850 w 1256918"/>
                <a:gd name="connsiteY119" fmla="*/ 127349 h 1063180"/>
                <a:gd name="connsiteX120" fmla="*/ 310801 w 1256918"/>
                <a:gd name="connsiteY120" fmla="*/ 89249 h 1063180"/>
                <a:gd name="connsiteX121" fmla="*/ 321183 w 1256918"/>
                <a:gd name="connsiteY121" fmla="*/ 86011 h 1063180"/>
                <a:gd name="connsiteX122" fmla="*/ 346710 w 1256918"/>
                <a:gd name="connsiteY122" fmla="*/ 102679 h 1063180"/>
                <a:gd name="connsiteX123" fmla="*/ 363093 w 1256918"/>
                <a:gd name="connsiteY123" fmla="*/ 87154 h 1063180"/>
                <a:gd name="connsiteX124" fmla="*/ 385763 w 1256918"/>
                <a:gd name="connsiteY124" fmla="*/ 106299 h 1063180"/>
                <a:gd name="connsiteX125" fmla="*/ 398812 w 1256918"/>
                <a:gd name="connsiteY125" fmla="*/ 75914 h 1063180"/>
                <a:gd name="connsiteX126" fmla="*/ 386524 w 1256918"/>
                <a:gd name="connsiteY126" fmla="*/ 37909 h 1063180"/>
                <a:gd name="connsiteX127" fmla="*/ 411480 w 1256918"/>
                <a:gd name="connsiteY127" fmla="*/ 28670 h 10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56918" h="1063180">
                  <a:moveTo>
                    <a:pt x="419671" y="0"/>
                  </a:moveTo>
                  <a:lnTo>
                    <a:pt x="471392" y="8001"/>
                  </a:lnTo>
                  <a:lnTo>
                    <a:pt x="458914" y="35623"/>
                  </a:lnTo>
                  <a:lnTo>
                    <a:pt x="483870" y="53340"/>
                  </a:lnTo>
                  <a:lnTo>
                    <a:pt x="492538" y="107156"/>
                  </a:lnTo>
                  <a:lnTo>
                    <a:pt x="522922" y="97822"/>
                  </a:lnTo>
                  <a:lnTo>
                    <a:pt x="576739" y="144399"/>
                  </a:lnTo>
                  <a:lnTo>
                    <a:pt x="569976" y="186595"/>
                  </a:lnTo>
                  <a:lnTo>
                    <a:pt x="588455" y="165830"/>
                  </a:lnTo>
                  <a:lnTo>
                    <a:pt x="669417" y="208312"/>
                  </a:lnTo>
                  <a:lnTo>
                    <a:pt x="670084" y="193262"/>
                  </a:lnTo>
                  <a:lnTo>
                    <a:pt x="689229" y="200692"/>
                  </a:lnTo>
                  <a:lnTo>
                    <a:pt x="691420" y="167640"/>
                  </a:lnTo>
                  <a:lnTo>
                    <a:pt x="721519" y="191548"/>
                  </a:lnTo>
                  <a:lnTo>
                    <a:pt x="743236" y="171259"/>
                  </a:lnTo>
                  <a:lnTo>
                    <a:pt x="750951" y="190976"/>
                  </a:lnTo>
                  <a:lnTo>
                    <a:pt x="786003" y="179356"/>
                  </a:lnTo>
                  <a:lnTo>
                    <a:pt x="800100" y="126778"/>
                  </a:lnTo>
                  <a:lnTo>
                    <a:pt x="821341" y="152209"/>
                  </a:lnTo>
                  <a:lnTo>
                    <a:pt x="804672" y="182308"/>
                  </a:lnTo>
                  <a:lnTo>
                    <a:pt x="847058" y="205549"/>
                  </a:lnTo>
                  <a:lnTo>
                    <a:pt x="840677" y="250222"/>
                  </a:lnTo>
                  <a:lnTo>
                    <a:pt x="956500" y="246031"/>
                  </a:lnTo>
                  <a:lnTo>
                    <a:pt x="974598" y="287179"/>
                  </a:lnTo>
                  <a:lnTo>
                    <a:pt x="1021556" y="313087"/>
                  </a:lnTo>
                  <a:lnTo>
                    <a:pt x="1051465" y="290322"/>
                  </a:lnTo>
                  <a:lnTo>
                    <a:pt x="1048607" y="271748"/>
                  </a:lnTo>
                  <a:lnTo>
                    <a:pt x="1068514" y="280702"/>
                  </a:lnTo>
                  <a:lnTo>
                    <a:pt x="1118711" y="265747"/>
                  </a:lnTo>
                  <a:lnTo>
                    <a:pt x="1107948" y="255461"/>
                  </a:lnTo>
                  <a:lnTo>
                    <a:pt x="1144905" y="253937"/>
                  </a:lnTo>
                  <a:lnTo>
                    <a:pt x="1163955" y="287464"/>
                  </a:lnTo>
                  <a:lnTo>
                    <a:pt x="1190815" y="289750"/>
                  </a:lnTo>
                  <a:lnTo>
                    <a:pt x="1221200" y="262699"/>
                  </a:lnTo>
                  <a:lnTo>
                    <a:pt x="1221200" y="262699"/>
                  </a:lnTo>
                  <a:lnTo>
                    <a:pt x="1241774" y="471583"/>
                  </a:lnTo>
                  <a:lnTo>
                    <a:pt x="1256919" y="499491"/>
                  </a:lnTo>
                  <a:lnTo>
                    <a:pt x="1256919" y="499491"/>
                  </a:lnTo>
                  <a:lnTo>
                    <a:pt x="1210247" y="654272"/>
                  </a:lnTo>
                  <a:lnTo>
                    <a:pt x="1192054" y="644366"/>
                  </a:lnTo>
                  <a:lnTo>
                    <a:pt x="1143572" y="684276"/>
                  </a:lnTo>
                  <a:lnTo>
                    <a:pt x="1100614" y="766763"/>
                  </a:lnTo>
                  <a:lnTo>
                    <a:pt x="1013365" y="790289"/>
                  </a:lnTo>
                  <a:lnTo>
                    <a:pt x="1011841" y="821912"/>
                  </a:lnTo>
                  <a:lnTo>
                    <a:pt x="934403" y="853345"/>
                  </a:lnTo>
                  <a:lnTo>
                    <a:pt x="880681" y="911162"/>
                  </a:lnTo>
                  <a:lnTo>
                    <a:pt x="880681" y="911162"/>
                  </a:lnTo>
                  <a:lnTo>
                    <a:pt x="875919" y="914590"/>
                  </a:lnTo>
                  <a:lnTo>
                    <a:pt x="875919" y="914590"/>
                  </a:lnTo>
                  <a:lnTo>
                    <a:pt x="873538" y="914876"/>
                  </a:lnTo>
                  <a:lnTo>
                    <a:pt x="873538" y="914876"/>
                  </a:lnTo>
                  <a:lnTo>
                    <a:pt x="854678" y="937450"/>
                  </a:lnTo>
                  <a:lnTo>
                    <a:pt x="830199" y="915067"/>
                  </a:lnTo>
                  <a:lnTo>
                    <a:pt x="785908" y="949738"/>
                  </a:lnTo>
                  <a:lnTo>
                    <a:pt x="690181" y="959453"/>
                  </a:lnTo>
                  <a:lnTo>
                    <a:pt x="656558" y="989552"/>
                  </a:lnTo>
                  <a:lnTo>
                    <a:pt x="629698" y="974884"/>
                  </a:lnTo>
                  <a:lnTo>
                    <a:pt x="564642" y="1045273"/>
                  </a:lnTo>
                  <a:lnTo>
                    <a:pt x="413195" y="1063181"/>
                  </a:lnTo>
                  <a:lnTo>
                    <a:pt x="410528" y="1047369"/>
                  </a:lnTo>
                  <a:lnTo>
                    <a:pt x="389572" y="1044892"/>
                  </a:lnTo>
                  <a:lnTo>
                    <a:pt x="402622" y="1020508"/>
                  </a:lnTo>
                  <a:lnTo>
                    <a:pt x="369761" y="989362"/>
                  </a:lnTo>
                  <a:lnTo>
                    <a:pt x="384715" y="970121"/>
                  </a:lnTo>
                  <a:lnTo>
                    <a:pt x="344424" y="940880"/>
                  </a:lnTo>
                  <a:lnTo>
                    <a:pt x="342710" y="916591"/>
                  </a:lnTo>
                  <a:lnTo>
                    <a:pt x="368237" y="905256"/>
                  </a:lnTo>
                  <a:lnTo>
                    <a:pt x="329374" y="843534"/>
                  </a:lnTo>
                  <a:lnTo>
                    <a:pt x="329089" y="811244"/>
                  </a:lnTo>
                  <a:lnTo>
                    <a:pt x="163544" y="765620"/>
                  </a:lnTo>
                  <a:lnTo>
                    <a:pt x="141446" y="778859"/>
                  </a:lnTo>
                  <a:lnTo>
                    <a:pt x="141446" y="778859"/>
                  </a:lnTo>
                  <a:lnTo>
                    <a:pt x="119539" y="771811"/>
                  </a:lnTo>
                  <a:lnTo>
                    <a:pt x="112871" y="747141"/>
                  </a:lnTo>
                  <a:lnTo>
                    <a:pt x="47149" y="733520"/>
                  </a:lnTo>
                  <a:lnTo>
                    <a:pt x="88582" y="673513"/>
                  </a:lnTo>
                  <a:lnTo>
                    <a:pt x="119729" y="671894"/>
                  </a:lnTo>
                  <a:lnTo>
                    <a:pt x="125825" y="643604"/>
                  </a:lnTo>
                  <a:lnTo>
                    <a:pt x="86487" y="637604"/>
                  </a:lnTo>
                  <a:lnTo>
                    <a:pt x="84963" y="616267"/>
                  </a:lnTo>
                  <a:lnTo>
                    <a:pt x="101441" y="605695"/>
                  </a:lnTo>
                  <a:lnTo>
                    <a:pt x="81629" y="589216"/>
                  </a:lnTo>
                  <a:lnTo>
                    <a:pt x="13621" y="581501"/>
                  </a:lnTo>
                  <a:lnTo>
                    <a:pt x="0" y="543592"/>
                  </a:lnTo>
                  <a:lnTo>
                    <a:pt x="27527" y="551021"/>
                  </a:lnTo>
                  <a:lnTo>
                    <a:pt x="53054" y="494062"/>
                  </a:lnTo>
                  <a:lnTo>
                    <a:pt x="74295" y="503015"/>
                  </a:lnTo>
                  <a:lnTo>
                    <a:pt x="76390" y="489299"/>
                  </a:lnTo>
                  <a:lnTo>
                    <a:pt x="26098" y="450532"/>
                  </a:lnTo>
                  <a:lnTo>
                    <a:pt x="26098" y="450532"/>
                  </a:lnTo>
                  <a:lnTo>
                    <a:pt x="49339" y="418529"/>
                  </a:lnTo>
                  <a:lnTo>
                    <a:pt x="49339" y="418529"/>
                  </a:lnTo>
                  <a:lnTo>
                    <a:pt x="48578" y="416242"/>
                  </a:lnTo>
                  <a:lnTo>
                    <a:pt x="48578" y="416242"/>
                  </a:lnTo>
                  <a:lnTo>
                    <a:pt x="58483" y="415099"/>
                  </a:lnTo>
                  <a:lnTo>
                    <a:pt x="58483" y="415099"/>
                  </a:lnTo>
                  <a:lnTo>
                    <a:pt x="62960" y="411766"/>
                  </a:lnTo>
                  <a:lnTo>
                    <a:pt x="62960" y="411766"/>
                  </a:lnTo>
                  <a:lnTo>
                    <a:pt x="72771" y="401479"/>
                  </a:lnTo>
                  <a:lnTo>
                    <a:pt x="72771" y="401479"/>
                  </a:lnTo>
                  <a:lnTo>
                    <a:pt x="73628" y="401574"/>
                  </a:lnTo>
                  <a:lnTo>
                    <a:pt x="73628" y="401574"/>
                  </a:lnTo>
                  <a:lnTo>
                    <a:pt x="81724" y="388239"/>
                  </a:lnTo>
                  <a:lnTo>
                    <a:pt x="81724" y="388239"/>
                  </a:lnTo>
                  <a:lnTo>
                    <a:pt x="81724" y="379000"/>
                  </a:lnTo>
                  <a:lnTo>
                    <a:pt x="81724" y="379000"/>
                  </a:lnTo>
                  <a:lnTo>
                    <a:pt x="73342" y="337661"/>
                  </a:lnTo>
                  <a:lnTo>
                    <a:pt x="100965" y="270320"/>
                  </a:lnTo>
                  <a:lnTo>
                    <a:pt x="150971" y="328803"/>
                  </a:lnTo>
                  <a:lnTo>
                    <a:pt x="190976" y="349472"/>
                  </a:lnTo>
                  <a:lnTo>
                    <a:pt x="208026" y="261556"/>
                  </a:lnTo>
                  <a:lnTo>
                    <a:pt x="163544" y="247650"/>
                  </a:lnTo>
                  <a:lnTo>
                    <a:pt x="162592" y="189643"/>
                  </a:lnTo>
                  <a:lnTo>
                    <a:pt x="186595" y="167545"/>
                  </a:lnTo>
                  <a:lnTo>
                    <a:pt x="174117" y="138398"/>
                  </a:lnTo>
                  <a:lnTo>
                    <a:pt x="201454" y="126587"/>
                  </a:lnTo>
                  <a:lnTo>
                    <a:pt x="259747" y="149828"/>
                  </a:lnTo>
                  <a:lnTo>
                    <a:pt x="274891" y="133445"/>
                  </a:lnTo>
                  <a:lnTo>
                    <a:pt x="310134" y="136779"/>
                  </a:lnTo>
                  <a:lnTo>
                    <a:pt x="323850" y="127349"/>
                  </a:lnTo>
                  <a:lnTo>
                    <a:pt x="310801" y="89249"/>
                  </a:lnTo>
                  <a:lnTo>
                    <a:pt x="321183" y="86011"/>
                  </a:lnTo>
                  <a:lnTo>
                    <a:pt x="346710" y="102679"/>
                  </a:lnTo>
                  <a:lnTo>
                    <a:pt x="363093" y="87154"/>
                  </a:lnTo>
                  <a:lnTo>
                    <a:pt x="385763" y="106299"/>
                  </a:lnTo>
                  <a:lnTo>
                    <a:pt x="398812" y="75914"/>
                  </a:lnTo>
                  <a:lnTo>
                    <a:pt x="386524" y="37909"/>
                  </a:lnTo>
                  <a:lnTo>
                    <a:pt x="411480" y="2867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Grafika 2">
              <a:extLst>
                <a:ext uri="{FF2B5EF4-FFF2-40B4-BE49-F238E27FC236}">
                  <a16:creationId xmlns:a16="http://schemas.microsoft.com/office/drawing/2014/main" id="{BCC8E53B-3680-48D0-B382-B8617E792E0A}"/>
                </a:ext>
              </a:extLst>
            </p:cNvPr>
            <p:cNvSpPr/>
            <p:nvPr/>
          </p:nvSpPr>
          <p:spPr>
            <a:xfrm>
              <a:off x="10162128" y="-874827"/>
              <a:ext cx="2134552" cy="1274065"/>
            </a:xfrm>
            <a:custGeom>
              <a:avLst/>
              <a:gdLst>
                <a:gd name="connsiteX0" fmla="*/ 414147 w 2134552"/>
                <a:gd name="connsiteY0" fmla="*/ 0 h 1274065"/>
                <a:gd name="connsiteX1" fmla="*/ 869156 w 2134552"/>
                <a:gd name="connsiteY1" fmla="*/ 71056 h 1274065"/>
                <a:gd name="connsiteX2" fmla="*/ 1343978 w 2134552"/>
                <a:gd name="connsiteY2" fmla="*/ 120491 h 1274065"/>
                <a:gd name="connsiteX3" fmla="*/ 2123694 w 2134552"/>
                <a:gd name="connsiteY3" fmla="*/ 71152 h 1274065"/>
                <a:gd name="connsiteX4" fmla="*/ 2123694 w 2134552"/>
                <a:gd name="connsiteY4" fmla="*/ 71152 h 1274065"/>
                <a:gd name="connsiteX5" fmla="*/ 2134552 w 2134552"/>
                <a:gd name="connsiteY5" fmla="*/ 92774 h 1274065"/>
                <a:gd name="connsiteX6" fmla="*/ 2116551 w 2134552"/>
                <a:gd name="connsiteY6" fmla="*/ 142685 h 1274065"/>
                <a:gd name="connsiteX7" fmla="*/ 2072640 w 2134552"/>
                <a:gd name="connsiteY7" fmla="*/ 159449 h 1274065"/>
                <a:gd name="connsiteX8" fmla="*/ 2037779 w 2134552"/>
                <a:gd name="connsiteY8" fmla="*/ 151924 h 1274065"/>
                <a:gd name="connsiteX9" fmla="*/ 2028634 w 2134552"/>
                <a:gd name="connsiteY9" fmla="*/ 170783 h 1274065"/>
                <a:gd name="connsiteX10" fmla="*/ 1966913 w 2134552"/>
                <a:gd name="connsiteY10" fmla="*/ 190024 h 1274065"/>
                <a:gd name="connsiteX11" fmla="*/ 1941766 w 2134552"/>
                <a:gd name="connsiteY11" fmla="*/ 231648 h 1274065"/>
                <a:gd name="connsiteX12" fmla="*/ 1986153 w 2134552"/>
                <a:gd name="connsiteY12" fmla="*/ 288036 h 1274065"/>
                <a:gd name="connsiteX13" fmla="*/ 2012347 w 2134552"/>
                <a:gd name="connsiteY13" fmla="*/ 283369 h 1274065"/>
                <a:gd name="connsiteX14" fmla="*/ 2037112 w 2134552"/>
                <a:gd name="connsiteY14" fmla="*/ 330803 h 1274065"/>
                <a:gd name="connsiteX15" fmla="*/ 2023110 w 2134552"/>
                <a:gd name="connsiteY15" fmla="*/ 372713 h 1274065"/>
                <a:gd name="connsiteX16" fmla="*/ 2055495 w 2134552"/>
                <a:gd name="connsiteY16" fmla="*/ 393097 h 1274065"/>
                <a:gd name="connsiteX17" fmla="*/ 2121599 w 2134552"/>
                <a:gd name="connsiteY17" fmla="*/ 503396 h 1274065"/>
                <a:gd name="connsiteX18" fmla="*/ 2128552 w 2134552"/>
                <a:gd name="connsiteY18" fmla="*/ 551784 h 1274065"/>
                <a:gd name="connsiteX19" fmla="*/ 2091690 w 2134552"/>
                <a:gd name="connsiteY19" fmla="*/ 594837 h 1274065"/>
                <a:gd name="connsiteX20" fmla="*/ 2083022 w 2134552"/>
                <a:gd name="connsiteY20" fmla="*/ 647320 h 1274065"/>
                <a:gd name="connsiteX21" fmla="*/ 2047875 w 2134552"/>
                <a:gd name="connsiteY21" fmla="*/ 674752 h 1274065"/>
                <a:gd name="connsiteX22" fmla="*/ 2047875 w 2134552"/>
                <a:gd name="connsiteY22" fmla="*/ 674752 h 1274065"/>
                <a:gd name="connsiteX23" fmla="*/ 2040541 w 2134552"/>
                <a:gd name="connsiteY23" fmla="*/ 678562 h 1274065"/>
                <a:gd name="connsiteX24" fmla="*/ 2040541 w 2134552"/>
                <a:gd name="connsiteY24" fmla="*/ 678562 h 1274065"/>
                <a:gd name="connsiteX25" fmla="*/ 2030444 w 2134552"/>
                <a:gd name="connsiteY25" fmla="*/ 671895 h 1274065"/>
                <a:gd name="connsiteX26" fmla="*/ 2018062 w 2134552"/>
                <a:gd name="connsiteY26" fmla="*/ 708947 h 1274065"/>
                <a:gd name="connsiteX27" fmla="*/ 2005108 w 2134552"/>
                <a:gd name="connsiteY27" fmla="*/ 692468 h 1274065"/>
                <a:gd name="connsiteX28" fmla="*/ 1964151 w 2134552"/>
                <a:gd name="connsiteY28" fmla="*/ 728187 h 1274065"/>
                <a:gd name="connsiteX29" fmla="*/ 1933289 w 2134552"/>
                <a:gd name="connsiteY29" fmla="*/ 729806 h 1274065"/>
                <a:gd name="connsiteX30" fmla="*/ 1938623 w 2134552"/>
                <a:gd name="connsiteY30" fmla="*/ 761239 h 1274065"/>
                <a:gd name="connsiteX31" fmla="*/ 1910620 w 2134552"/>
                <a:gd name="connsiteY31" fmla="*/ 743999 h 1274065"/>
                <a:gd name="connsiteX32" fmla="*/ 1873282 w 2134552"/>
                <a:gd name="connsiteY32" fmla="*/ 769049 h 1274065"/>
                <a:gd name="connsiteX33" fmla="*/ 1681829 w 2134552"/>
                <a:gd name="connsiteY33" fmla="*/ 923545 h 1274065"/>
                <a:gd name="connsiteX34" fmla="*/ 1659731 w 2134552"/>
                <a:gd name="connsiteY34" fmla="*/ 900590 h 1274065"/>
                <a:gd name="connsiteX35" fmla="*/ 1621346 w 2134552"/>
                <a:gd name="connsiteY35" fmla="*/ 913258 h 1274065"/>
                <a:gd name="connsiteX36" fmla="*/ 1584770 w 2134552"/>
                <a:gd name="connsiteY36" fmla="*/ 962693 h 1274065"/>
                <a:gd name="connsiteX37" fmla="*/ 1483614 w 2134552"/>
                <a:gd name="connsiteY37" fmla="*/ 928784 h 1274065"/>
                <a:gd name="connsiteX38" fmla="*/ 1438180 w 2134552"/>
                <a:gd name="connsiteY38" fmla="*/ 941071 h 1274065"/>
                <a:gd name="connsiteX39" fmla="*/ 1438180 w 2134552"/>
                <a:gd name="connsiteY39" fmla="*/ 941071 h 1274065"/>
                <a:gd name="connsiteX40" fmla="*/ 1431322 w 2134552"/>
                <a:gd name="connsiteY40" fmla="*/ 940690 h 1274065"/>
                <a:gd name="connsiteX41" fmla="*/ 1431322 w 2134552"/>
                <a:gd name="connsiteY41" fmla="*/ 940690 h 1274065"/>
                <a:gd name="connsiteX42" fmla="*/ 1345692 w 2134552"/>
                <a:gd name="connsiteY42" fmla="*/ 955454 h 1274065"/>
                <a:gd name="connsiteX43" fmla="*/ 1342834 w 2134552"/>
                <a:gd name="connsiteY43" fmla="*/ 978123 h 1274065"/>
                <a:gd name="connsiteX44" fmla="*/ 1293971 w 2134552"/>
                <a:gd name="connsiteY44" fmla="*/ 998316 h 1274065"/>
                <a:gd name="connsiteX45" fmla="*/ 1243108 w 2134552"/>
                <a:gd name="connsiteY45" fmla="*/ 988410 h 1274065"/>
                <a:gd name="connsiteX46" fmla="*/ 1114711 w 2134552"/>
                <a:gd name="connsiteY46" fmla="*/ 1082517 h 1274065"/>
                <a:gd name="connsiteX47" fmla="*/ 1082040 w 2134552"/>
                <a:gd name="connsiteY47" fmla="*/ 1054704 h 1274065"/>
                <a:gd name="connsiteX48" fmla="*/ 1045750 w 2134552"/>
                <a:gd name="connsiteY48" fmla="*/ 1058038 h 1274065"/>
                <a:gd name="connsiteX49" fmla="*/ 1030319 w 2134552"/>
                <a:gd name="connsiteY49" fmla="*/ 1070421 h 1274065"/>
                <a:gd name="connsiteX50" fmla="*/ 1039749 w 2134552"/>
                <a:gd name="connsiteY50" fmla="*/ 1096995 h 1274065"/>
                <a:gd name="connsiteX51" fmla="*/ 1009459 w 2134552"/>
                <a:gd name="connsiteY51" fmla="*/ 1094804 h 1274065"/>
                <a:gd name="connsiteX52" fmla="*/ 996887 w 2134552"/>
                <a:gd name="connsiteY52" fmla="*/ 1123856 h 1274065"/>
                <a:gd name="connsiteX53" fmla="*/ 920020 w 2134552"/>
                <a:gd name="connsiteY53" fmla="*/ 1104615 h 1274065"/>
                <a:gd name="connsiteX54" fmla="*/ 884206 w 2134552"/>
                <a:gd name="connsiteY54" fmla="*/ 1163861 h 1274065"/>
                <a:gd name="connsiteX55" fmla="*/ 824008 w 2134552"/>
                <a:gd name="connsiteY55" fmla="*/ 1189388 h 1274065"/>
                <a:gd name="connsiteX56" fmla="*/ 767429 w 2134552"/>
                <a:gd name="connsiteY56" fmla="*/ 1169195 h 1274065"/>
                <a:gd name="connsiteX57" fmla="*/ 721328 w 2134552"/>
                <a:gd name="connsiteY57" fmla="*/ 1204913 h 1274065"/>
                <a:gd name="connsiteX58" fmla="*/ 727615 w 2134552"/>
                <a:gd name="connsiteY58" fmla="*/ 1249586 h 1274065"/>
                <a:gd name="connsiteX59" fmla="*/ 686276 w 2134552"/>
                <a:gd name="connsiteY59" fmla="*/ 1274065 h 1274065"/>
                <a:gd name="connsiteX60" fmla="*/ 605123 w 2134552"/>
                <a:gd name="connsiteY60" fmla="*/ 1257111 h 1274065"/>
                <a:gd name="connsiteX61" fmla="*/ 584263 w 2134552"/>
                <a:gd name="connsiteY61" fmla="*/ 1267302 h 1274065"/>
                <a:gd name="connsiteX62" fmla="*/ 561213 w 2134552"/>
                <a:gd name="connsiteY62" fmla="*/ 1246062 h 1274065"/>
                <a:gd name="connsiteX63" fmla="*/ 492252 w 2134552"/>
                <a:gd name="connsiteY63" fmla="*/ 1264730 h 1274065"/>
                <a:gd name="connsiteX64" fmla="*/ 452533 w 2134552"/>
                <a:gd name="connsiteY64" fmla="*/ 1238346 h 1274065"/>
                <a:gd name="connsiteX65" fmla="*/ 457771 w 2134552"/>
                <a:gd name="connsiteY65" fmla="*/ 1205485 h 1274065"/>
                <a:gd name="connsiteX66" fmla="*/ 457771 w 2134552"/>
                <a:gd name="connsiteY66" fmla="*/ 1205485 h 1274065"/>
                <a:gd name="connsiteX67" fmla="*/ 455105 w 2134552"/>
                <a:gd name="connsiteY67" fmla="*/ 1200246 h 1274065"/>
                <a:gd name="connsiteX68" fmla="*/ 455105 w 2134552"/>
                <a:gd name="connsiteY68" fmla="*/ 1200246 h 1274065"/>
                <a:gd name="connsiteX69" fmla="*/ 406432 w 2134552"/>
                <a:gd name="connsiteY69" fmla="*/ 1229012 h 1274065"/>
                <a:gd name="connsiteX70" fmla="*/ 412718 w 2134552"/>
                <a:gd name="connsiteY70" fmla="*/ 1267017 h 1274065"/>
                <a:gd name="connsiteX71" fmla="*/ 363474 w 2134552"/>
                <a:gd name="connsiteY71" fmla="*/ 1259587 h 1274065"/>
                <a:gd name="connsiteX72" fmla="*/ 363474 w 2134552"/>
                <a:gd name="connsiteY72" fmla="*/ 1259587 h 1274065"/>
                <a:gd name="connsiteX73" fmla="*/ 349377 w 2134552"/>
                <a:gd name="connsiteY73" fmla="*/ 1209962 h 1274065"/>
                <a:gd name="connsiteX74" fmla="*/ 349377 w 2134552"/>
                <a:gd name="connsiteY74" fmla="*/ 1209962 h 1274065"/>
                <a:gd name="connsiteX75" fmla="*/ 352425 w 2134552"/>
                <a:gd name="connsiteY75" fmla="*/ 1209962 h 1274065"/>
                <a:gd name="connsiteX76" fmla="*/ 352425 w 2134552"/>
                <a:gd name="connsiteY76" fmla="*/ 1209962 h 1274065"/>
                <a:gd name="connsiteX77" fmla="*/ 351568 w 2134552"/>
                <a:gd name="connsiteY77" fmla="*/ 1187102 h 1274065"/>
                <a:gd name="connsiteX78" fmla="*/ 321469 w 2134552"/>
                <a:gd name="connsiteY78" fmla="*/ 1180053 h 1274065"/>
                <a:gd name="connsiteX79" fmla="*/ 318706 w 2134552"/>
                <a:gd name="connsiteY79" fmla="*/ 1157098 h 1274065"/>
                <a:gd name="connsiteX80" fmla="*/ 345091 w 2134552"/>
                <a:gd name="connsiteY80" fmla="*/ 1143954 h 1274065"/>
                <a:gd name="connsiteX81" fmla="*/ 319373 w 2134552"/>
                <a:gd name="connsiteY81" fmla="*/ 1070992 h 1274065"/>
                <a:gd name="connsiteX82" fmla="*/ 232410 w 2134552"/>
                <a:gd name="connsiteY82" fmla="*/ 1078326 h 1274065"/>
                <a:gd name="connsiteX83" fmla="*/ 218789 w 2134552"/>
                <a:gd name="connsiteY83" fmla="*/ 1042988 h 1274065"/>
                <a:gd name="connsiteX84" fmla="*/ 181356 w 2134552"/>
                <a:gd name="connsiteY84" fmla="*/ 1050323 h 1274065"/>
                <a:gd name="connsiteX85" fmla="*/ 182880 w 2134552"/>
                <a:gd name="connsiteY85" fmla="*/ 1032987 h 1274065"/>
                <a:gd name="connsiteX86" fmla="*/ 146304 w 2134552"/>
                <a:gd name="connsiteY86" fmla="*/ 1001936 h 1274065"/>
                <a:gd name="connsiteX87" fmla="*/ 105346 w 2134552"/>
                <a:gd name="connsiteY87" fmla="*/ 1005650 h 1274065"/>
                <a:gd name="connsiteX88" fmla="*/ 97441 w 2134552"/>
                <a:gd name="connsiteY88" fmla="*/ 1025653 h 1274065"/>
                <a:gd name="connsiteX89" fmla="*/ 79343 w 2134552"/>
                <a:gd name="connsiteY89" fmla="*/ 1012604 h 1274065"/>
                <a:gd name="connsiteX90" fmla="*/ 39433 w 2134552"/>
                <a:gd name="connsiteY90" fmla="*/ 908972 h 1274065"/>
                <a:gd name="connsiteX91" fmla="*/ 36766 w 2134552"/>
                <a:gd name="connsiteY91" fmla="*/ 853727 h 1274065"/>
                <a:gd name="connsiteX92" fmla="*/ 4191 w 2134552"/>
                <a:gd name="connsiteY92" fmla="*/ 839153 h 1274065"/>
                <a:gd name="connsiteX93" fmla="*/ 4191 w 2134552"/>
                <a:gd name="connsiteY93" fmla="*/ 839153 h 1274065"/>
                <a:gd name="connsiteX94" fmla="*/ 0 w 2134552"/>
                <a:gd name="connsiteY94" fmla="*/ 811245 h 1274065"/>
                <a:gd name="connsiteX95" fmla="*/ 27813 w 2134552"/>
                <a:gd name="connsiteY95" fmla="*/ 778956 h 1274065"/>
                <a:gd name="connsiteX96" fmla="*/ 49625 w 2134552"/>
                <a:gd name="connsiteY96" fmla="*/ 777527 h 1274065"/>
                <a:gd name="connsiteX97" fmla="*/ 51149 w 2134552"/>
                <a:gd name="connsiteY97" fmla="*/ 728283 h 1274065"/>
                <a:gd name="connsiteX98" fmla="*/ 96012 w 2134552"/>
                <a:gd name="connsiteY98" fmla="*/ 680276 h 1274065"/>
                <a:gd name="connsiteX99" fmla="*/ 105442 w 2134552"/>
                <a:gd name="connsiteY99" fmla="*/ 617316 h 1274065"/>
                <a:gd name="connsiteX100" fmla="*/ 126397 w 2134552"/>
                <a:gd name="connsiteY100" fmla="*/ 605791 h 1274065"/>
                <a:gd name="connsiteX101" fmla="*/ 180308 w 2134552"/>
                <a:gd name="connsiteY101" fmla="*/ 619793 h 1274065"/>
                <a:gd name="connsiteX102" fmla="*/ 200692 w 2134552"/>
                <a:gd name="connsiteY102" fmla="*/ 650273 h 1274065"/>
                <a:gd name="connsiteX103" fmla="*/ 210883 w 2134552"/>
                <a:gd name="connsiteY103" fmla="*/ 622174 h 1274065"/>
                <a:gd name="connsiteX104" fmla="*/ 198882 w 2134552"/>
                <a:gd name="connsiteY104" fmla="*/ 611982 h 1274065"/>
                <a:gd name="connsiteX105" fmla="*/ 237363 w 2134552"/>
                <a:gd name="connsiteY105" fmla="*/ 544354 h 1274065"/>
                <a:gd name="connsiteX106" fmla="*/ 237363 w 2134552"/>
                <a:gd name="connsiteY106" fmla="*/ 544354 h 1274065"/>
                <a:gd name="connsiteX107" fmla="*/ 237363 w 2134552"/>
                <a:gd name="connsiteY107" fmla="*/ 541211 h 1274065"/>
                <a:gd name="connsiteX108" fmla="*/ 237363 w 2134552"/>
                <a:gd name="connsiteY108" fmla="*/ 541211 h 1274065"/>
                <a:gd name="connsiteX109" fmla="*/ 265747 w 2134552"/>
                <a:gd name="connsiteY109" fmla="*/ 469487 h 1274065"/>
                <a:gd name="connsiteX110" fmla="*/ 160306 w 2134552"/>
                <a:gd name="connsiteY110" fmla="*/ 492443 h 1274065"/>
                <a:gd name="connsiteX111" fmla="*/ 146209 w 2134552"/>
                <a:gd name="connsiteY111" fmla="*/ 462153 h 1274065"/>
                <a:gd name="connsiteX112" fmla="*/ 161639 w 2134552"/>
                <a:gd name="connsiteY112" fmla="*/ 432911 h 1274065"/>
                <a:gd name="connsiteX113" fmla="*/ 111062 w 2134552"/>
                <a:gd name="connsiteY113" fmla="*/ 406718 h 1274065"/>
                <a:gd name="connsiteX114" fmla="*/ 92583 w 2134552"/>
                <a:gd name="connsiteY114" fmla="*/ 415671 h 1274065"/>
                <a:gd name="connsiteX115" fmla="*/ 81629 w 2134552"/>
                <a:gd name="connsiteY115" fmla="*/ 398145 h 1274065"/>
                <a:gd name="connsiteX116" fmla="*/ 92488 w 2134552"/>
                <a:gd name="connsiteY116" fmla="*/ 381572 h 1274065"/>
                <a:gd name="connsiteX117" fmla="*/ 50101 w 2134552"/>
                <a:gd name="connsiteY117" fmla="*/ 362236 h 1274065"/>
                <a:gd name="connsiteX118" fmla="*/ 79248 w 2134552"/>
                <a:gd name="connsiteY118" fmla="*/ 278606 h 1274065"/>
                <a:gd name="connsiteX119" fmla="*/ 66770 w 2134552"/>
                <a:gd name="connsiteY119" fmla="*/ 257651 h 1274065"/>
                <a:gd name="connsiteX120" fmla="*/ 108680 w 2134552"/>
                <a:gd name="connsiteY120" fmla="*/ 223076 h 1274065"/>
                <a:gd name="connsiteX121" fmla="*/ 73438 w 2134552"/>
                <a:gd name="connsiteY121" fmla="*/ 160401 h 1274065"/>
                <a:gd name="connsiteX122" fmla="*/ 73438 w 2134552"/>
                <a:gd name="connsiteY122" fmla="*/ 160401 h 1274065"/>
                <a:gd name="connsiteX123" fmla="*/ 139541 w 2134552"/>
                <a:gd name="connsiteY123" fmla="*/ 170212 h 1274065"/>
                <a:gd name="connsiteX124" fmla="*/ 155924 w 2134552"/>
                <a:gd name="connsiteY124" fmla="*/ 151543 h 1274065"/>
                <a:gd name="connsiteX125" fmla="*/ 130302 w 2134552"/>
                <a:gd name="connsiteY125" fmla="*/ 209550 h 1274065"/>
                <a:gd name="connsiteX126" fmla="*/ 140303 w 2134552"/>
                <a:gd name="connsiteY126" fmla="*/ 214979 h 1274065"/>
                <a:gd name="connsiteX127" fmla="*/ 152114 w 2134552"/>
                <a:gd name="connsiteY127" fmla="*/ 171641 h 1274065"/>
                <a:gd name="connsiteX128" fmla="*/ 209455 w 2134552"/>
                <a:gd name="connsiteY128" fmla="*/ 114776 h 1274065"/>
                <a:gd name="connsiteX129" fmla="*/ 311277 w 2134552"/>
                <a:gd name="connsiteY129" fmla="*/ 79343 h 1274065"/>
                <a:gd name="connsiteX130" fmla="*/ 355949 w 2134552"/>
                <a:gd name="connsiteY130" fmla="*/ 3239 h 12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134552" h="1274065">
                  <a:moveTo>
                    <a:pt x="414147" y="0"/>
                  </a:moveTo>
                  <a:lnTo>
                    <a:pt x="869156" y="71056"/>
                  </a:lnTo>
                  <a:lnTo>
                    <a:pt x="1343978" y="120491"/>
                  </a:lnTo>
                  <a:lnTo>
                    <a:pt x="2123694" y="71152"/>
                  </a:lnTo>
                  <a:lnTo>
                    <a:pt x="2123694" y="71152"/>
                  </a:lnTo>
                  <a:lnTo>
                    <a:pt x="2134552" y="92774"/>
                  </a:lnTo>
                  <a:lnTo>
                    <a:pt x="2116551" y="142685"/>
                  </a:lnTo>
                  <a:lnTo>
                    <a:pt x="2072640" y="159449"/>
                  </a:lnTo>
                  <a:lnTo>
                    <a:pt x="2037779" y="151924"/>
                  </a:lnTo>
                  <a:lnTo>
                    <a:pt x="2028634" y="170783"/>
                  </a:lnTo>
                  <a:lnTo>
                    <a:pt x="1966913" y="190024"/>
                  </a:lnTo>
                  <a:lnTo>
                    <a:pt x="1941766" y="231648"/>
                  </a:lnTo>
                  <a:lnTo>
                    <a:pt x="1986153" y="288036"/>
                  </a:lnTo>
                  <a:lnTo>
                    <a:pt x="2012347" y="283369"/>
                  </a:lnTo>
                  <a:lnTo>
                    <a:pt x="2037112" y="330803"/>
                  </a:lnTo>
                  <a:lnTo>
                    <a:pt x="2023110" y="372713"/>
                  </a:lnTo>
                  <a:lnTo>
                    <a:pt x="2055495" y="393097"/>
                  </a:lnTo>
                  <a:lnTo>
                    <a:pt x="2121599" y="503396"/>
                  </a:lnTo>
                  <a:lnTo>
                    <a:pt x="2128552" y="551784"/>
                  </a:lnTo>
                  <a:lnTo>
                    <a:pt x="2091690" y="594837"/>
                  </a:lnTo>
                  <a:lnTo>
                    <a:pt x="2083022" y="647320"/>
                  </a:lnTo>
                  <a:lnTo>
                    <a:pt x="2047875" y="674752"/>
                  </a:lnTo>
                  <a:lnTo>
                    <a:pt x="2047875" y="674752"/>
                  </a:lnTo>
                  <a:lnTo>
                    <a:pt x="2040541" y="678562"/>
                  </a:lnTo>
                  <a:lnTo>
                    <a:pt x="2040541" y="678562"/>
                  </a:lnTo>
                  <a:lnTo>
                    <a:pt x="2030444" y="671895"/>
                  </a:lnTo>
                  <a:lnTo>
                    <a:pt x="2018062" y="708947"/>
                  </a:lnTo>
                  <a:lnTo>
                    <a:pt x="2005108" y="692468"/>
                  </a:lnTo>
                  <a:lnTo>
                    <a:pt x="1964151" y="728187"/>
                  </a:lnTo>
                  <a:lnTo>
                    <a:pt x="1933289" y="729806"/>
                  </a:lnTo>
                  <a:lnTo>
                    <a:pt x="1938623" y="761239"/>
                  </a:lnTo>
                  <a:lnTo>
                    <a:pt x="1910620" y="743999"/>
                  </a:lnTo>
                  <a:lnTo>
                    <a:pt x="1873282" y="769049"/>
                  </a:lnTo>
                  <a:lnTo>
                    <a:pt x="1681829" y="923545"/>
                  </a:lnTo>
                  <a:lnTo>
                    <a:pt x="1659731" y="900590"/>
                  </a:lnTo>
                  <a:lnTo>
                    <a:pt x="1621346" y="913258"/>
                  </a:lnTo>
                  <a:lnTo>
                    <a:pt x="1584770" y="962693"/>
                  </a:lnTo>
                  <a:lnTo>
                    <a:pt x="1483614" y="928784"/>
                  </a:lnTo>
                  <a:lnTo>
                    <a:pt x="1438180" y="941071"/>
                  </a:lnTo>
                  <a:lnTo>
                    <a:pt x="1438180" y="941071"/>
                  </a:lnTo>
                  <a:lnTo>
                    <a:pt x="1431322" y="940690"/>
                  </a:lnTo>
                  <a:lnTo>
                    <a:pt x="1431322" y="940690"/>
                  </a:lnTo>
                  <a:lnTo>
                    <a:pt x="1345692" y="955454"/>
                  </a:lnTo>
                  <a:lnTo>
                    <a:pt x="1342834" y="978123"/>
                  </a:lnTo>
                  <a:lnTo>
                    <a:pt x="1293971" y="998316"/>
                  </a:lnTo>
                  <a:lnTo>
                    <a:pt x="1243108" y="988410"/>
                  </a:lnTo>
                  <a:lnTo>
                    <a:pt x="1114711" y="1082517"/>
                  </a:lnTo>
                  <a:lnTo>
                    <a:pt x="1082040" y="1054704"/>
                  </a:lnTo>
                  <a:lnTo>
                    <a:pt x="1045750" y="1058038"/>
                  </a:lnTo>
                  <a:lnTo>
                    <a:pt x="1030319" y="1070421"/>
                  </a:lnTo>
                  <a:lnTo>
                    <a:pt x="1039749" y="1096995"/>
                  </a:lnTo>
                  <a:lnTo>
                    <a:pt x="1009459" y="1094804"/>
                  </a:lnTo>
                  <a:lnTo>
                    <a:pt x="996887" y="1123856"/>
                  </a:lnTo>
                  <a:lnTo>
                    <a:pt x="920020" y="1104615"/>
                  </a:lnTo>
                  <a:lnTo>
                    <a:pt x="884206" y="1163861"/>
                  </a:lnTo>
                  <a:lnTo>
                    <a:pt x="824008" y="1189388"/>
                  </a:lnTo>
                  <a:lnTo>
                    <a:pt x="767429" y="1169195"/>
                  </a:lnTo>
                  <a:lnTo>
                    <a:pt x="721328" y="1204913"/>
                  </a:lnTo>
                  <a:lnTo>
                    <a:pt x="727615" y="1249586"/>
                  </a:lnTo>
                  <a:lnTo>
                    <a:pt x="686276" y="1274065"/>
                  </a:lnTo>
                  <a:lnTo>
                    <a:pt x="605123" y="1257111"/>
                  </a:lnTo>
                  <a:lnTo>
                    <a:pt x="584263" y="1267302"/>
                  </a:lnTo>
                  <a:lnTo>
                    <a:pt x="561213" y="1246062"/>
                  </a:lnTo>
                  <a:lnTo>
                    <a:pt x="492252" y="1264730"/>
                  </a:lnTo>
                  <a:lnTo>
                    <a:pt x="452533" y="1238346"/>
                  </a:lnTo>
                  <a:lnTo>
                    <a:pt x="457771" y="1205485"/>
                  </a:lnTo>
                  <a:lnTo>
                    <a:pt x="457771" y="1205485"/>
                  </a:lnTo>
                  <a:lnTo>
                    <a:pt x="455105" y="1200246"/>
                  </a:lnTo>
                  <a:lnTo>
                    <a:pt x="455105" y="1200246"/>
                  </a:lnTo>
                  <a:lnTo>
                    <a:pt x="406432" y="1229012"/>
                  </a:lnTo>
                  <a:lnTo>
                    <a:pt x="412718" y="1267017"/>
                  </a:lnTo>
                  <a:lnTo>
                    <a:pt x="363474" y="1259587"/>
                  </a:lnTo>
                  <a:lnTo>
                    <a:pt x="363474" y="1259587"/>
                  </a:lnTo>
                  <a:lnTo>
                    <a:pt x="349377" y="1209962"/>
                  </a:lnTo>
                  <a:lnTo>
                    <a:pt x="349377" y="1209962"/>
                  </a:lnTo>
                  <a:lnTo>
                    <a:pt x="352425" y="1209962"/>
                  </a:lnTo>
                  <a:lnTo>
                    <a:pt x="352425" y="1209962"/>
                  </a:lnTo>
                  <a:lnTo>
                    <a:pt x="351568" y="1187102"/>
                  </a:lnTo>
                  <a:lnTo>
                    <a:pt x="321469" y="1180053"/>
                  </a:lnTo>
                  <a:lnTo>
                    <a:pt x="318706" y="1157098"/>
                  </a:lnTo>
                  <a:lnTo>
                    <a:pt x="345091" y="1143954"/>
                  </a:lnTo>
                  <a:lnTo>
                    <a:pt x="319373" y="1070992"/>
                  </a:lnTo>
                  <a:lnTo>
                    <a:pt x="232410" y="1078326"/>
                  </a:lnTo>
                  <a:lnTo>
                    <a:pt x="218789" y="1042988"/>
                  </a:lnTo>
                  <a:lnTo>
                    <a:pt x="181356" y="1050323"/>
                  </a:lnTo>
                  <a:lnTo>
                    <a:pt x="182880" y="1032987"/>
                  </a:lnTo>
                  <a:lnTo>
                    <a:pt x="146304" y="1001936"/>
                  </a:lnTo>
                  <a:lnTo>
                    <a:pt x="105346" y="1005650"/>
                  </a:lnTo>
                  <a:lnTo>
                    <a:pt x="97441" y="1025653"/>
                  </a:lnTo>
                  <a:lnTo>
                    <a:pt x="79343" y="1012604"/>
                  </a:lnTo>
                  <a:lnTo>
                    <a:pt x="39433" y="908972"/>
                  </a:lnTo>
                  <a:lnTo>
                    <a:pt x="36766" y="853727"/>
                  </a:lnTo>
                  <a:lnTo>
                    <a:pt x="4191" y="839153"/>
                  </a:lnTo>
                  <a:lnTo>
                    <a:pt x="4191" y="839153"/>
                  </a:lnTo>
                  <a:lnTo>
                    <a:pt x="0" y="811245"/>
                  </a:lnTo>
                  <a:lnTo>
                    <a:pt x="27813" y="778956"/>
                  </a:lnTo>
                  <a:lnTo>
                    <a:pt x="49625" y="777527"/>
                  </a:lnTo>
                  <a:lnTo>
                    <a:pt x="51149" y="728283"/>
                  </a:lnTo>
                  <a:lnTo>
                    <a:pt x="96012" y="680276"/>
                  </a:lnTo>
                  <a:lnTo>
                    <a:pt x="105442" y="617316"/>
                  </a:lnTo>
                  <a:lnTo>
                    <a:pt x="126397" y="605791"/>
                  </a:lnTo>
                  <a:lnTo>
                    <a:pt x="180308" y="619793"/>
                  </a:lnTo>
                  <a:lnTo>
                    <a:pt x="200692" y="650273"/>
                  </a:lnTo>
                  <a:lnTo>
                    <a:pt x="210883" y="622174"/>
                  </a:lnTo>
                  <a:lnTo>
                    <a:pt x="198882" y="611982"/>
                  </a:lnTo>
                  <a:lnTo>
                    <a:pt x="237363" y="544354"/>
                  </a:lnTo>
                  <a:lnTo>
                    <a:pt x="237363" y="544354"/>
                  </a:lnTo>
                  <a:lnTo>
                    <a:pt x="237363" y="541211"/>
                  </a:lnTo>
                  <a:lnTo>
                    <a:pt x="237363" y="541211"/>
                  </a:lnTo>
                  <a:lnTo>
                    <a:pt x="265747" y="469487"/>
                  </a:lnTo>
                  <a:lnTo>
                    <a:pt x="160306" y="492443"/>
                  </a:lnTo>
                  <a:lnTo>
                    <a:pt x="146209" y="462153"/>
                  </a:lnTo>
                  <a:lnTo>
                    <a:pt x="161639" y="432911"/>
                  </a:lnTo>
                  <a:lnTo>
                    <a:pt x="111062" y="406718"/>
                  </a:lnTo>
                  <a:lnTo>
                    <a:pt x="92583" y="415671"/>
                  </a:lnTo>
                  <a:lnTo>
                    <a:pt x="81629" y="398145"/>
                  </a:lnTo>
                  <a:lnTo>
                    <a:pt x="92488" y="381572"/>
                  </a:lnTo>
                  <a:lnTo>
                    <a:pt x="50101" y="362236"/>
                  </a:lnTo>
                  <a:lnTo>
                    <a:pt x="79248" y="278606"/>
                  </a:lnTo>
                  <a:lnTo>
                    <a:pt x="66770" y="257651"/>
                  </a:lnTo>
                  <a:lnTo>
                    <a:pt x="108680" y="223076"/>
                  </a:lnTo>
                  <a:lnTo>
                    <a:pt x="73438" y="160401"/>
                  </a:lnTo>
                  <a:lnTo>
                    <a:pt x="73438" y="160401"/>
                  </a:lnTo>
                  <a:lnTo>
                    <a:pt x="139541" y="170212"/>
                  </a:lnTo>
                  <a:lnTo>
                    <a:pt x="155924" y="151543"/>
                  </a:lnTo>
                  <a:lnTo>
                    <a:pt x="130302" y="209550"/>
                  </a:lnTo>
                  <a:lnTo>
                    <a:pt x="140303" y="214979"/>
                  </a:lnTo>
                  <a:lnTo>
                    <a:pt x="152114" y="171641"/>
                  </a:lnTo>
                  <a:lnTo>
                    <a:pt x="209455" y="114776"/>
                  </a:lnTo>
                  <a:lnTo>
                    <a:pt x="311277" y="79343"/>
                  </a:lnTo>
                  <a:lnTo>
                    <a:pt x="355949" y="323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Grafika 2">
              <a:extLst>
                <a:ext uri="{FF2B5EF4-FFF2-40B4-BE49-F238E27FC236}">
                  <a16:creationId xmlns:a16="http://schemas.microsoft.com/office/drawing/2014/main" id="{0122F36F-40B0-4F81-AC87-E73A68D181F2}"/>
                </a:ext>
              </a:extLst>
            </p:cNvPr>
            <p:cNvSpPr/>
            <p:nvPr/>
          </p:nvSpPr>
          <p:spPr>
            <a:xfrm>
              <a:off x="8213503" y="-107016"/>
              <a:ext cx="1930241" cy="2426207"/>
            </a:xfrm>
            <a:custGeom>
              <a:avLst/>
              <a:gdLst>
                <a:gd name="connsiteX0" fmla="*/ 644366 w 1930241"/>
                <a:gd name="connsiteY0" fmla="*/ 0 h 2426207"/>
                <a:gd name="connsiteX1" fmla="*/ 677037 w 1930241"/>
                <a:gd name="connsiteY1" fmla="*/ 110585 h 2426207"/>
                <a:gd name="connsiteX2" fmla="*/ 706755 w 1930241"/>
                <a:gd name="connsiteY2" fmla="*/ 104965 h 2426207"/>
                <a:gd name="connsiteX3" fmla="*/ 706565 w 1930241"/>
                <a:gd name="connsiteY3" fmla="*/ 136398 h 2426207"/>
                <a:gd name="connsiteX4" fmla="*/ 737045 w 1930241"/>
                <a:gd name="connsiteY4" fmla="*/ 136207 h 2426207"/>
                <a:gd name="connsiteX5" fmla="*/ 762095 w 1930241"/>
                <a:gd name="connsiteY5" fmla="*/ 111919 h 2426207"/>
                <a:gd name="connsiteX6" fmla="*/ 800767 w 1930241"/>
                <a:gd name="connsiteY6" fmla="*/ 127444 h 2426207"/>
                <a:gd name="connsiteX7" fmla="*/ 834009 w 1930241"/>
                <a:gd name="connsiteY7" fmla="*/ 120777 h 2426207"/>
                <a:gd name="connsiteX8" fmla="*/ 834009 w 1930241"/>
                <a:gd name="connsiteY8" fmla="*/ 120777 h 2426207"/>
                <a:gd name="connsiteX9" fmla="*/ 846582 w 1930241"/>
                <a:gd name="connsiteY9" fmla="*/ 120206 h 2426207"/>
                <a:gd name="connsiteX10" fmla="*/ 846582 w 1930241"/>
                <a:gd name="connsiteY10" fmla="*/ 120206 h 2426207"/>
                <a:gd name="connsiteX11" fmla="*/ 883158 w 1930241"/>
                <a:gd name="connsiteY11" fmla="*/ 125635 h 2426207"/>
                <a:gd name="connsiteX12" fmla="*/ 900113 w 1930241"/>
                <a:gd name="connsiteY12" fmla="*/ 151066 h 2426207"/>
                <a:gd name="connsiteX13" fmla="*/ 900113 w 1930241"/>
                <a:gd name="connsiteY13" fmla="*/ 151066 h 2426207"/>
                <a:gd name="connsiteX14" fmla="*/ 902399 w 1930241"/>
                <a:gd name="connsiteY14" fmla="*/ 151924 h 2426207"/>
                <a:gd name="connsiteX15" fmla="*/ 902399 w 1930241"/>
                <a:gd name="connsiteY15" fmla="*/ 151924 h 2426207"/>
                <a:gd name="connsiteX16" fmla="*/ 933926 w 1930241"/>
                <a:gd name="connsiteY16" fmla="*/ 163163 h 2426207"/>
                <a:gd name="connsiteX17" fmla="*/ 933926 w 1930241"/>
                <a:gd name="connsiteY17" fmla="*/ 163163 h 2426207"/>
                <a:gd name="connsiteX18" fmla="*/ 849725 w 1930241"/>
                <a:gd name="connsiteY18" fmla="*/ 272034 h 2426207"/>
                <a:gd name="connsiteX19" fmla="*/ 861060 w 1930241"/>
                <a:gd name="connsiteY19" fmla="*/ 304990 h 2426207"/>
                <a:gd name="connsiteX20" fmla="*/ 869633 w 1930241"/>
                <a:gd name="connsiteY20" fmla="*/ 291274 h 2426207"/>
                <a:gd name="connsiteX21" fmla="*/ 902875 w 1930241"/>
                <a:gd name="connsiteY21" fmla="*/ 302419 h 2426207"/>
                <a:gd name="connsiteX22" fmla="*/ 960406 w 1930241"/>
                <a:gd name="connsiteY22" fmla="*/ 379286 h 2426207"/>
                <a:gd name="connsiteX23" fmla="*/ 946309 w 1930241"/>
                <a:gd name="connsiteY23" fmla="*/ 418243 h 2426207"/>
                <a:gd name="connsiteX24" fmla="*/ 893826 w 1930241"/>
                <a:gd name="connsiteY24" fmla="*/ 430244 h 2426207"/>
                <a:gd name="connsiteX25" fmla="*/ 909447 w 1930241"/>
                <a:gd name="connsiteY25" fmla="*/ 444341 h 2426207"/>
                <a:gd name="connsiteX26" fmla="*/ 903351 w 1930241"/>
                <a:gd name="connsiteY26" fmla="*/ 489014 h 2426207"/>
                <a:gd name="connsiteX27" fmla="*/ 934022 w 1930241"/>
                <a:gd name="connsiteY27" fmla="*/ 501491 h 2426207"/>
                <a:gd name="connsiteX28" fmla="*/ 911257 w 1930241"/>
                <a:gd name="connsiteY28" fmla="*/ 512921 h 2426207"/>
                <a:gd name="connsiteX29" fmla="*/ 917448 w 1930241"/>
                <a:gd name="connsiteY29" fmla="*/ 550640 h 2426207"/>
                <a:gd name="connsiteX30" fmla="*/ 895064 w 1930241"/>
                <a:gd name="connsiteY30" fmla="*/ 564356 h 2426207"/>
                <a:gd name="connsiteX31" fmla="*/ 899255 w 1930241"/>
                <a:gd name="connsiteY31" fmla="*/ 620744 h 2426207"/>
                <a:gd name="connsiteX32" fmla="*/ 899255 w 1930241"/>
                <a:gd name="connsiteY32" fmla="*/ 620744 h 2426207"/>
                <a:gd name="connsiteX33" fmla="*/ 896398 w 1930241"/>
                <a:gd name="connsiteY33" fmla="*/ 621316 h 2426207"/>
                <a:gd name="connsiteX34" fmla="*/ 896398 w 1930241"/>
                <a:gd name="connsiteY34" fmla="*/ 621316 h 2426207"/>
                <a:gd name="connsiteX35" fmla="*/ 882301 w 1930241"/>
                <a:gd name="connsiteY35" fmla="*/ 641890 h 2426207"/>
                <a:gd name="connsiteX36" fmla="*/ 890873 w 1930241"/>
                <a:gd name="connsiteY36" fmla="*/ 662654 h 2426207"/>
                <a:gd name="connsiteX37" fmla="*/ 936689 w 1930241"/>
                <a:gd name="connsiteY37" fmla="*/ 653986 h 2426207"/>
                <a:gd name="connsiteX38" fmla="*/ 1007936 w 1930241"/>
                <a:gd name="connsiteY38" fmla="*/ 707041 h 2426207"/>
                <a:gd name="connsiteX39" fmla="*/ 999363 w 1930241"/>
                <a:gd name="connsiteY39" fmla="*/ 840962 h 2426207"/>
                <a:gd name="connsiteX40" fmla="*/ 944309 w 1930241"/>
                <a:gd name="connsiteY40" fmla="*/ 844010 h 2426207"/>
                <a:gd name="connsiteX41" fmla="*/ 941165 w 1930241"/>
                <a:gd name="connsiteY41" fmla="*/ 871823 h 2426207"/>
                <a:gd name="connsiteX42" fmla="*/ 989267 w 1930241"/>
                <a:gd name="connsiteY42" fmla="*/ 898493 h 2426207"/>
                <a:gd name="connsiteX43" fmla="*/ 980123 w 1930241"/>
                <a:gd name="connsiteY43" fmla="*/ 943451 h 2426207"/>
                <a:gd name="connsiteX44" fmla="*/ 1010412 w 1930241"/>
                <a:gd name="connsiteY44" fmla="*/ 951643 h 2426207"/>
                <a:gd name="connsiteX45" fmla="*/ 1042797 w 1930241"/>
                <a:gd name="connsiteY45" fmla="*/ 920686 h 2426207"/>
                <a:gd name="connsiteX46" fmla="*/ 1073563 w 1930241"/>
                <a:gd name="connsiteY46" fmla="*/ 916591 h 2426207"/>
                <a:gd name="connsiteX47" fmla="*/ 1072706 w 1930241"/>
                <a:gd name="connsiteY47" fmla="*/ 970216 h 2426207"/>
                <a:gd name="connsiteX48" fmla="*/ 1102614 w 1930241"/>
                <a:gd name="connsiteY48" fmla="*/ 974312 h 2426207"/>
                <a:gd name="connsiteX49" fmla="*/ 1100995 w 1930241"/>
                <a:gd name="connsiteY49" fmla="*/ 1019651 h 2426207"/>
                <a:gd name="connsiteX50" fmla="*/ 1150144 w 1930241"/>
                <a:gd name="connsiteY50" fmla="*/ 966121 h 2426207"/>
                <a:gd name="connsiteX51" fmla="*/ 1154049 w 1930241"/>
                <a:gd name="connsiteY51" fmla="*/ 988028 h 2426207"/>
                <a:gd name="connsiteX52" fmla="*/ 1167194 w 1930241"/>
                <a:gd name="connsiteY52" fmla="*/ 965930 h 2426207"/>
                <a:gd name="connsiteX53" fmla="*/ 1193673 w 1930241"/>
                <a:gd name="connsiteY53" fmla="*/ 986504 h 2426207"/>
                <a:gd name="connsiteX54" fmla="*/ 1215581 w 1930241"/>
                <a:gd name="connsiteY54" fmla="*/ 981265 h 2426207"/>
                <a:gd name="connsiteX55" fmla="*/ 1242727 w 1930241"/>
                <a:gd name="connsiteY55" fmla="*/ 1034796 h 2426207"/>
                <a:gd name="connsiteX56" fmla="*/ 1254062 w 1930241"/>
                <a:gd name="connsiteY56" fmla="*/ 1025176 h 2426207"/>
                <a:gd name="connsiteX57" fmla="*/ 1272826 w 1930241"/>
                <a:gd name="connsiteY57" fmla="*/ 1053275 h 2426207"/>
                <a:gd name="connsiteX58" fmla="*/ 1285399 w 1930241"/>
                <a:gd name="connsiteY58" fmla="*/ 1042892 h 2426207"/>
                <a:gd name="connsiteX59" fmla="*/ 1280827 w 1930241"/>
                <a:gd name="connsiteY59" fmla="*/ 1075944 h 2426207"/>
                <a:gd name="connsiteX60" fmla="*/ 1343406 w 1930241"/>
                <a:gd name="connsiteY60" fmla="*/ 1066991 h 2426207"/>
                <a:gd name="connsiteX61" fmla="*/ 1341596 w 1930241"/>
                <a:gd name="connsiteY61" fmla="*/ 1098995 h 2426207"/>
                <a:gd name="connsiteX62" fmla="*/ 1401890 w 1930241"/>
                <a:gd name="connsiteY62" fmla="*/ 1112996 h 2426207"/>
                <a:gd name="connsiteX63" fmla="*/ 1406557 w 1930241"/>
                <a:gd name="connsiteY63" fmla="*/ 1133761 h 2426207"/>
                <a:gd name="connsiteX64" fmla="*/ 1439418 w 1930241"/>
                <a:gd name="connsiteY64" fmla="*/ 1135571 h 2426207"/>
                <a:gd name="connsiteX65" fmla="*/ 1501521 w 1930241"/>
                <a:gd name="connsiteY65" fmla="*/ 1077373 h 2426207"/>
                <a:gd name="connsiteX66" fmla="*/ 1513332 w 1930241"/>
                <a:gd name="connsiteY66" fmla="*/ 1146524 h 2426207"/>
                <a:gd name="connsiteX67" fmla="*/ 1557337 w 1930241"/>
                <a:gd name="connsiteY67" fmla="*/ 1140619 h 2426207"/>
                <a:gd name="connsiteX68" fmla="*/ 1572673 w 1930241"/>
                <a:gd name="connsiteY68" fmla="*/ 1113949 h 2426207"/>
                <a:gd name="connsiteX69" fmla="*/ 1591913 w 1930241"/>
                <a:gd name="connsiteY69" fmla="*/ 1119187 h 2426207"/>
                <a:gd name="connsiteX70" fmla="*/ 1613535 w 1930241"/>
                <a:gd name="connsiteY70" fmla="*/ 1153382 h 2426207"/>
                <a:gd name="connsiteX71" fmla="*/ 1632490 w 1930241"/>
                <a:gd name="connsiteY71" fmla="*/ 1148144 h 2426207"/>
                <a:gd name="connsiteX72" fmla="*/ 1665161 w 1930241"/>
                <a:gd name="connsiteY72" fmla="*/ 1164812 h 2426207"/>
                <a:gd name="connsiteX73" fmla="*/ 1669923 w 1930241"/>
                <a:gd name="connsiteY73" fmla="*/ 1191768 h 2426207"/>
                <a:gd name="connsiteX74" fmla="*/ 1685258 w 1930241"/>
                <a:gd name="connsiteY74" fmla="*/ 1185767 h 2426207"/>
                <a:gd name="connsiteX75" fmla="*/ 1683163 w 1930241"/>
                <a:gd name="connsiteY75" fmla="*/ 1212818 h 2426207"/>
                <a:gd name="connsiteX76" fmla="*/ 1704023 w 1930241"/>
                <a:gd name="connsiteY76" fmla="*/ 1214914 h 2426207"/>
                <a:gd name="connsiteX77" fmla="*/ 1726597 w 1930241"/>
                <a:gd name="connsiteY77" fmla="*/ 1276064 h 2426207"/>
                <a:gd name="connsiteX78" fmla="*/ 1818418 w 1930241"/>
                <a:gd name="connsiteY78" fmla="*/ 1244441 h 2426207"/>
                <a:gd name="connsiteX79" fmla="*/ 1823942 w 1930241"/>
                <a:gd name="connsiteY79" fmla="*/ 1212437 h 2426207"/>
                <a:gd name="connsiteX80" fmla="*/ 1855089 w 1930241"/>
                <a:gd name="connsiteY80" fmla="*/ 1235869 h 2426207"/>
                <a:gd name="connsiteX81" fmla="*/ 1851470 w 1930241"/>
                <a:gd name="connsiteY81" fmla="*/ 1254062 h 2426207"/>
                <a:gd name="connsiteX82" fmla="*/ 1896332 w 1930241"/>
                <a:gd name="connsiteY82" fmla="*/ 1276350 h 2426207"/>
                <a:gd name="connsiteX83" fmla="*/ 1896332 w 1930241"/>
                <a:gd name="connsiteY83" fmla="*/ 1276350 h 2426207"/>
                <a:gd name="connsiteX84" fmla="*/ 1886903 w 1930241"/>
                <a:gd name="connsiteY84" fmla="*/ 1333976 h 2426207"/>
                <a:gd name="connsiteX85" fmla="*/ 1927479 w 1930241"/>
                <a:gd name="connsiteY85" fmla="*/ 1339215 h 2426207"/>
                <a:gd name="connsiteX86" fmla="*/ 1930241 w 1930241"/>
                <a:gd name="connsiteY86" fmla="*/ 1362456 h 2426207"/>
                <a:gd name="connsiteX87" fmla="*/ 1910906 w 1930241"/>
                <a:gd name="connsiteY87" fmla="*/ 1375505 h 2426207"/>
                <a:gd name="connsiteX88" fmla="*/ 1921002 w 1930241"/>
                <a:gd name="connsiteY88" fmla="*/ 1395698 h 2426207"/>
                <a:gd name="connsiteX89" fmla="*/ 1865376 w 1930241"/>
                <a:gd name="connsiteY89" fmla="*/ 1380172 h 2426207"/>
                <a:gd name="connsiteX90" fmla="*/ 1827657 w 1930241"/>
                <a:gd name="connsiteY90" fmla="*/ 1395222 h 2426207"/>
                <a:gd name="connsiteX91" fmla="*/ 1816132 w 1930241"/>
                <a:gd name="connsiteY91" fmla="*/ 1449705 h 2426207"/>
                <a:gd name="connsiteX92" fmla="*/ 1836801 w 1930241"/>
                <a:gd name="connsiteY92" fmla="*/ 1468755 h 2426207"/>
                <a:gd name="connsiteX93" fmla="*/ 1827181 w 1930241"/>
                <a:gd name="connsiteY93" fmla="*/ 1505807 h 2426207"/>
                <a:gd name="connsiteX94" fmla="*/ 1776984 w 1930241"/>
                <a:gd name="connsiteY94" fmla="*/ 1507046 h 2426207"/>
                <a:gd name="connsiteX95" fmla="*/ 1768697 w 1930241"/>
                <a:gd name="connsiteY95" fmla="*/ 1532763 h 2426207"/>
                <a:gd name="connsiteX96" fmla="*/ 1719262 w 1930241"/>
                <a:gd name="connsiteY96" fmla="*/ 1515904 h 2426207"/>
                <a:gd name="connsiteX97" fmla="*/ 1700975 w 1930241"/>
                <a:gd name="connsiteY97" fmla="*/ 1527143 h 2426207"/>
                <a:gd name="connsiteX98" fmla="*/ 1708785 w 1930241"/>
                <a:gd name="connsiteY98" fmla="*/ 1618297 h 2426207"/>
                <a:gd name="connsiteX99" fmla="*/ 1747457 w 1930241"/>
                <a:gd name="connsiteY99" fmla="*/ 1654016 h 2426207"/>
                <a:gd name="connsiteX100" fmla="*/ 1693354 w 1930241"/>
                <a:gd name="connsiteY100" fmla="*/ 1717929 h 2426207"/>
                <a:gd name="connsiteX101" fmla="*/ 1688021 w 1930241"/>
                <a:gd name="connsiteY101" fmla="*/ 1755838 h 2426207"/>
                <a:gd name="connsiteX102" fmla="*/ 1633728 w 1930241"/>
                <a:gd name="connsiteY102" fmla="*/ 1735455 h 2426207"/>
                <a:gd name="connsiteX103" fmla="*/ 1587722 w 1930241"/>
                <a:gd name="connsiteY103" fmla="*/ 1746599 h 2426207"/>
                <a:gd name="connsiteX104" fmla="*/ 1580483 w 1930241"/>
                <a:gd name="connsiteY104" fmla="*/ 1725359 h 2426207"/>
                <a:gd name="connsiteX105" fmla="*/ 1562957 w 1930241"/>
                <a:gd name="connsiteY105" fmla="*/ 1731169 h 2426207"/>
                <a:gd name="connsiteX106" fmla="*/ 1561148 w 1930241"/>
                <a:gd name="connsiteY106" fmla="*/ 1760315 h 2426207"/>
                <a:gd name="connsiteX107" fmla="*/ 1542955 w 1930241"/>
                <a:gd name="connsiteY107" fmla="*/ 1755934 h 2426207"/>
                <a:gd name="connsiteX108" fmla="*/ 1545717 w 1930241"/>
                <a:gd name="connsiteY108" fmla="*/ 1776412 h 2426207"/>
                <a:gd name="connsiteX109" fmla="*/ 1527715 w 1930241"/>
                <a:gd name="connsiteY109" fmla="*/ 1788700 h 2426207"/>
                <a:gd name="connsiteX110" fmla="*/ 1538764 w 1930241"/>
                <a:gd name="connsiteY110" fmla="*/ 1812893 h 2426207"/>
                <a:gd name="connsiteX111" fmla="*/ 1523238 w 1930241"/>
                <a:gd name="connsiteY111" fmla="*/ 1828800 h 2426207"/>
                <a:gd name="connsiteX112" fmla="*/ 1527334 w 1930241"/>
                <a:gd name="connsiteY112" fmla="*/ 1866900 h 2426207"/>
                <a:gd name="connsiteX113" fmla="*/ 1493711 w 1930241"/>
                <a:gd name="connsiteY113" fmla="*/ 1909762 h 2426207"/>
                <a:gd name="connsiteX114" fmla="*/ 1509998 w 1930241"/>
                <a:gd name="connsiteY114" fmla="*/ 1916811 h 2426207"/>
                <a:gd name="connsiteX115" fmla="*/ 1490662 w 1930241"/>
                <a:gd name="connsiteY115" fmla="*/ 1963960 h 2426207"/>
                <a:gd name="connsiteX116" fmla="*/ 1507427 w 1930241"/>
                <a:gd name="connsiteY116" fmla="*/ 1970437 h 2426207"/>
                <a:gd name="connsiteX117" fmla="*/ 1495520 w 1930241"/>
                <a:gd name="connsiteY117" fmla="*/ 2027777 h 2426207"/>
                <a:gd name="connsiteX118" fmla="*/ 1509427 w 1930241"/>
                <a:gd name="connsiteY118" fmla="*/ 2081879 h 2426207"/>
                <a:gd name="connsiteX119" fmla="*/ 1477518 w 1930241"/>
                <a:gd name="connsiteY119" fmla="*/ 2134362 h 2426207"/>
                <a:gd name="connsiteX120" fmla="*/ 1425988 w 1930241"/>
                <a:gd name="connsiteY120" fmla="*/ 2104263 h 2426207"/>
                <a:gd name="connsiteX121" fmla="*/ 1399318 w 1930241"/>
                <a:gd name="connsiteY121" fmla="*/ 2111788 h 2426207"/>
                <a:gd name="connsiteX122" fmla="*/ 1413034 w 1930241"/>
                <a:gd name="connsiteY122" fmla="*/ 2130552 h 2426207"/>
                <a:gd name="connsiteX123" fmla="*/ 1405700 w 1930241"/>
                <a:gd name="connsiteY123" fmla="*/ 2158365 h 2426207"/>
                <a:gd name="connsiteX124" fmla="*/ 1373029 w 1930241"/>
                <a:gd name="connsiteY124" fmla="*/ 2161985 h 2426207"/>
                <a:gd name="connsiteX125" fmla="*/ 1362742 w 1930241"/>
                <a:gd name="connsiteY125" fmla="*/ 2188464 h 2426207"/>
                <a:gd name="connsiteX126" fmla="*/ 1336453 w 1930241"/>
                <a:gd name="connsiteY126" fmla="*/ 2193322 h 2426207"/>
                <a:gd name="connsiteX127" fmla="*/ 1354169 w 1930241"/>
                <a:gd name="connsiteY127" fmla="*/ 2276665 h 2426207"/>
                <a:gd name="connsiteX128" fmla="*/ 1394936 w 1930241"/>
                <a:gd name="connsiteY128" fmla="*/ 2271236 h 2426207"/>
                <a:gd name="connsiteX129" fmla="*/ 1380935 w 1930241"/>
                <a:gd name="connsiteY129" fmla="*/ 2361057 h 2426207"/>
                <a:gd name="connsiteX130" fmla="*/ 1380935 w 1930241"/>
                <a:gd name="connsiteY130" fmla="*/ 2361057 h 2426207"/>
                <a:gd name="connsiteX131" fmla="*/ 1221677 w 1930241"/>
                <a:gd name="connsiteY131" fmla="*/ 2426208 h 2426207"/>
                <a:gd name="connsiteX132" fmla="*/ 1183862 w 1930241"/>
                <a:gd name="connsiteY132" fmla="*/ 2411825 h 2426207"/>
                <a:gd name="connsiteX133" fmla="*/ 1201484 w 1930241"/>
                <a:gd name="connsiteY133" fmla="*/ 2360581 h 2426207"/>
                <a:gd name="connsiteX134" fmla="*/ 1171956 w 1930241"/>
                <a:gd name="connsiteY134" fmla="*/ 2345722 h 2426207"/>
                <a:gd name="connsiteX135" fmla="*/ 1171956 w 1930241"/>
                <a:gd name="connsiteY135" fmla="*/ 2345722 h 2426207"/>
                <a:gd name="connsiteX136" fmla="*/ 1141000 w 1930241"/>
                <a:gd name="connsiteY136" fmla="*/ 2295525 h 2426207"/>
                <a:gd name="connsiteX137" fmla="*/ 1142905 w 1930241"/>
                <a:gd name="connsiteY137" fmla="*/ 2215134 h 2426207"/>
                <a:gd name="connsiteX138" fmla="*/ 1121759 w 1930241"/>
                <a:gd name="connsiteY138" fmla="*/ 2203704 h 2426207"/>
                <a:gd name="connsiteX139" fmla="*/ 1138809 w 1930241"/>
                <a:gd name="connsiteY139" fmla="*/ 2139506 h 2426207"/>
                <a:gd name="connsiteX140" fmla="*/ 1025081 w 1930241"/>
                <a:gd name="connsiteY140" fmla="*/ 2149412 h 2426207"/>
                <a:gd name="connsiteX141" fmla="*/ 1004316 w 1930241"/>
                <a:gd name="connsiteY141" fmla="*/ 2055019 h 2426207"/>
                <a:gd name="connsiteX142" fmla="*/ 1043654 w 1930241"/>
                <a:gd name="connsiteY142" fmla="*/ 2024348 h 2426207"/>
                <a:gd name="connsiteX143" fmla="*/ 1029938 w 1930241"/>
                <a:gd name="connsiteY143" fmla="*/ 1989392 h 2426207"/>
                <a:gd name="connsiteX144" fmla="*/ 1029938 w 1930241"/>
                <a:gd name="connsiteY144" fmla="*/ 1989392 h 2426207"/>
                <a:gd name="connsiteX145" fmla="*/ 1029938 w 1930241"/>
                <a:gd name="connsiteY145" fmla="*/ 1981771 h 2426207"/>
                <a:gd name="connsiteX146" fmla="*/ 1029938 w 1930241"/>
                <a:gd name="connsiteY146" fmla="*/ 1981771 h 2426207"/>
                <a:gd name="connsiteX147" fmla="*/ 978980 w 1930241"/>
                <a:gd name="connsiteY147" fmla="*/ 1942338 h 2426207"/>
                <a:gd name="connsiteX148" fmla="*/ 879824 w 1930241"/>
                <a:gd name="connsiteY148" fmla="*/ 1923574 h 2426207"/>
                <a:gd name="connsiteX149" fmla="*/ 832009 w 1930241"/>
                <a:gd name="connsiteY149" fmla="*/ 1939195 h 2426207"/>
                <a:gd name="connsiteX150" fmla="*/ 825532 w 1930241"/>
                <a:gd name="connsiteY150" fmla="*/ 1997107 h 2426207"/>
                <a:gd name="connsiteX151" fmla="*/ 769239 w 1930241"/>
                <a:gd name="connsiteY151" fmla="*/ 1989582 h 2426207"/>
                <a:gd name="connsiteX152" fmla="*/ 744093 w 1930241"/>
                <a:gd name="connsiteY152" fmla="*/ 1997869 h 2426207"/>
                <a:gd name="connsiteX153" fmla="*/ 741521 w 1930241"/>
                <a:gd name="connsiteY153" fmla="*/ 2017204 h 2426207"/>
                <a:gd name="connsiteX154" fmla="*/ 685133 w 1930241"/>
                <a:gd name="connsiteY154" fmla="*/ 2017681 h 2426207"/>
                <a:gd name="connsiteX155" fmla="*/ 588931 w 1930241"/>
                <a:gd name="connsiteY155" fmla="*/ 1966436 h 2426207"/>
                <a:gd name="connsiteX156" fmla="*/ 570833 w 1930241"/>
                <a:gd name="connsiteY156" fmla="*/ 1923002 h 2426207"/>
                <a:gd name="connsiteX157" fmla="*/ 496253 w 1930241"/>
                <a:gd name="connsiteY157" fmla="*/ 1911096 h 2426207"/>
                <a:gd name="connsiteX158" fmla="*/ 510445 w 1930241"/>
                <a:gd name="connsiteY158" fmla="*/ 1866614 h 2426207"/>
                <a:gd name="connsiteX159" fmla="*/ 489490 w 1930241"/>
                <a:gd name="connsiteY159" fmla="*/ 1826419 h 2426207"/>
                <a:gd name="connsiteX160" fmla="*/ 443198 w 1930241"/>
                <a:gd name="connsiteY160" fmla="*/ 1794796 h 2426207"/>
                <a:gd name="connsiteX161" fmla="*/ 369570 w 1930241"/>
                <a:gd name="connsiteY161" fmla="*/ 1794034 h 2426207"/>
                <a:gd name="connsiteX162" fmla="*/ 369570 w 1930241"/>
                <a:gd name="connsiteY162" fmla="*/ 1794034 h 2426207"/>
                <a:gd name="connsiteX163" fmla="*/ 348520 w 1930241"/>
                <a:gd name="connsiteY163" fmla="*/ 1731645 h 2426207"/>
                <a:gd name="connsiteX164" fmla="*/ 296513 w 1930241"/>
                <a:gd name="connsiteY164" fmla="*/ 1687830 h 2426207"/>
                <a:gd name="connsiteX165" fmla="*/ 267938 w 1930241"/>
                <a:gd name="connsiteY165" fmla="*/ 1680210 h 2426207"/>
                <a:gd name="connsiteX166" fmla="*/ 241745 w 1930241"/>
                <a:gd name="connsiteY166" fmla="*/ 1713643 h 2426207"/>
                <a:gd name="connsiteX167" fmla="*/ 218980 w 1930241"/>
                <a:gd name="connsiteY167" fmla="*/ 1693069 h 2426207"/>
                <a:gd name="connsiteX168" fmla="*/ 183928 w 1930241"/>
                <a:gd name="connsiteY168" fmla="*/ 1691164 h 2426207"/>
                <a:gd name="connsiteX169" fmla="*/ 204978 w 1930241"/>
                <a:gd name="connsiteY169" fmla="*/ 1661446 h 2426207"/>
                <a:gd name="connsiteX170" fmla="*/ 196596 w 1930241"/>
                <a:gd name="connsiteY170" fmla="*/ 1597819 h 2426207"/>
                <a:gd name="connsiteX171" fmla="*/ 135541 w 1930241"/>
                <a:gd name="connsiteY171" fmla="*/ 1615440 h 2426207"/>
                <a:gd name="connsiteX172" fmla="*/ 100775 w 1930241"/>
                <a:gd name="connsiteY172" fmla="*/ 1569339 h 2426207"/>
                <a:gd name="connsiteX173" fmla="*/ 118205 w 1930241"/>
                <a:gd name="connsiteY173" fmla="*/ 1544955 h 2426207"/>
                <a:gd name="connsiteX174" fmla="*/ 113157 w 1930241"/>
                <a:gd name="connsiteY174" fmla="*/ 1523333 h 2426207"/>
                <a:gd name="connsiteX175" fmla="*/ 91726 w 1930241"/>
                <a:gd name="connsiteY175" fmla="*/ 1513427 h 2426207"/>
                <a:gd name="connsiteX176" fmla="*/ 79534 w 1930241"/>
                <a:gd name="connsiteY176" fmla="*/ 1529715 h 2426207"/>
                <a:gd name="connsiteX177" fmla="*/ 38862 w 1930241"/>
                <a:gd name="connsiteY177" fmla="*/ 1487043 h 2426207"/>
                <a:gd name="connsiteX178" fmla="*/ 56483 w 1930241"/>
                <a:gd name="connsiteY178" fmla="*/ 1454563 h 2426207"/>
                <a:gd name="connsiteX179" fmla="*/ 41910 w 1930241"/>
                <a:gd name="connsiteY179" fmla="*/ 1344644 h 2426207"/>
                <a:gd name="connsiteX180" fmla="*/ 70104 w 1930241"/>
                <a:gd name="connsiteY180" fmla="*/ 1222343 h 2426207"/>
                <a:gd name="connsiteX181" fmla="*/ 17240 w 1930241"/>
                <a:gd name="connsiteY181" fmla="*/ 1176814 h 2426207"/>
                <a:gd name="connsiteX182" fmla="*/ 24670 w 1930241"/>
                <a:gd name="connsiteY182" fmla="*/ 1160145 h 2426207"/>
                <a:gd name="connsiteX183" fmla="*/ 37910 w 1930241"/>
                <a:gd name="connsiteY183" fmla="*/ 1185958 h 2426207"/>
                <a:gd name="connsiteX184" fmla="*/ 67437 w 1930241"/>
                <a:gd name="connsiteY184" fmla="*/ 1167003 h 2426207"/>
                <a:gd name="connsiteX185" fmla="*/ 57626 w 1930241"/>
                <a:gd name="connsiteY185" fmla="*/ 1125569 h 2426207"/>
                <a:gd name="connsiteX186" fmla="*/ 27051 w 1930241"/>
                <a:gd name="connsiteY186" fmla="*/ 1095089 h 2426207"/>
                <a:gd name="connsiteX187" fmla="*/ 40672 w 1930241"/>
                <a:gd name="connsiteY187" fmla="*/ 1071467 h 2426207"/>
                <a:gd name="connsiteX188" fmla="*/ 0 w 1930241"/>
                <a:gd name="connsiteY188" fmla="*/ 1012984 h 2426207"/>
                <a:gd name="connsiteX189" fmla="*/ 21431 w 1930241"/>
                <a:gd name="connsiteY189" fmla="*/ 948690 h 2426207"/>
                <a:gd name="connsiteX190" fmla="*/ 10382 w 1930241"/>
                <a:gd name="connsiteY190" fmla="*/ 916305 h 2426207"/>
                <a:gd name="connsiteX191" fmla="*/ 92964 w 1930241"/>
                <a:gd name="connsiteY191" fmla="*/ 897065 h 2426207"/>
                <a:gd name="connsiteX192" fmla="*/ 86868 w 1930241"/>
                <a:gd name="connsiteY192" fmla="*/ 828580 h 2426207"/>
                <a:gd name="connsiteX193" fmla="*/ 62103 w 1930241"/>
                <a:gd name="connsiteY193" fmla="*/ 817816 h 2426207"/>
                <a:gd name="connsiteX194" fmla="*/ 69914 w 1930241"/>
                <a:gd name="connsiteY194" fmla="*/ 794290 h 2426207"/>
                <a:gd name="connsiteX195" fmla="*/ 110585 w 1930241"/>
                <a:gd name="connsiteY195" fmla="*/ 774668 h 2426207"/>
                <a:gd name="connsiteX196" fmla="*/ 103061 w 1930241"/>
                <a:gd name="connsiteY196" fmla="*/ 672370 h 2426207"/>
                <a:gd name="connsiteX197" fmla="*/ 103061 w 1930241"/>
                <a:gd name="connsiteY197" fmla="*/ 672370 h 2426207"/>
                <a:gd name="connsiteX198" fmla="*/ 101441 w 1930241"/>
                <a:gd name="connsiteY198" fmla="*/ 671227 h 2426207"/>
                <a:gd name="connsiteX199" fmla="*/ 101441 w 1930241"/>
                <a:gd name="connsiteY199" fmla="*/ 671227 h 2426207"/>
                <a:gd name="connsiteX200" fmla="*/ 96965 w 1930241"/>
                <a:gd name="connsiteY200" fmla="*/ 641890 h 2426207"/>
                <a:gd name="connsiteX201" fmla="*/ 96965 w 1930241"/>
                <a:gd name="connsiteY201" fmla="*/ 641890 h 2426207"/>
                <a:gd name="connsiteX202" fmla="*/ 96965 w 1930241"/>
                <a:gd name="connsiteY202" fmla="*/ 638651 h 2426207"/>
                <a:gd name="connsiteX203" fmla="*/ 96965 w 1930241"/>
                <a:gd name="connsiteY203" fmla="*/ 638651 h 2426207"/>
                <a:gd name="connsiteX204" fmla="*/ 102680 w 1930241"/>
                <a:gd name="connsiteY204" fmla="*/ 599027 h 2426207"/>
                <a:gd name="connsiteX205" fmla="*/ 102680 w 1930241"/>
                <a:gd name="connsiteY205" fmla="*/ 599027 h 2426207"/>
                <a:gd name="connsiteX206" fmla="*/ 192691 w 1930241"/>
                <a:gd name="connsiteY206" fmla="*/ 631317 h 2426207"/>
                <a:gd name="connsiteX207" fmla="*/ 278702 w 1930241"/>
                <a:gd name="connsiteY207" fmla="*/ 590074 h 2426207"/>
                <a:gd name="connsiteX208" fmla="*/ 307753 w 1930241"/>
                <a:gd name="connsiteY208" fmla="*/ 597599 h 2426207"/>
                <a:gd name="connsiteX209" fmla="*/ 300800 w 1930241"/>
                <a:gd name="connsiteY209" fmla="*/ 587788 h 2426207"/>
                <a:gd name="connsiteX210" fmla="*/ 334804 w 1930241"/>
                <a:gd name="connsiteY210" fmla="*/ 554641 h 2426207"/>
                <a:gd name="connsiteX211" fmla="*/ 324326 w 1930241"/>
                <a:gd name="connsiteY211" fmla="*/ 517207 h 2426207"/>
                <a:gd name="connsiteX212" fmla="*/ 350425 w 1930241"/>
                <a:gd name="connsiteY212" fmla="*/ 507397 h 2426207"/>
                <a:gd name="connsiteX213" fmla="*/ 361664 w 1930241"/>
                <a:gd name="connsiteY213" fmla="*/ 465677 h 2426207"/>
                <a:gd name="connsiteX214" fmla="*/ 373952 w 1930241"/>
                <a:gd name="connsiteY214" fmla="*/ 479869 h 2426207"/>
                <a:gd name="connsiteX215" fmla="*/ 397764 w 1930241"/>
                <a:gd name="connsiteY215" fmla="*/ 453295 h 2426207"/>
                <a:gd name="connsiteX216" fmla="*/ 422148 w 1930241"/>
                <a:gd name="connsiteY216" fmla="*/ 460724 h 2426207"/>
                <a:gd name="connsiteX217" fmla="*/ 432721 w 1930241"/>
                <a:gd name="connsiteY217" fmla="*/ 415861 h 2426207"/>
                <a:gd name="connsiteX218" fmla="*/ 448913 w 1930241"/>
                <a:gd name="connsiteY218" fmla="*/ 420433 h 2426207"/>
                <a:gd name="connsiteX219" fmla="*/ 450056 w 1930241"/>
                <a:gd name="connsiteY219" fmla="*/ 404717 h 2426207"/>
                <a:gd name="connsiteX220" fmla="*/ 495490 w 1930241"/>
                <a:gd name="connsiteY220" fmla="*/ 424529 h 2426207"/>
                <a:gd name="connsiteX221" fmla="*/ 489966 w 1930241"/>
                <a:gd name="connsiteY221" fmla="*/ 372618 h 2426207"/>
                <a:gd name="connsiteX222" fmla="*/ 536734 w 1930241"/>
                <a:gd name="connsiteY222" fmla="*/ 334137 h 2426207"/>
                <a:gd name="connsiteX223" fmla="*/ 493586 w 1930241"/>
                <a:gd name="connsiteY223" fmla="*/ 293465 h 2426207"/>
                <a:gd name="connsiteX224" fmla="*/ 449390 w 1930241"/>
                <a:gd name="connsiteY224" fmla="*/ 281369 h 2426207"/>
                <a:gd name="connsiteX225" fmla="*/ 419005 w 1930241"/>
                <a:gd name="connsiteY225" fmla="*/ 252603 h 2426207"/>
                <a:gd name="connsiteX226" fmla="*/ 401479 w 1930241"/>
                <a:gd name="connsiteY226" fmla="*/ 258223 h 2426207"/>
                <a:gd name="connsiteX227" fmla="*/ 385572 w 1930241"/>
                <a:gd name="connsiteY227" fmla="*/ 177356 h 2426207"/>
                <a:gd name="connsiteX228" fmla="*/ 389763 w 1930241"/>
                <a:gd name="connsiteY228" fmla="*/ 166497 h 2426207"/>
                <a:gd name="connsiteX229" fmla="*/ 411004 w 1930241"/>
                <a:gd name="connsiteY229" fmla="*/ 182499 h 2426207"/>
                <a:gd name="connsiteX230" fmla="*/ 502730 w 1930241"/>
                <a:gd name="connsiteY230" fmla="*/ 167164 h 2426207"/>
                <a:gd name="connsiteX231" fmla="*/ 544830 w 1930241"/>
                <a:gd name="connsiteY231" fmla="*/ 132778 h 2426207"/>
                <a:gd name="connsiteX232" fmla="*/ 562832 w 1930241"/>
                <a:gd name="connsiteY232" fmla="*/ 34480 h 2426207"/>
                <a:gd name="connsiteX233" fmla="*/ 603885 w 1930241"/>
                <a:gd name="connsiteY233" fmla="*/ 13525 h 2426207"/>
                <a:gd name="connsiteX234" fmla="*/ 615029 w 1930241"/>
                <a:gd name="connsiteY234" fmla="*/ 31147 h 24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930241" h="2426207">
                  <a:moveTo>
                    <a:pt x="644366" y="0"/>
                  </a:moveTo>
                  <a:lnTo>
                    <a:pt x="677037" y="110585"/>
                  </a:lnTo>
                  <a:lnTo>
                    <a:pt x="706755" y="104965"/>
                  </a:lnTo>
                  <a:lnTo>
                    <a:pt x="706565" y="136398"/>
                  </a:lnTo>
                  <a:lnTo>
                    <a:pt x="737045" y="136207"/>
                  </a:lnTo>
                  <a:lnTo>
                    <a:pt x="762095" y="111919"/>
                  </a:lnTo>
                  <a:lnTo>
                    <a:pt x="800767" y="127444"/>
                  </a:lnTo>
                  <a:lnTo>
                    <a:pt x="834009" y="120777"/>
                  </a:lnTo>
                  <a:lnTo>
                    <a:pt x="834009" y="120777"/>
                  </a:lnTo>
                  <a:lnTo>
                    <a:pt x="846582" y="120206"/>
                  </a:lnTo>
                  <a:lnTo>
                    <a:pt x="846582" y="120206"/>
                  </a:lnTo>
                  <a:lnTo>
                    <a:pt x="883158" y="125635"/>
                  </a:lnTo>
                  <a:lnTo>
                    <a:pt x="900113" y="151066"/>
                  </a:lnTo>
                  <a:lnTo>
                    <a:pt x="900113" y="151066"/>
                  </a:lnTo>
                  <a:lnTo>
                    <a:pt x="902399" y="151924"/>
                  </a:lnTo>
                  <a:lnTo>
                    <a:pt x="902399" y="151924"/>
                  </a:lnTo>
                  <a:lnTo>
                    <a:pt x="933926" y="163163"/>
                  </a:lnTo>
                  <a:lnTo>
                    <a:pt x="933926" y="163163"/>
                  </a:lnTo>
                  <a:lnTo>
                    <a:pt x="849725" y="272034"/>
                  </a:lnTo>
                  <a:lnTo>
                    <a:pt x="861060" y="304990"/>
                  </a:lnTo>
                  <a:lnTo>
                    <a:pt x="869633" y="291274"/>
                  </a:lnTo>
                  <a:lnTo>
                    <a:pt x="902875" y="302419"/>
                  </a:lnTo>
                  <a:lnTo>
                    <a:pt x="960406" y="379286"/>
                  </a:lnTo>
                  <a:lnTo>
                    <a:pt x="946309" y="418243"/>
                  </a:lnTo>
                  <a:lnTo>
                    <a:pt x="893826" y="430244"/>
                  </a:lnTo>
                  <a:lnTo>
                    <a:pt x="909447" y="444341"/>
                  </a:lnTo>
                  <a:lnTo>
                    <a:pt x="903351" y="489014"/>
                  </a:lnTo>
                  <a:lnTo>
                    <a:pt x="934022" y="501491"/>
                  </a:lnTo>
                  <a:lnTo>
                    <a:pt x="911257" y="512921"/>
                  </a:lnTo>
                  <a:lnTo>
                    <a:pt x="917448" y="550640"/>
                  </a:lnTo>
                  <a:lnTo>
                    <a:pt x="895064" y="564356"/>
                  </a:lnTo>
                  <a:lnTo>
                    <a:pt x="899255" y="620744"/>
                  </a:lnTo>
                  <a:lnTo>
                    <a:pt x="899255" y="620744"/>
                  </a:lnTo>
                  <a:lnTo>
                    <a:pt x="896398" y="621316"/>
                  </a:lnTo>
                  <a:lnTo>
                    <a:pt x="896398" y="621316"/>
                  </a:lnTo>
                  <a:lnTo>
                    <a:pt x="882301" y="641890"/>
                  </a:lnTo>
                  <a:lnTo>
                    <a:pt x="890873" y="662654"/>
                  </a:lnTo>
                  <a:lnTo>
                    <a:pt x="936689" y="653986"/>
                  </a:lnTo>
                  <a:lnTo>
                    <a:pt x="1007936" y="707041"/>
                  </a:lnTo>
                  <a:lnTo>
                    <a:pt x="999363" y="840962"/>
                  </a:lnTo>
                  <a:lnTo>
                    <a:pt x="944309" y="844010"/>
                  </a:lnTo>
                  <a:lnTo>
                    <a:pt x="941165" y="871823"/>
                  </a:lnTo>
                  <a:lnTo>
                    <a:pt x="989267" y="898493"/>
                  </a:lnTo>
                  <a:lnTo>
                    <a:pt x="980123" y="943451"/>
                  </a:lnTo>
                  <a:lnTo>
                    <a:pt x="1010412" y="951643"/>
                  </a:lnTo>
                  <a:lnTo>
                    <a:pt x="1042797" y="920686"/>
                  </a:lnTo>
                  <a:lnTo>
                    <a:pt x="1073563" y="916591"/>
                  </a:lnTo>
                  <a:lnTo>
                    <a:pt x="1072706" y="970216"/>
                  </a:lnTo>
                  <a:lnTo>
                    <a:pt x="1102614" y="974312"/>
                  </a:lnTo>
                  <a:lnTo>
                    <a:pt x="1100995" y="1019651"/>
                  </a:lnTo>
                  <a:lnTo>
                    <a:pt x="1150144" y="966121"/>
                  </a:lnTo>
                  <a:lnTo>
                    <a:pt x="1154049" y="988028"/>
                  </a:lnTo>
                  <a:lnTo>
                    <a:pt x="1167194" y="965930"/>
                  </a:lnTo>
                  <a:lnTo>
                    <a:pt x="1193673" y="986504"/>
                  </a:lnTo>
                  <a:lnTo>
                    <a:pt x="1215581" y="981265"/>
                  </a:lnTo>
                  <a:lnTo>
                    <a:pt x="1242727" y="1034796"/>
                  </a:lnTo>
                  <a:lnTo>
                    <a:pt x="1254062" y="1025176"/>
                  </a:lnTo>
                  <a:lnTo>
                    <a:pt x="1272826" y="1053275"/>
                  </a:lnTo>
                  <a:lnTo>
                    <a:pt x="1285399" y="1042892"/>
                  </a:lnTo>
                  <a:lnTo>
                    <a:pt x="1280827" y="1075944"/>
                  </a:lnTo>
                  <a:lnTo>
                    <a:pt x="1343406" y="1066991"/>
                  </a:lnTo>
                  <a:lnTo>
                    <a:pt x="1341596" y="1098995"/>
                  </a:lnTo>
                  <a:lnTo>
                    <a:pt x="1401890" y="1112996"/>
                  </a:lnTo>
                  <a:lnTo>
                    <a:pt x="1406557" y="1133761"/>
                  </a:lnTo>
                  <a:lnTo>
                    <a:pt x="1439418" y="1135571"/>
                  </a:lnTo>
                  <a:lnTo>
                    <a:pt x="1501521" y="1077373"/>
                  </a:lnTo>
                  <a:lnTo>
                    <a:pt x="1513332" y="1146524"/>
                  </a:lnTo>
                  <a:lnTo>
                    <a:pt x="1557337" y="1140619"/>
                  </a:lnTo>
                  <a:lnTo>
                    <a:pt x="1572673" y="1113949"/>
                  </a:lnTo>
                  <a:lnTo>
                    <a:pt x="1591913" y="1119187"/>
                  </a:lnTo>
                  <a:lnTo>
                    <a:pt x="1613535" y="1153382"/>
                  </a:lnTo>
                  <a:lnTo>
                    <a:pt x="1632490" y="1148144"/>
                  </a:lnTo>
                  <a:lnTo>
                    <a:pt x="1665161" y="1164812"/>
                  </a:lnTo>
                  <a:lnTo>
                    <a:pt x="1669923" y="1191768"/>
                  </a:lnTo>
                  <a:lnTo>
                    <a:pt x="1685258" y="1185767"/>
                  </a:lnTo>
                  <a:lnTo>
                    <a:pt x="1683163" y="1212818"/>
                  </a:lnTo>
                  <a:lnTo>
                    <a:pt x="1704023" y="1214914"/>
                  </a:lnTo>
                  <a:lnTo>
                    <a:pt x="1726597" y="1276064"/>
                  </a:lnTo>
                  <a:lnTo>
                    <a:pt x="1818418" y="1244441"/>
                  </a:lnTo>
                  <a:lnTo>
                    <a:pt x="1823942" y="1212437"/>
                  </a:lnTo>
                  <a:lnTo>
                    <a:pt x="1855089" y="1235869"/>
                  </a:lnTo>
                  <a:lnTo>
                    <a:pt x="1851470" y="1254062"/>
                  </a:lnTo>
                  <a:lnTo>
                    <a:pt x="1896332" y="1276350"/>
                  </a:lnTo>
                  <a:lnTo>
                    <a:pt x="1896332" y="1276350"/>
                  </a:lnTo>
                  <a:lnTo>
                    <a:pt x="1886903" y="1333976"/>
                  </a:lnTo>
                  <a:lnTo>
                    <a:pt x="1927479" y="1339215"/>
                  </a:lnTo>
                  <a:lnTo>
                    <a:pt x="1930241" y="1362456"/>
                  </a:lnTo>
                  <a:lnTo>
                    <a:pt x="1910906" y="1375505"/>
                  </a:lnTo>
                  <a:lnTo>
                    <a:pt x="1921002" y="1395698"/>
                  </a:lnTo>
                  <a:lnTo>
                    <a:pt x="1865376" y="1380172"/>
                  </a:lnTo>
                  <a:lnTo>
                    <a:pt x="1827657" y="1395222"/>
                  </a:lnTo>
                  <a:lnTo>
                    <a:pt x="1816132" y="1449705"/>
                  </a:lnTo>
                  <a:lnTo>
                    <a:pt x="1836801" y="1468755"/>
                  </a:lnTo>
                  <a:lnTo>
                    <a:pt x="1827181" y="1505807"/>
                  </a:lnTo>
                  <a:lnTo>
                    <a:pt x="1776984" y="1507046"/>
                  </a:lnTo>
                  <a:lnTo>
                    <a:pt x="1768697" y="1532763"/>
                  </a:lnTo>
                  <a:lnTo>
                    <a:pt x="1719262" y="1515904"/>
                  </a:lnTo>
                  <a:lnTo>
                    <a:pt x="1700975" y="1527143"/>
                  </a:lnTo>
                  <a:lnTo>
                    <a:pt x="1708785" y="1618297"/>
                  </a:lnTo>
                  <a:lnTo>
                    <a:pt x="1747457" y="1654016"/>
                  </a:lnTo>
                  <a:lnTo>
                    <a:pt x="1693354" y="1717929"/>
                  </a:lnTo>
                  <a:lnTo>
                    <a:pt x="1688021" y="1755838"/>
                  </a:lnTo>
                  <a:lnTo>
                    <a:pt x="1633728" y="1735455"/>
                  </a:lnTo>
                  <a:lnTo>
                    <a:pt x="1587722" y="1746599"/>
                  </a:lnTo>
                  <a:lnTo>
                    <a:pt x="1580483" y="1725359"/>
                  </a:lnTo>
                  <a:lnTo>
                    <a:pt x="1562957" y="1731169"/>
                  </a:lnTo>
                  <a:lnTo>
                    <a:pt x="1561148" y="1760315"/>
                  </a:lnTo>
                  <a:lnTo>
                    <a:pt x="1542955" y="1755934"/>
                  </a:lnTo>
                  <a:lnTo>
                    <a:pt x="1545717" y="1776412"/>
                  </a:lnTo>
                  <a:lnTo>
                    <a:pt x="1527715" y="1788700"/>
                  </a:lnTo>
                  <a:lnTo>
                    <a:pt x="1538764" y="1812893"/>
                  </a:lnTo>
                  <a:lnTo>
                    <a:pt x="1523238" y="1828800"/>
                  </a:lnTo>
                  <a:lnTo>
                    <a:pt x="1527334" y="1866900"/>
                  </a:lnTo>
                  <a:lnTo>
                    <a:pt x="1493711" y="1909762"/>
                  </a:lnTo>
                  <a:lnTo>
                    <a:pt x="1509998" y="1916811"/>
                  </a:lnTo>
                  <a:lnTo>
                    <a:pt x="1490662" y="1963960"/>
                  </a:lnTo>
                  <a:lnTo>
                    <a:pt x="1507427" y="1970437"/>
                  </a:lnTo>
                  <a:lnTo>
                    <a:pt x="1495520" y="2027777"/>
                  </a:lnTo>
                  <a:lnTo>
                    <a:pt x="1509427" y="2081879"/>
                  </a:lnTo>
                  <a:lnTo>
                    <a:pt x="1477518" y="2134362"/>
                  </a:lnTo>
                  <a:lnTo>
                    <a:pt x="1425988" y="2104263"/>
                  </a:lnTo>
                  <a:lnTo>
                    <a:pt x="1399318" y="2111788"/>
                  </a:lnTo>
                  <a:lnTo>
                    <a:pt x="1413034" y="2130552"/>
                  </a:lnTo>
                  <a:lnTo>
                    <a:pt x="1405700" y="2158365"/>
                  </a:lnTo>
                  <a:lnTo>
                    <a:pt x="1373029" y="2161985"/>
                  </a:lnTo>
                  <a:lnTo>
                    <a:pt x="1362742" y="2188464"/>
                  </a:lnTo>
                  <a:lnTo>
                    <a:pt x="1336453" y="2193322"/>
                  </a:lnTo>
                  <a:lnTo>
                    <a:pt x="1354169" y="2276665"/>
                  </a:lnTo>
                  <a:lnTo>
                    <a:pt x="1394936" y="2271236"/>
                  </a:lnTo>
                  <a:lnTo>
                    <a:pt x="1380935" y="2361057"/>
                  </a:lnTo>
                  <a:lnTo>
                    <a:pt x="1380935" y="2361057"/>
                  </a:lnTo>
                  <a:lnTo>
                    <a:pt x="1221677" y="2426208"/>
                  </a:lnTo>
                  <a:lnTo>
                    <a:pt x="1183862" y="2411825"/>
                  </a:lnTo>
                  <a:lnTo>
                    <a:pt x="1201484" y="2360581"/>
                  </a:lnTo>
                  <a:lnTo>
                    <a:pt x="1171956" y="2345722"/>
                  </a:lnTo>
                  <a:lnTo>
                    <a:pt x="1171956" y="2345722"/>
                  </a:lnTo>
                  <a:lnTo>
                    <a:pt x="1141000" y="2295525"/>
                  </a:lnTo>
                  <a:lnTo>
                    <a:pt x="1142905" y="2215134"/>
                  </a:lnTo>
                  <a:lnTo>
                    <a:pt x="1121759" y="2203704"/>
                  </a:lnTo>
                  <a:lnTo>
                    <a:pt x="1138809" y="2139506"/>
                  </a:lnTo>
                  <a:lnTo>
                    <a:pt x="1025081" y="2149412"/>
                  </a:lnTo>
                  <a:lnTo>
                    <a:pt x="1004316" y="2055019"/>
                  </a:lnTo>
                  <a:lnTo>
                    <a:pt x="1043654" y="2024348"/>
                  </a:lnTo>
                  <a:lnTo>
                    <a:pt x="1029938" y="1989392"/>
                  </a:lnTo>
                  <a:lnTo>
                    <a:pt x="1029938" y="1989392"/>
                  </a:lnTo>
                  <a:lnTo>
                    <a:pt x="1029938" y="1981771"/>
                  </a:lnTo>
                  <a:lnTo>
                    <a:pt x="1029938" y="1981771"/>
                  </a:lnTo>
                  <a:lnTo>
                    <a:pt x="978980" y="1942338"/>
                  </a:lnTo>
                  <a:lnTo>
                    <a:pt x="879824" y="1923574"/>
                  </a:lnTo>
                  <a:lnTo>
                    <a:pt x="832009" y="1939195"/>
                  </a:lnTo>
                  <a:lnTo>
                    <a:pt x="825532" y="1997107"/>
                  </a:lnTo>
                  <a:lnTo>
                    <a:pt x="769239" y="1989582"/>
                  </a:lnTo>
                  <a:lnTo>
                    <a:pt x="744093" y="1997869"/>
                  </a:lnTo>
                  <a:lnTo>
                    <a:pt x="741521" y="2017204"/>
                  </a:lnTo>
                  <a:lnTo>
                    <a:pt x="685133" y="2017681"/>
                  </a:lnTo>
                  <a:lnTo>
                    <a:pt x="588931" y="1966436"/>
                  </a:lnTo>
                  <a:lnTo>
                    <a:pt x="570833" y="1923002"/>
                  </a:lnTo>
                  <a:lnTo>
                    <a:pt x="496253" y="1911096"/>
                  </a:lnTo>
                  <a:lnTo>
                    <a:pt x="510445" y="1866614"/>
                  </a:lnTo>
                  <a:lnTo>
                    <a:pt x="489490" y="1826419"/>
                  </a:lnTo>
                  <a:lnTo>
                    <a:pt x="443198" y="1794796"/>
                  </a:lnTo>
                  <a:lnTo>
                    <a:pt x="369570" y="1794034"/>
                  </a:lnTo>
                  <a:lnTo>
                    <a:pt x="369570" y="1794034"/>
                  </a:lnTo>
                  <a:lnTo>
                    <a:pt x="348520" y="1731645"/>
                  </a:lnTo>
                  <a:lnTo>
                    <a:pt x="296513" y="1687830"/>
                  </a:lnTo>
                  <a:lnTo>
                    <a:pt x="267938" y="1680210"/>
                  </a:lnTo>
                  <a:lnTo>
                    <a:pt x="241745" y="1713643"/>
                  </a:lnTo>
                  <a:lnTo>
                    <a:pt x="218980" y="1693069"/>
                  </a:lnTo>
                  <a:lnTo>
                    <a:pt x="183928" y="1691164"/>
                  </a:lnTo>
                  <a:lnTo>
                    <a:pt x="204978" y="1661446"/>
                  </a:lnTo>
                  <a:lnTo>
                    <a:pt x="196596" y="1597819"/>
                  </a:lnTo>
                  <a:lnTo>
                    <a:pt x="135541" y="1615440"/>
                  </a:lnTo>
                  <a:lnTo>
                    <a:pt x="100775" y="1569339"/>
                  </a:lnTo>
                  <a:lnTo>
                    <a:pt x="118205" y="1544955"/>
                  </a:lnTo>
                  <a:lnTo>
                    <a:pt x="113157" y="1523333"/>
                  </a:lnTo>
                  <a:lnTo>
                    <a:pt x="91726" y="1513427"/>
                  </a:lnTo>
                  <a:lnTo>
                    <a:pt x="79534" y="1529715"/>
                  </a:lnTo>
                  <a:lnTo>
                    <a:pt x="38862" y="1487043"/>
                  </a:lnTo>
                  <a:lnTo>
                    <a:pt x="56483" y="1454563"/>
                  </a:lnTo>
                  <a:lnTo>
                    <a:pt x="41910" y="1344644"/>
                  </a:lnTo>
                  <a:lnTo>
                    <a:pt x="70104" y="1222343"/>
                  </a:lnTo>
                  <a:lnTo>
                    <a:pt x="17240" y="1176814"/>
                  </a:lnTo>
                  <a:lnTo>
                    <a:pt x="24670" y="1160145"/>
                  </a:lnTo>
                  <a:lnTo>
                    <a:pt x="37910" y="1185958"/>
                  </a:lnTo>
                  <a:lnTo>
                    <a:pt x="67437" y="1167003"/>
                  </a:lnTo>
                  <a:lnTo>
                    <a:pt x="57626" y="1125569"/>
                  </a:lnTo>
                  <a:lnTo>
                    <a:pt x="27051" y="1095089"/>
                  </a:lnTo>
                  <a:lnTo>
                    <a:pt x="40672" y="1071467"/>
                  </a:lnTo>
                  <a:lnTo>
                    <a:pt x="0" y="1012984"/>
                  </a:lnTo>
                  <a:lnTo>
                    <a:pt x="21431" y="948690"/>
                  </a:lnTo>
                  <a:lnTo>
                    <a:pt x="10382" y="916305"/>
                  </a:lnTo>
                  <a:lnTo>
                    <a:pt x="92964" y="897065"/>
                  </a:lnTo>
                  <a:lnTo>
                    <a:pt x="86868" y="828580"/>
                  </a:lnTo>
                  <a:lnTo>
                    <a:pt x="62103" y="817816"/>
                  </a:lnTo>
                  <a:lnTo>
                    <a:pt x="69914" y="794290"/>
                  </a:lnTo>
                  <a:lnTo>
                    <a:pt x="110585" y="774668"/>
                  </a:lnTo>
                  <a:lnTo>
                    <a:pt x="103061" y="672370"/>
                  </a:lnTo>
                  <a:lnTo>
                    <a:pt x="103061" y="672370"/>
                  </a:lnTo>
                  <a:lnTo>
                    <a:pt x="101441" y="671227"/>
                  </a:lnTo>
                  <a:lnTo>
                    <a:pt x="101441" y="671227"/>
                  </a:lnTo>
                  <a:lnTo>
                    <a:pt x="96965" y="641890"/>
                  </a:lnTo>
                  <a:lnTo>
                    <a:pt x="96965" y="641890"/>
                  </a:lnTo>
                  <a:lnTo>
                    <a:pt x="96965" y="638651"/>
                  </a:lnTo>
                  <a:lnTo>
                    <a:pt x="96965" y="638651"/>
                  </a:lnTo>
                  <a:lnTo>
                    <a:pt x="102680" y="599027"/>
                  </a:lnTo>
                  <a:lnTo>
                    <a:pt x="102680" y="599027"/>
                  </a:lnTo>
                  <a:lnTo>
                    <a:pt x="192691" y="631317"/>
                  </a:lnTo>
                  <a:lnTo>
                    <a:pt x="278702" y="590074"/>
                  </a:lnTo>
                  <a:lnTo>
                    <a:pt x="307753" y="597599"/>
                  </a:lnTo>
                  <a:lnTo>
                    <a:pt x="300800" y="587788"/>
                  </a:lnTo>
                  <a:lnTo>
                    <a:pt x="334804" y="554641"/>
                  </a:lnTo>
                  <a:lnTo>
                    <a:pt x="324326" y="517207"/>
                  </a:lnTo>
                  <a:lnTo>
                    <a:pt x="350425" y="507397"/>
                  </a:lnTo>
                  <a:lnTo>
                    <a:pt x="361664" y="465677"/>
                  </a:lnTo>
                  <a:lnTo>
                    <a:pt x="373952" y="479869"/>
                  </a:lnTo>
                  <a:lnTo>
                    <a:pt x="397764" y="453295"/>
                  </a:lnTo>
                  <a:lnTo>
                    <a:pt x="422148" y="460724"/>
                  </a:lnTo>
                  <a:lnTo>
                    <a:pt x="432721" y="415861"/>
                  </a:lnTo>
                  <a:lnTo>
                    <a:pt x="448913" y="420433"/>
                  </a:lnTo>
                  <a:lnTo>
                    <a:pt x="450056" y="404717"/>
                  </a:lnTo>
                  <a:lnTo>
                    <a:pt x="495490" y="424529"/>
                  </a:lnTo>
                  <a:lnTo>
                    <a:pt x="489966" y="372618"/>
                  </a:lnTo>
                  <a:lnTo>
                    <a:pt x="536734" y="334137"/>
                  </a:lnTo>
                  <a:lnTo>
                    <a:pt x="493586" y="293465"/>
                  </a:lnTo>
                  <a:lnTo>
                    <a:pt x="449390" y="281369"/>
                  </a:lnTo>
                  <a:lnTo>
                    <a:pt x="419005" y="252603"/>
                  </a:lnTo>
                  <a:lnTo>
                    <a:pt x="401479" y="258223"/>
                  </a:lnTo>
                  <a:lnTo>
                    <a:pt x="385572" y="177356"/>
                  </a:lnTo>
                  <a:lnTo>
                    <a:pt x="389763" y="166497"/>
                  </a:lnTo>
                  <a:lnTo>
                    <a:pt x="411004" y="182499"/>
                  </a:lnTo>
                  <a:lnTo>
                    <a:pt x="502730" y="167164"/>
                  </a:lnTo>
                  <a:lnTo>
                    <a:pt x="544830" y="132778"/>
                  </a:lnTo>
                  <a:lnTo>
                    <a:pt x="562832" y="34480"/>
                  </a:lnTo>
                  <a:lnTo>
                    <a:pt x="603885" y="13525"/>
                  </a:lnTo>
                  <a:lnTo>
                    <a:pt x="615029" y="31147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Grafika 2">
              <a:extLst>
                <a:ext uri="{FF2B5EF4-FFF2-40B4-BE49-F238E27FC236}">
                  <a16:creationId xmlns:a16="http://schemas.microsoft.com/office/drawing/2014/main" id="{DF5BCF57-1885-4F19-940B-D374CD4A2C75}"/>
                </a:ext>
              </a:extLst>
            </p:cNvPr>
            <p:cNvSpPr/>
            <p:nvPr/>
          </p:nvSpPr>
          <p:spPr>
            <a:xfrm>
              <a:off x="7246906" y="-1007605"/>
              <a:ext cx="1663160" cy="1916811"/>
            </a:xfrm>
            <a:custGeom>
              <a:avLst/>
              <a:gdLst>
                <a:gd name="connsiteX0" fmla="*/ 108966 w 1663160"/>
                <a:gd name="connsiteY0" fmla="*/ 703232 h 1916811"/>
                <a:gd name="connsiteX1" fmla="*/ 154591 w 1663160"/>
                <a:gd name="connsiteY1" fmla="*/ 708566 h 1916811"/>
                <a:gd name="connsiteX2" fmla="*/ 126206 w 1663160"/>
                <a:gd name="connsiteY2" fmla="*/ 729045 h 1916811"/>
                <a:gd name="connsiteX3" fmla="*/ 126397 w 1663160"/>
                <a:gd name="connsiteY3" fmla="*/ 752000 h 1916811"/>
                <a:gd name="connsiteX4" fmla="*/ 92583 w 1663160"/>
                <a:gd name="connsiteY4" fmla="*/ 703422 h 1916811"/>
                <a:gd name="connsiteX5" fmla="*/ 108966 w 1663160"/>
                <a:gd name="connsiteY5" fmla="*/ 703232 h 1916811"/>
                <a:gd name="connsiteX6" fmla="*/ 165163 w 1663160"/>
                <a:gd name="connsiteY6" fmla="*/ 701517 h 1916811"/>
                <a:gd name="connsiteX7" fmla="*/ 170593 w 1663160"/>
                <a:gd name="connsiteY7" fmla="*/ 714281 h 1916811"/>
                <a:gd name="connsiteX8" fmla="*/ 151066 w 1663160"/>
                <a:gd name="connsiteY8" fmla="*/ 723520 h 1916811"/>
                <a:gd name="connsiteX9" fmla="*/ 165163 w 1663160"/>
                <a:gd name="connsiteY9" fmla="*/ 701517 h 1916811"/>
                <a:gd name="connsiteX10" fmla="*/ 121063 w 1663160"/>
                <a:gd name="connsiteY10" fmla="*/ 691897 h 1916811"/>
                <a:gd name="connsiteX11" fmla="*/ 137446 w 1663160"/>
                <a:gd name="connsiteY11" fmla="*/ 705708 h 1916811"/>
                <a:gd name="connsiteX12" fmla="*/ 110776 w 1663160"/>
                <a:gd name="connsiteY12" fmla="*/ 705518 h 1916811"/>
                <a:gd name="connsiteX13" fmla="*/ 121063 w 1663160"/>
                <a:gd name="connsiteY13" fmla="*/ 691897 h 1916811"/>
                <a:gd name="connsiteX14" fmla="*/ 141827 w 1663160"/>
                <a:gd name="connsiteY14" fmla="*/ 679895 h 1916811"/>
                <a:gd name="connsiteX15" fmla="*/ 140970 w 1663160"/>
                <a:gd name="connsiteY15" fmla="*/ 703327 h 1916811"/>
                <a:gd name="connsiteX16" fmla="*/ 129349 w 1663160"/>
                <a:gd name="connsiteY16" fmla="*/ 687039 h 1916811"/>
                <a:gd name="connsiteX17" fmla="*/ 141827 w 1663160"/>
                <a:gd name="connsiteY17" fmla="*/ 679895 h 1916811"/>
                <a:gd name="connsiteX18" fmla="*/ 73438 w 1663160"/>
                <a:gd name="connsiteY18" fmla="*/ 639509 h 1916811"/>
                <a:gd name="connsiteX19" fmla="*/ 90678 w 1663160"/>
                <a:gd name="connsiteY19" fmla="*/ 637889 h 1916811"/>
                <a:gd name="connsiteX20" fmla="*/ 71628 w 1663160"/>
                <a:gd name="connsiteY20" fmla="*/ 662369 h 1916811"/>
                <a:gd name="connsiteX21" fmla="*/ 124968 w 1663160"/>
                <a:gd name="connsiteY21" fmla="*/ 752762 h 1916811"/>
                <a:gd name="connsiteX22" fmla="*/ 52387 w 1663160"/>
                <a:gd name="connsiteY22" fmla="*/ 694659 h 1916811"/>
                <a:gd name="connsiteX23" fmla="*/ 53245 w 1663160"/>
                <a:gd name="connsiteY23" fmla="*/ 661702 h 1916811"/>
                <a:gd name="connsiteX24" fmla="*/ 36290 w 1663160"/>
                <a:gd name="connsiteY24" fmla="*/ 649319 h 1916811"/>
                <a:gd name="connsiteX25" fmla="*/ 73438 w 1663160"/>
                <a:gd name="connsiteY25" fmla="*/ 639509 h 1916811"/>
                <a:gd name="connsiteX26" fmla="*/ 368427 w 1663160"/>
                <a:gd name="connsiteY26" fmla="*/ 596837 h 1916811"/>
                <a:gd name="connsiteX27" fmla="*/ 368046 w 1663160"/>
                <a:gd name="connsiteY27" fmla="*/ 610838 h 1916811"/>
                <a:gd name="connsiteX28" fmla="*/ 337375 w 1663160"/>
                <a:gd name="connsiteY28" fmla="*/ 613886 h 1916811"/>
                <a:gd name="connsiteX29" fmla="*/ 341471 w 1663160"/>
                <a:gd name="connsiteY29" fmla="*/ 584645 h 1916811"/>
                <a:gd name="connsiteX30" fmla="*/ 368427 w 1663160"/>
                <a:gd name="connsiteY30" fmla="*/ 596837 h 1916811"/>
                <a:gd name="connsiteX31" fmla="*/ 374332 w 1663160"/>
                <a:gd name="connsiteY31" fmla="*/ 544259 h 1916811"/>
                <a:gd name="connsiteX32" fmla="*/ 332422 w 1663160"/>
                <a:gd name="connsiteY32" fmla="*/ 569595 h 1916811"/>
                <a:gd name="connsiteX33" fmla="*/ 332994 w 1663160"/>
                <a:gd name="connsiteY33" fmla="*/ 625507 h 1916811"/>
                <a:gd name="connsiteX34" fmla="*/ 297370 w 1663160"/>
                <a:gd name="connsiteY34" fmla="*/ 667893 h 1916811"/>
                <a:gd name="connsiteX35" fmla="*/ 270891 w 1663160"/>
                <a:gd name="connsiteY35" fmla="*/ 759239 h 1916811"/>
                <a:gd name="connsiteX36" fmla="*/ 258699 w 1663160"/>
                <a:gd name="connsiteY36" fmla="*/ 709709 h 1916811"/>
                <a:gd name="connsiteX37" fmla="*/ 176689 w 1663160"/>
                <a:gd name="connsiteY37" fmla="*/ 696850 h 1916811"/>
                <a:gd name="connsiteX38" fmla="*/ 182023 w 1663160"/>
                <a:gd name="connsiteY38" fmla="*/ 658749 h 1916811"/>
                <a:gd name="connsiteX39" fmla="*/ 175546 w 1663160"/>
                <a:gd name="connsiteY39" fmla="*/ 676561 h 1916811"/>
                <a:gd name="connsiteX40" fmla="*/ 151543 w 1663160"/>
                <a:gd name="connsiteY40" fmla="*/ 668655 h 1916811"/>
                <a:gd name="connsiteX41" fmla="*/ 96869 w 1663160"/>
                <a:gd name="connsiteY41" fmla="*/ 701708 h 1916811"/>
                <a:gd name="connsiteX42" fmla="*/ 104680 w 1663160"/>
                <a:gd name="connsiteY42" fmla="*/ 690087 h 1916811"/>
                <a:gd name="connsiteX43" fmla="*/ 77533 w 1663160"/>
                <a:gd name="connsiteY43" fmla="*/ 665417 h 1916811"/>
                <a:gd name="connsiteX44" fmla="*/ 94012 w 1663160"/>
                <a:gd name="connsiteY44" fmla="*/ 640652 h 1916811"/>
                <a:gd name="connsiteX45" fmla="*/ 159544 w 1663160"/>
                <a:gd name="connsiteY45" fmla="*/ 644747 h 1916811"/>
                <a:gd name="connsiteX46" fmla="*/ 217837 w 1663160"/>
                <a:gd name="connsiteY46" fmla="*/ 600075 h 1916811"/>
                <a:gd name="connsiteX47" fmla="*/ 374332 w 1663160"/>
                <a:gd name="connsiteY47" fmla="*/ 544259 h 1916811"/>
                <a:gd name="connsiteX48" fmla="*/ 1513999 w 1663160"/>
                <a:gd name="connsiteY48" fmla="*/ 0 h 1916811"/>
                <a:gd name="connsiteX49" fmla="*/ 1540764 w 1663160"/>
                <a:gd name="connsiteY49" fmla="*/ 78010 h 1916811"/>
                <a:gd name="connsiteX50" fmla="*/ 1568672 w 1663160"/>
                <a:gd name="connsiteY50" fmla="*/ 89535 h 1916811"/>
                <a:gd name="connsiteX51" fmla="*/ 1582388 w 1663160"/>
                <a:gd name="connsiteY51" fmla="*/ 121253 h 1916811"/>
                <a:gd name="connsiteX52" fmla="*/ 1586389 w 1663160"/>
                <a:gd name="connsiteY52" fmla="*/ 194501 h 1916811"/>
                <a:gd name="connsiteX53" fmla="*/ 1560671 w 1663160"/>
                <a:gd name="connsiteY53" fmla="*/ 201073 h 1916811"/>
                <a:gd name="connsiteX54" fmla="*/ 1565243 w 1663160"/>
                <a:gd name="connsiteY54" fmla="*/ 248317 h 1916811"/>
                <a:gd name="connsiteX55" fmla="*/ 1594485 w 1663160"/>
                <a:gd name="connsiteY55" fmla="*/ 282702 h 1916811"/>
                <a:gd name="connsiteX56" fmla="*/ 1588103 w 1663160"/>
                <a:gd name="connsiteY56" fmla="*/ 304991 h 1916811"/>
                <a:gd name="connsiteX57" fmla="*/ 1516380 w 1663160"/>
                <a:gd name="connsiteY57" fmla="*/ 332137 h 1916811"/>
                <a:gd name="connsiteX58" fmla="*/ 1507236 w 1663160"/>
                <a:gd name="connsiteY58" fmla="*/ 352234 h 1916811"/>
                <a:gd name="connsiteX59" fmla="*/ 1559243 w 1663160"/>
                <a:gd name="connsiteY59" fmla="*/ 448437 h 1916811"/>
                <a:gd name="connsiteX60" fmla="*/ 1546669 w 1663160"/>
                <a:gd name="connsiteY60" fmla="*/ 465487 h 1916811"/>
                <a:gd name="connsiteX61" fmla="*/ 1564672 w 1663160"/>
                <a:gd name="connsiteY61" fmla="*/ 491871 h 1916811"/>
                <a:gd name="connsiteX62" fmla="*/ 1552956 w 1663160"/>
                <a:gd name="connsiteY62" fmla="*/ 530924 h 1916811"/>
                <a:gd name="connsiteX63" fmla="*/ 1552956 w 1663160"/>
                <a:gd name="connsiteY63" fmla="*/ 530924 h 1916811"/>
                <a:gd name="connsiteX64" fmla="*/ 1548955 w 1663160"/>
                <a:gd name="connsiteY64" fmla="*/ 535781 h 1916811"/>
                <a:gd name="connsiteX65" fmla="*/ 1548955 w 1663160"/>
                <a:gd name="connsiteY65" fmla="*/ 535781 h 1916811"/>
                <a:gd name="connsiteX66" fmla="*/ 1552289 w 1663160"/>
                <a:gd name="connsiteY66" fmla="*/ 582644 h 1916811"/>
                <a:gd name="connsiteX67" fmla="*/ 1552289 w 1663160"/>
                <a:gd name="connsiteY67" fmla="*/ 582644 h 1916811"/>
                <a:gd name="connsiteX68" fmla="*/ 1559052 w 1663160"/>
                <a:gd name="connsiteY68" fmla="*/ 582073 h 1916811"/>
                <a:gd name="connsiteX69" fmla="*/ 1559052 w 1663160"/>
                <a:gd name="connsiteY69" fmla="*/ 582073 h 1916811"/>
                <a:gd name="connsiteX70" fmla="*/ 1566291 w 1663160"/>
                <a:gd name="connsiteY70" fmla="*/ 557594 h 1916811"/>
                <a:gd name="connsiteX71" fmla="*/ 1580959 w 1663160"/>
                <a:gd name="connsiteY71" fmla="*/ 565309 h 1916811"/>
                <a:gd name="connsiteX72" fmla="*/ 1600390 w 1663160"/>
                <a:gd name="connsiteY72" fmla="*/ 587597 h 1916811"/>
                <a:gd name="connsiteX73" fmla="*/ 1601629 w 1663160"/>
                <a:gd name="connsiteY73" fmla="*/ 622268 h 1916811"/>
                <a:gd name="connsiteX74" fmla="*/ 1663160 w 1663160"/>
                <a:gd name="connsiteY74" fmla="*/ 657035 h 1916811"/>
                <a:gd name="connsiteX75" fmla="*/ 1655445 w 1663160"/>
                <a:gd name="connsiteY75" fmla="*/ 689611 h 1916811"/>
                <a:gd name="connsiteX76" fmla="*/ 1611154 w 1663160"/>
                <a:gd name="connsiteY76" fmla="*/ 682658 h 1916811"/>
                <a:gd name="connsiteX77" fmla="*/ 1598390 w 1663160"/>
                <a:gd name="connsiteY77" fmla="*/ 694945 h 1916811"/>
                <a:gd name="connsiteX78" fmla="*/ 1598105 w 1663160"/>
                <a:gd name="connsiteY78" fmla="*/ 730759 h 1916811"/>
                <a:gd name="connsiteX79" fmla="*/ 1640395 w 1663160"/>
                <a:gd name="connsiteY79" fmla="*/ 762191 h 1916811"/>
                <a:gd name="connsiteX80" fmla="*/ 1590199 w 1663160"/>
                <a:gd name="connsiteY80" fmla="*/ 813245 h 1916811"/>
                <a:gd name="connsiteX81" fmla="*/ 1610868 w 1663160"/>
                <a:gd name="connsiteY81" fmla="*/ 900685 h 1916811"/>
                <a:gd name="connsiteX82" fmla="*/ 1610868 w 1663160"/>
                <a:gd name="connsiteY82" fmla="*/ 900685 h 1916811"/>
                <a:gd name="connsiteX83" fmla="*/ 1581531 w 1663160"/>
                <a:gd name="connsiteY83" fmla="*/ 931832 h 1916811"/>
                <a:gd name="connsiteX84" fmla="*/ 1570387 w 1663160"/>
                <a:gd name="connsiteY84" fmla="*/ 914211 h 1916811"/>
                <a:gd name="connsiteX85" fmla="*/ 1529429 w 1663160"/>
                <a:gd name="connsiteY85" fmla="*/ 935165 h 1916811"/>
                <a:gd name="connsiteX86" fmla="*/ 1511332 w 1663160"/>
                <a:gd name="connsiteY86" fmla="*/ 1033559 h 1916811"/>
                <a:gd name="connsiteX87" fmla="*/ 1469326 w 1663160"/>
                <a:gd name="connsiteY87" fmla="*/ 1067849 h 1916811"/>
                <a:gd name="connsiteX88" fmla="*/ 1377601 w 1663160"/>
                <a:gd name="connsiteY88" fmla="*/ 1083279 h 1916811"/>
                <a:gd name="connsiteX89" fmla="*/ 1356360 w 1663160"/>
                <a:gd name="connsiteY89" fmla="*/ 1067182 h 1916811"/>
                <a:gd name="connsiteX90" fmla="*/ 1352074 w 1663160"/>
                <a:gd name="connsiteY90" fmla="*/ 1078136 h 1916811"/>
                <a:gd name="connsiteX91" fmla="*/ 1368076 w 1663160"/>
                <a:gd name="connsiteY91" fmla="*/ 1158908 h 1916811"/>
                <a:gd name="connsiteX92" fmla="*/ 1385602 w 1663160"/>
                <a:gd name="connsiteY92" fmla="*/ 1153383 h 1916811"/>
                <a:gd name="connsiteX93" fmla="*/ 1415986 w 1663160"/>
                <a:gd name="connsiteY93" fmla="*/ 1182054 h 1916811"/>
                <a:gd name="connsiteX94" fmla="*/ 1460182 w 1663160"/>
                <a:gd name="connsiteY94" fmla="*/ 1194245 h 1916811"/>
                <a:gd name="connsiteX95" fmla="*/ 1503235 w 1663160"/>
                <a:gd name="connsiteY95" fmla="*/ 1234822 h 1916811"/>
                <a:gd name="connsiteX96" fmla="*/ 1456468 w 1663160"/>
                <a:gd name="connsiteY96" fmla="*/ 1273303 h 1916811"/>
                <a:gd name="connsiteX97" fmla="*/ 1462087 w 1663160"/>
                <a:gd name="connsiteY97" fmla="*/ 1325214 h 1916811"/>
                <a:gd name="connsiteX98" fmla="*/ 1416653 w 1663160"/>
                <a:gd name="connsiteY98" fmla="*/ 1305307 h 1916811"/>
                <a:gd name="connsiteX99" fmla="*/ 1415510 w 1663160"/>
                <a:gd name="connsiteY99" fmla="*/ 1321023 h 1916811"/>
                <a:gd name="connsiteX100" fmla="*/ 1399318 w 1663160"/>
                <a:gd name="connsiteY100" fmla="*/ 1316451 h 1916811"/>
                <a:gd name="connsiteX101" fmla="*/ 1388650 w 1663160"/>
                <a:gd name="connsiteY101" fmla="*/ 1361314 h 1916811"/>
                <a:gd name="connsiteX102" fmla="*/ 1364361 w 1663160"/>
                <a:gd name="connsiteY102" fmla="*/ 1353980 h 1916811"/>
                <a:gd name="connsiteX103" fmla="*/ 1340548 w 1663160"/>
                <a:gd name="connsiteY103" fmla="*/ 1380459 h 1916811"/>
                <a:gd name="connsiteX104" fmla="*/ 1328261 w 1663160"/>
                <a:gd name="connsiteY104" fmla="*/ 1366267 h 1916811"/>
                <a:gd name="connsiteX105" fmla="*/ 1317022 w 1663160"/>
                <a:gd name="connsiteY105" fmla="*/ 1408082 h 1916811"/>
                <a:gd name="connsiteX106" fmla="*/ 1291018 w 1663160"/>
                <a:gd name="connsiteY106" fmla="*/ 1417892 h 1916811"/>
                <a:gd name="connsiteX107" fmla="*/ 1301496 w 1663160"/>
                <a:gd name="connsiteY107" fmla="*/ 1455421 h 1916811"/>
                <a:gd name="connsiteX108" fmla="*/ 1267397 w 1663160"/>
                <a:gd name="connsiteY108" fmla="*/ 1488568 h 1916811"/>
                <a:gd name="connsiteX109" fmla="*/ 1274445 w 1663160"/>
                <a:gd name="connsiteY109" fmla="*/ 1498379 h 1916811"/>
                <a:gd name="connsiteX110" fmla="*/ 1245298 w 1663160"/>
                <a:gd name="connsiteY110" fmla="*/ 1490854 h 1916811"/>
                <a:gd name="connsiteX111" fmla="*/ 1159288 w 1663160"/>
                <a:gd name="connsiteY111" fmla="*/ 1532002 h 1916811"/>
                <a:gd name="connsiteX112" fmla="*/ 1069276 w 1663160"/>
                <a:gd name="connsiteY112" fmla="*/ 1499808 h 1916811"/>
                <a:gd name="connsiteX113" fmla="*/ 1069276 w 1663160"/>
                <a:gd name="connsiteY113" fmla="*/ 1499808 h 1916811"/>
                <a:gd name="connsiteX114" fmla="*/ 1083564 w 1663160"/>
                <a:gd name="connsiteY114" fmla="*/ 1439419 h 1916811"/>
                <a:gd name="connsiteX115" fmla="*/ 1006221 w 1663160"/>
                <a:gd name="connsiteY115" fmla="*/ 1420941 h 1916811"/>
                <a:gd name="connsiteX116" fmla="*/ 1010317 w 1663160"/>
                <a:gd name="connsiteY116" fmla="*/ 1443324 h 1916811"/>
                <a:gd name="connsiteX117" fmla="*/ 980884 w 1663160"/>
                <a:gd name="connsiteY117" fmla="*/ 1456374 h 1916811"/>
                <a:gd name="connsiteX118" fmla="*/ 986028 w 1663160"/>
                <a:gd name="connsiteY118" fmla="*/ 1475138 h 1916811"/>
                <a:gd name="connsiteX119" fmla="*/ 962025 w 1663160"/>
                <a:gd name="connsiteY119" fmla="*/ 1479995 h 1916811"/>
                <a:gd name="connsiteX120" fmla="*/ 978027 w 1663160"/>
                <a:gd name="connsiteY120" fmla="*/ 1500474 h 1916811"/>
                <a:gd name="connsiteX121" fmla="*/ 947071 w 1663160"/>
                <a:gd name="connsiteY121" fmla="*/ 1513047 h 1916811"/>
                <a:gd name="connsiteX122" fmla="*/ 956500 w 1663160"/>
                <a:gd name="connsiteY122" fmla="*/ 1532859 h 1916811"/>
                <a:gd name="connsiteX123" fmla="*/ 934688 w 1663160"/>
                <a:gd name="connsiteY123" fmla="*/ 1545146 h 1916811"/>
                <a:gd name="connsiteX124" fmla="*/ 911733 w 1663160"/>
                <a:gd name="connsiteY124" fmla="*/ 1533526 h 1916811"/>
                <a:gd name="connsiteX125" fmla="*/ 886587 w 1663160"/>
                <a:gd name="connsiteY125" fmla="*/ 1554767 h 1916811"/>
                <a:gd name="connsiteX126" fmla="*/ 832294 w 1663160"/>
                <a:gd name="connsiteY126" fmla="*/ 1524382 h 1916811"/>
                <a:gd name="connsiteX127" fmla="*/ 754380 w 1663160"/>
                <a:gd name="connsiteY127" fmla="*/ 1551242 h 1916811"/>
                <a:gd name="connsiteX128" fmla="*/ 722662 w 1663160"/>
                <a:gd name="connsiteY128" fmla="*/ 1587342 h 1916811"/>
                <a:gd name="connsiteX129" fmla="*/ 679323 w 1663160"/>
                <a:gd name="connsiteY129" fmla="*/ 1577722 h 1916811"/>
                <a:gd name="connsiteX130" fmla="*/ 699802 w 1663160"/>
                <a:gd name="connsiteY130" fmla="*/ 1639444 h 1916811"/>
                <a:gd name="connsiteX131" fmla="*/ 557498 w 1663160"/>
                <a:gd name="connsiteY131" fmla="*/ 1700213 h 1916811"/>
                <a:gd name="connsiteX132" fmla="*/ 536448 w 1663160"/>
                <a:gd name="connsiteY132" fmla="*/ 1676115 h 1916811"/>
                <a:gd name="connsiteX133" fmla="*/ 512064 w 1663160"/>
                <a:gd name="connsiteY133" fmla="*/ 1693260 h 1916811"/>
                <a:gd name="connsiteX134" fmla="*/ 461772 w 1663160"/>
                <a:gd name="connsiteY134" fmla="*/ 1651541 h 1916811"/>
                <a:gd name="connsiteX135" fmla="*/ 442341 w 1663160"/>
                <a:gd name="connsiteY135" fmla="*/ 1677735 h 1916811"/>
                <a:gd name="connsiteX136" fmla="*/ 461867 w 1663160"/>
                <a:gd name="connsiteY136" fmla="*/ 1695927 h 1916811"/>
                <a:gd name="connsiteX137" fmla="*/ 424910 w 1663160"/>
                <a:gd name="connsiteY137" fmla="*/ 1707453 h 1916811"/>
                <a:gd name="connsiteX138" fmla="*/ 432340 w 1663160"/>
                <a:gd name="connsiteY138" fmla="*/ 1736123 h 1916811"/>
                <a:gd name="connsiteX139" fmla="*/ 394525 w 1663160"/>
                <a:gd name="connsiteY139" fmla="*/ 1766603 h 1916811"/>
                <a:gd name="connsiteX140" fmla="*/ 363569 w 1663160"/>
                <a:gd name="connsiteY140" fmla="*/ 1876426 h 1916811"/>
                <a:gd name="connsiteX141" fmla="*/ 342043 w 1663160"/>
                <a:gd name="connsiteY141" fmla="*/ 1890142 h 1916811"/>
                <a:gd name="connsiteX142" fmla="*/ 297180 w 1663160"/>
                <a:gd name="connsiteY142" fmla="*/ 1865758 h 1916811"/>
                <a:gd name="connsiteX143" fmla="*/ 277273 w 1663160"/>
                <a:gd name="connsiteY143" fmla="*/ 1882617 h 1916811"/>
                <a:gd name="connsiteX144" fmla="*/ 277939 w 1663160"/>
                <a:gd name="connsiteY144" fmla="*/ 1916812 h 1916811"/>
                <a:gd name="connsiteX145" fmla="*/ 277939 w 1663160"/>
                <a:gd name="connsiteY145" fmla="*/ 1916812 h 1916811"/>
                <a:gd name="connsiteX146" fmla="*/ 198596 w 1663160"/>
                <a:gd name="connsiteY146" fmla="*/ 1864329 h 1916811"/>
                <a:gd name="connsiteX147" fmla="*/ 133159 w 1663160"/>
                <a:gd name="connsiteY147" fmla="*/ 1779081 h 1916811"/>
                <a:gd name="connsiteX148" fmla="*/ 55721 w 1663160"/>
                <a:gd name="connsiteY148" fmla="*/ 1716025 h 1916811"/>
                <a:gd name="connsiteX149" fmla="*/ 0 w 1663160"/>
                <a:gd name="connsiteY149" fmla="*/ 1694784 h 1916811"/>
                <a:gd name="connsiteX150" fmla="*/ 22003 w 1663160"/>
                <a:gd name="connsiteY150" fmla="*/ 1650303 h 1916811"/>
                <a:gd name="connsiteX151" fmla="*/ 12478 w 1663160"/>
                <a:gd name="connsiteY151" fmla="*/ 1576579 h 1916811"/>
                <a:gd name="connsiteX152" fmla="*/ 128683 w 1663160"/>
                <a:gd name="connsiteY152" fmla="*/ 1488854 h 1916811"/>
                <a:gd name="connsiteX153" fmla="*/ 153448 w 1663160"/>
                <a:gd name="connsiteY153" fmla="*/ 1403129 h 1916811"/>
                <a:gd name="connsiteX154" fmla="*/ 147447 w 1663160"/>
                <a:gd name="connsiteY154" fmla="*/ 1346550 h 1916811"/>
                <a:gd name="connsiteX155" fmla="*/ 188500 w 1663160"/>
                <a:gd name="connsiteY155" fmla="*/ 1285114 h 1916811"/>
                <a:gd name="connsiteX156" fmla="*/ 165735 w 1663160"/>
                <a:gd name="connsiteY156" fmla="*/ 1241013 h 1916811"/>
                <a:gd name="connsiteX157" fmla="*/ 134207 w 1663160"/>
                <a:gd name="connsiteY157" fmla="*/ 1062134 h 1916811"/>
                <a:gd name="connsiteX158" fmla="*/ 107251 w 1663160"/>
                <a:gd name="connsiteY158" fmla="*/ 1011270 h 1916811"/>
                <a:gd name="connsiteX159" fmla="*/ 112776 w 1663160"/>
                <a:gd name="connsiteY159" fmla="*/ 939357 h 1916811"/>
                <a:gd name="connsiteX160" fmla="*/ 93726 w 1663160"/>
                <a:gd name="connsiteY160" fmla="*/ 922592 h 1916811"/>
                <a:gd name="connsiteX161" fmla="*/ 83248 w 1663160"/>
                <a:gd name="connsiteY161" fmla="*/ 860585 h 1916811"/>
                <a:gd name="connsiteX162" fmla="*/ 107918 w 1663160"/>
                <a:gd name="connsiteY162" fmla="*/ 854584 h 1916811"/>
                <a:gd name="connsiteX163" fmla="*/ 94678 w 1663160"/>
                <a:gd name="connsiteY163" fmla="*/ 816103 h 1916811"/>
                <a:gd name="connsiteX164" fmla="*/ 121729 w 1663160"/>
                <a:gd name="connsiteY164" fmla="*/ 824676 h 1916811"/>
                <a:gd name="connsiteX165" fmla="*/ 165925 w 1663160"/>
                <a:gd name="connsiteY165" fmla="*/ 878492 h 1916811"/>
                <a:gd name="connsiteX166" fmla="*/ 221647 w 1663160"/>
                <a:gd name="connsiteY166" fmla="*/ 890112 h 1916811"/>
                <a:gd name="connsiteX167" fmla="*/ 276320 w 1663160"/>
                <a:gd name="connsiteY167" fmla="*/ 960597 h 1916811"/>
                <a:gd name="connsiteX168" fmla="*/ 288988 w 1663160"/>
                <a:gd name="connsiteY168" fmla="*/ 901733 h 1916811"/>
                <a:gd name="connsiteX169" fmla="*/ 260794 w 1663160"/>
                <a:gd name="connsiteY169" fmla="*/ 900399 h 1916811"/>
                <a:gd name="connsiteX170" fmla="*/ 242221 w 1663160"/>
                <a:gd name="connsiteY170" fmla="*/ 854774 h 1916811"/>
                <a:gd name="connsiteX171" fmla="*/ 258127 w 1663160"/>
                <a:gd name="connsiteY171" fmla="*/ 795720 h 1916811"/>
                <a:gd name="connsiteX172" fmla="*/ 286798 w 1663160"/>
                <a:gd name="connsiteY172" fmla="*/ 791052 h 1916811"/>
                <a:gd name="connsiteX173" fmla="*/ 281464 w 1663160"/>
                <a:gd name="connsiteY173" fmla="*/ 737903 h 1916811"/>
                <a:gd name="connsiteX174" fmla="*/ 307562 w 1663160"/>
                <a:gd name="connsiteY174" fmla="*/ 666083 h 1916811"/>
                <a:gd name="connsiteX175" fmla="*/ 349567 w 1663160"/>
                <a:gd name="connsiteY175" fmla="*/ 622459 h 1916811"/>
                <a:gd name="connsiteX176" fmla="*/ 370046 w 1663160"/>
                <a:gd name="connsiteY176" fmla="*/ 637508 h 1916811"/>
                <a:gd name="connsiteX177" fmla="*/ 372618 w 1663160"/>
                <a:gd name="connsiteY177" fmla="*/ 592265 h 1916811"/>
                <a:gd name="connsiteX178" fmla="*/ 386143 w 1663160"/>
                <a:gd name="connsiteY178" fmla="*/ 588455 h 1916811"/>
                <a:gd name="connsiteX179" fmla="*/ 373380 w 1663160"/>
                <a:gd name="connsiteY179" fmla="*/ 569119 h 1916811"/>
                <a:gd name="connsiteX180" fmla="*/ 396621 w 1663160"/>
                <a:gd name="connsiteY180" fmla="*/ 533972 h 1916811"/>
                <a:gd name="connsiteX181" fmla="*/ 351282 w 1663160"/>
                <a:gd name="connsiteY181" fmla="*/ 541401 h 1916811"/>
                <a:gd name="connsiteX182" fmla="*/ 681323 w 1663160"/>
                <a:gd name="connsiteY182" fmla="*/ 418433 h 1916811"/>
                <a:gd name="connsiteX183" fmla="*/ 801052 w 1663160"/>
                <a:gd name="connsiteY183" fmla="*/ 398812 h 1916811"/>
                <a:gd name="connsiteX184" fmla="*/ 1003935 w 1663160"/>
                <a:gd name="connsiteY184" fmla="*/ 326422 h 1916811"/>
                <a:gd name="connsiteX185" fmla="*/ 1148239 w 1663160"/>
                <a:gd name="connsiteY185" fmla="*/ 294227 h 1916811"/>
                <a:gd name="connsiteX186" fmla="*/ 1245203 w 1663160"/>
                <a:gd name="connsiteY186" fmla="*/ 216789 h 1916811"/>
                <a:gd name="connsiteX187" fmla="*/ 1396651 w 1663160"/>
                <a:gd name="connsiteY187" fmla="*/ 30099 h 1916811"/>
                <a:gd name="connsiteX188" fmla="*/ 1513999 w 1663160"/>
                <a:gd name="connsiteY188" fmla="*/ 0 h 19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663160" h="1916811">
                  <a:moveTo>
                    <a:pt x="108966" y="703232"/>
                  </a:moveTo>
                  <a:lnTo>
                    <a:pt x="154591" y="708566"/>
                  </a:lnTo>
                  <a:lnTo>
                    <a:pt x="126206" y="729045"/>
                  </a:lnTo>
                  <a:lnTo>
                    <a:pt x="126397" y="752000"/>
                  </a:lnTo>
                  <a:lnTo>
                    <a:pt x="92583" y="703422"/>
                  </a:lnTo>
                  <a:lnTo>
                    <a:pt x="108966" y="703232"/>
                  </a:lnTo>
                  <a:close/>
                  <a:moveTo>
                    <a:pt x="165163" y="701517"/>
                  </a:moveTo>
                  <a:lnTo>
                    <a:pt x="170593" y="714281"/>
                  </a:lnTo>
                  <a:lnTo>
                    <a:pt x="151066" y="723520"/>
                  </a:lnTo>
                  <a:lnTo>
                    <a:pt x="165163" y="701517"/>
                  </a:lnTo>
                  <a:close/>
                  <a:moveTo>
                    <a:pt x="121063" y="691897"/>
                  </a:moveTo>
                  <a:lnTo>
                    <a:pt x="137446" y="705708"/>
                  </a:lnTo>
                  <a:lnTo>
                    <a:pt x="110776" y="705518"/>
                  </a:lnTo>
                  <a:lnTo>
                    <a:pt x="121063" y="691897"/>
                  </a:lnTo>
                  <a:close/>
                  <a:moveTo>
                    <a:pt x="141827" y="679895"/>
                  </a:moveTo>
                  <a:lnTo>
                    <a:pt x="140970" y="703327"/>
                  </a:lnTo>
                  <a:lnTo>
                    <a:pt x="129349" y="687039"/>
                  </a:lnTo>
                  <a:lnTo>
                    <a:pt x="141827" y="679895"/>
                  </a:lnTo>
                  <a:close/>
                  <a:moveTo>
                    <a:pt x="73438" y="639509"/>
                  </a:moveTo>
                  <a:lnTo>
                    <a:pt x="90678" y="637889"/>
                  </a:lnTo>
                  <a:lnTo>
                    <a:pt x="71628" y="662369"/>
                  </a:lnTo>
                  <a:lnTo>
                    <a:pt x="124968" y="752762"/>
                  </a:lnTo>
                  <a:lnTo>
                    <a:pt x="52387" y="694659"/>
                  </a:lnTo>
                  <a:lnTo>
                    <a:pt x="53245" y="661702"/>
                  </a:lnTo>
                  <a:lnTo>
                    <a:pt x="36290" y="649319"/>
                  </a:lnTo>
                  <a:lnTo>
                    <a:pt x="73438" y="639509"/>
                  </a:lnTo>
                  <a:close/>
                  <a:moveTo>
                    <a:pt x="368427" y="596837"/>
                  </a:moveTo>
                  <a:lnTo>
                    <a:pt x="368046" y="610838"/>
                  </a:lnTo>
                  <a:lnTo>
                    <a:pt x="337375" y="613886"/>
                  </a:lnTo>
                  <a:lnTo>
                    <a:pt x="341471" y="584645"/>
                  </a:lnTo>
                  <a:lnTo>
                    <a:pt x="368427" y="596837"/>
                  </a:lnTo>
                  <a:close/>
                  <a:moveTo>
                    <a:pt x="374332" y="544259"/>
                  </a:moveTo>
                  <a:lnTo>
                    <a:pt x="332422" y="569595"/>
                  </a:lnTo>
                  <a:lnTo>
                    <a:pt x="332994" y="625507"/>
                  </a:lnTo>
                  <a:lnTo>
                    <a:pt x="297370" y="667893"/>
                  </a:lnTo>
                  <a:lnTo>
                    <a:pt x="270891" y="759239"/>
                  </a:lnTo>
                  <a:lnTo>
                    <a:pt x="258699" y="709709"/>
                  </a:lnTo>
                  <a:lnTo>
                    <a:pt x="176689" y="696850"/>
                  </a:lnTo>
                  <a:lnTo>
                    <a:pt x="182023" y="658749"/>
                  </a:lnTo>
                  <a:lnTo>
                    <a:pt x="175546" y="676561"/>
                  </a:lnTo>
                  <a:lnTo>
                    <a:pt x="151543" y="668655"/>
                  </a:lnTo>
                  <a:lnTo>
                    <a:pt x="96869" y="701708"/>
                  </a:lnTo>
                  <a:lnTo>
                    <a:pt x="104680" y="690087"/>
                  </a:lnTo>
                  <a:lnTo>
                    <a:pt x="77533" y="665417"/>
                  </a:lnTo>
                  <a:lnTo>
                    <a:pt x="94012" y="640652"/>
                  </a:lnTo>
                  <a:lnTo>
                    <a:pt x="159544" y="644747"/>
                  </a:lnTo>
                  <a:lnTo>
                    <a:pt x="217837" y="600075"/>
                  </a:lnTo>
                  <a:lnTo>
                    <a:pt x="374332" y="544259"/>
                  </a:lnTo>
                  <a:close/>
                  <a:moveTo>
                    <a:pt x="1513999" y="0"/>
                  </a:moveTo>
                  <a:lnTo>
                    <a:pt x="1540764" y="78010"/>
                  </a:lnTo>
                  <a:lnTo>
                    <a:pt x="1568672" y="89535"/>
                  </a:lnTo>
                  <a:lnTo>
                    <a:pt x="1582388" y="121253"/>
                  </a:lnTo>
                  <a:lnTo>
                    <a:pt x="1586389" y="194501"/>
                  </a:lnTo>
                  <a:lnTo>
                    <a:pt x="1560671" y="201073"/>
                  </a:lnTo>
                  <a:lnTo>
                    <a:pt x="1565243" y="248317"/>
                  </a:lnTo>
                  <a:lnTo>
                    <a:pt x="1594485" y="282702"/>
                  </a:lnTo>
                  <a:lnTo>
                    <a:pt x="1588103" y="304991"/>
                  </a:lnTo>
                  <a:lnTo>
                    <a:pt x="1516380" y="332137"/>
                  </a:lnTo>
                  <a:lnTo>
                    <a:pt x="1507236" y="352234"/>
                  </a:lnTo>
                  <a:lnTo>
                    <a:pt x="1559243" y="448437"/>
                  </a:lnTo>
                  <a:lnTo>
                    <a:pt x="1546669" y="465487"/>
                  </a:lnTo>
                  <a:lnTo>
                    <a:pt x="1564672" y="491871"/>
                  </a:lnTo>
                  <a:lnTo>
                    <a:pt x="1552956" y="530924"/>
                  </a:lnTo>
                  <a:lnTo>
                    <a:pt x="1552956" y="530924"/>
                  </a:lnTo>
                  <a:lnTo>
                    <a:pt x="1548955" y="535781"/>
                  </a:lnTo>
                  <a:lnTo>
                    <a:pt x="1548955" y="535781"/>
                  </a:lnTo>
                  <a:lnTo>
                    <a:pt x="1552289" y="582644"/>
                  </a:lnTo>
                  <a:lnTo>
                    <a:pt x="1552289" y="582644"/>
                  </a:lnTo>
                  <a:lnTo>
                    <a:pt x="1559052" y="582073"/>
                  </a:lnTo>
                  <a:lnTo>
                    <a:pt x="1559052" y="582073"/>
                  </a:lnTo>
                  <a:lnTo>
                    <a:pt x="1566291" y="557594"/>
                  </a:lnTo>
                  <a:lnTo>
                    <a:pt x="1580959" y="565309"/>
                  </a:lnTo>
                  <a:lnTo>
                    <a:pt x="1600390" y="587597"/>
                  </a:lnTo>
                  <a:lnTo>
                    <a:pt x="1601629" y="622268"/>
                  </a:lnTo>
                  <a:lnTo>
                    <a:pt x="1663160" y="657035"/>
                  </a:lnTo>
                  <a:lnTo>
                    <a:pt x="1655445" y="689611"/>
                  </a:lnTo>
                  <a:lnTo>
                    <a:pt x="1611154" y="682658"/>
                  </a:lnTo>
                  <a:lnTo>
                    <a:pt x="1598390" y="694945"/>
                  </a:lnTo>
                  <a:lnTo>
                    <a:pt x="1598105" y="730759"/>
                  </a:lnTo>
                  <a:lnTo>
                    <a:pt x="1640395" y="762191"/>
                  </a:lnTo>
                  <a:lnTo>
                    <a:pt x="1590199" y="813245"/>
                  </a:lnTo>
                  <a:lnTo>
                    <a:pt x="1610868" y="900685"/>
                  </a:lnTo>
                  <a:lnTo>
                    <a:pt x="1610868" y="900685"/>
                  </a:lnTo>
                  <a:lnTo>
                    <a:pt x="1581531" y="931832"/>
                  </a:lnTo>
                  <a:lnTo>
                    <a:pt x="1570387" y="914211"/>
                  </a:lnTo>
                  <a:lnTo>
                    <a:pt x="1529429" y="935165"/>
                  </a:lnTo>
                  <a:lnTo>
                    <a:pt x="1511332" y="1033559"/>
                  </a:lnTo>
                  <a:lnTo>
                    <a:pt x="1469326" y="1067849"/>
                  </a:lnTo>
                  <a:lnTo>
                    <a:pt x="1377601" y="1083279"/>
                  </a:lnTo>
                  <a:lnTo>
                    <a:pt x="1356360" y="1067182"/>
                  </a:lnTo>
                  <a:lnTo>
                    <a:pt x="1352074" y="1078136"/>
                  </a:lnTo>
                  <a:lnTo>
                    <a:pt x="1368076" y="1158908"/>
                  </a:lnTo>
                  <a:lnTo>
                    <a:pt x="1385602" y="1153383"/>
                  </a:lnTo>
                  <a:lnTo>
                    <a:pt x="1415986" y="1182054"/>
                  </a:lnTo>
                  <a:lnTo>
                    <a:pt x="1460182" y="1194245"/>
                  </a:lnTo>
                  <a:lnTo>
                    <a:pt x="1503235" y="1234822"/>
                  </a:lnTo>
                  <a:lnTo>
                    <a:pt x="1456468" y="1273303"/>
                  </a:lnTo>
                  <a:lnTo>
                    <a:pt x="1462087" y="1325214"/>
                  </a:lnTo>
                  <a:lnTo>
                    <a:pt x="1416653" y="1305307"/>
                  </a:lnTo>
                  <a:lnTo>
                    <a:pt x="1415510" y="1321023"/>
                  </a:lnTo>
                  <a:lnTo>
                    <a:pt x="1399318" y="1316451"/>
                  </a:lnTo>
                  <a:lnTo>
                    <a:pt x="1388650" y="1361314"/>
                  </a:lnTo>
                  <a:lnTo>
                    <a:pt x="1364361" y="1353980"/>
                  </a:lnTo>
                  <a:lnTo>
                    <a:pt x="1340548" y="1380459"/>
                  </a:lnTo>
                  <a:lnTo>
                    <a:pt x="1328261" y="1366267"/>
                  </a:lnTo>
                  <a:lnTo>
                    <a:pt x="1317022" y="1408082"/>
                  </a:lnTo>
                  <a:lnTo>
                    <a:pt x="1291018" y="1417892"/>
                  </a:lnTo>
                  <a:lnTo>
                    <a:pt x="1301496" y="1455421"/>
                  </a:lnTo>
                  <a:lnTo>
                    <a:pt x="1267397" y="1488568"/>
                  </a:lnTo>
                  <a:lnTo>
                    <a:pt x="1274445" y="1498379"/>
                  </a:lnTo>
                  <a:lnTo>
                    <a:pt x="1245298" y="1490854"/>
                  </a:lnTo>
                  <a:lnTo>
                    <a:pt x="1159288" y="1532002"/>
                  </a:lnTo>
                  <a:lnTo>
                    <a:pt x="1069276" y="1499808"/>
                  </a:lnTo>
                  <a:lnTo>
                    <a:pt x="1069276" y="1499808"/>
                  </a:lnTo>
                  <a:lnTo>
                    <a:pt x="1083564" y="1439419"/>
                  </a:lnTo>
                  <a:lnTo>
                    <a:pt x="1006221" y="1420941"/>
                  </a:lnTo>
                  <a:lnTo>
                    <a:pt x="1010317" y="1443324"/>
                  </a:lnTo>
                  <a:lnTo>
                    <a:pt x="980884" y="1456374"/>
                  </a:lnTo>
                  <a:lnTo>
                    <a:pt x="986028" y="1475138"/>
                  </a:lnTo>
                  <a:lnTo>
                    <a:pt x="962025" y="1479995"/>
                  </a:lnTo>
                  <a:lnTo>
                    <a:pt x="978027" y="1500474"/>
                  </a:lnTo>
                  <a:lnTo>
                    <a:pt x="947071" y="1513047"/>
                  </a:lnTo>
                  <a:lnTo>
                    <a:pt x="956500" y="1532859"/>
                  </a:lnTo>
                  <a:lnTo>
                    <a:pt x="934688" y="1545146"/>
                  </a:lnTo>
                  <a:lnTo>
                    <a:pt x="911733" y="1533526"/>
                  </a:lnTo>
                  <a:lnTo>
                    <a:pt x="886587" y="1554767"/>
                  </a:lnTo>
                  <a:lnTo>
                    <a:pt x="832294" y="1524382"/>
                  </a:lnTo>
                  <a:lnTo>
                    <a:pt x="754380" y="1551242"/>
                  </a:lnTo>
                  <a:lnTo>
                    <a:pt x="722662" y="1587342"/>
                  </a:lnTo>
                  <a:lnTo>
                    <a:pt x="679323" y="1577722"/>
                  </a:lnTo>
                  <a:lnTo>
                    <a:pt x="699802" y="1639444"/>
                  </a:lnTo>
                  <a:lnTo>
                    <a:pt x="557498" y="1700213"/>
                  </a:lnTo>
                  <a:lnTo>
                    <a:pt x="536448" y="1676115"/>
                  </a:lnTo>
                  <a:lnTo>
                    <a:pt x="512064" y="1693260"/>
                  </a:lnTo>
                  <a:lnTo>
                    <a:pt x="461772" y="1651541"/>
                  </a:lnTo>
                  <a:lnTo>
                    <a:pt x="442341" y="1677735"/>
                  </a:lnTo>
                  <a:lnTo>
                    <a:pt x="461867" y="1695927"/>
                  </a:lnTo>
                  <a:lnTo>
                    <a:pt x="424910" y="1707453"/>
                  </a:lnTo>
                  <a:lnTo>
                    <a:pt x="432340" y="1736123"/>
                  </a:lnTo>
                  <a:lnTo>
                    <a:pt x="394525" y="1766603"/>
                  </a:lnTo>
                  <a:lnTo>
                    <a:pt x="363569" y="1876426"/>
                  </a:lnTo>
                  <a:lnTo>
                    <a:pt x="342043" y="1890142"/>
                  </a:lnTo>
                  <a:lnTo>
                    <a:pt x="297180" y="1865758"/>
                  </a:lnTo>
                  <a:lnTo>
                    <a:pt x="277273" y="1882617"/>
                  </a:lnTo>
                  <a:lnTo>
                    <a:pt x="277939" y="1916812"/>
                  </a:lnTo>
                  <a:lnTo>
                    <a:pt x="277939" y="1916812"/>
                  </a:lnTo>
                  <a:lnTo>
                    <a:pt x="198596" y="1864329"/>
                  </a:lnTo>
                  <a:lnTo>
                    <a:pt x="133159" y="1779081"/>
                  </a:lnTo>
                  <a:lnTo>
                    <a:pt x="55721" y="1716025"/>
                  </a:lnTo>
                  <a:lnTo>
                    <a:pt x="0" y="1694784"/>
                  </a:lnTo>
                  <a:lnTo>
                    <a:pt x="22003" y="1650303"/>
                  </a:lnTo>
                  <a:lnTo>
                    <a:pt x="12478" y="1576579"/>
                  </a:lnTo>
                  <a:lnTo>
                    <a:pt x="128683" y="1488854"/>
                  </a:lnTo>
                  <a:lnTo>
                    <a:pt x="153448" y="1403129"/>
                  </a:lnTo>
                  <a:lnTo>
                    <a:pt x="147447" y="1346550"/>
                  </a:lnTo>
                  <a:lnTo>
                    <a:pt x="188500" y="1285114"/>
                  </a:lnTo>
                  <a:lnTo>
                    <a:pt x="165735" y="1241013"/>
                  </a:lnTo>
                  <a:lnTo>
                    <a:pt x="134207" y="1062134"/>
                  </a:lnTo>
                  <a:lnTo>
                    <a:pt x="107251" y="1011270"/>
                  </a:lnTo>
                  <a:lnTo>
                    <a:pt x="112776" y="939357"/>
                  </a:lnTo>
                  <a:lnTo>
                    <a:pt x="93726" y="922592"/>
                  </a:lnTo>
                  <a:lnTo>
                    <a:pt x="83248" y="860585"/>
                  </a:lnTo>
                  <a:lnTo>
                    <a:pt x="107918" y="854584"/>
                  </a:lnTo>
                  <a:lnTo>
                    <a:pt x="94678" y="816103"/>
                  </a:lnTo>
                  <a:lnTo>
                    <a:pt x="121729" y="824676"/>
                  </a:lnTo>
                  <a:lnTo>
                    <a:pt x="165925" y="878492"/>
                  </a:lnTo>
                  <a:lnTo>
                    <a:pt x="221647" y="890112"/>
                  </a:lnTo>
                  <a:lnTo>
                    <a:pt x="276320" y="960597"/>
                  </a:lnTo>
                  <a:lnTo>
                    <a:pt x="288988" y="901733"/>
                  </a:lnTo>
                  <a:lnTo>
                    <a:pt x="260794" y="900399"/>
                  </a:lnTo>
                  <a:lnTo>
                    <a:pt x="242221" y="854774"/>
                  </a:lnTo>
                  <a:lnTo>
                    <a:pt x="258127" y="795720"/>
                  </a:lnTo>
                  <a:lnTo>
                    <a:pt x="286798" y="791052"/>
                  </a:lnTo>
                  <a:lnTo>
                    <a:pt x="281464" y="737903"/>
                  </a:lnTo>
                  <a:lnTo>
                    <a:pt x="307562" y="666083"/>
                  </a:lnTo>
                  <a:lnTo>
                    <a:pt x="349567" y="622459"/>
                  </a:lnTo>
                  <a:lnTo>
                    <a:pt x="370046" y="637508"/>
                  </a:lnTo>
                  <a:lnTo>
                    <a:pt x="372618" y="592265"/>
                  </a:lnTo>
                  <a:lnTo>
                    <a:pt x="386143" y="588455"/>
                  </a:lnTo>
                  <a:lnTo>
                    <a:pt x="373380" y="569119"/>
                  </a:lnTo>
                  <a:lnTo>
                    <a:pt x="396621" y="533972"/>
                  </a:lnTo>
                  <a:lnTo>
                    <a:pt x="351282" y="541401"/>
                  </a:lnTo>
                  <a:lnTo>
                    <a:pt x="681323" y="418433"/>
                  </a:lnTo>
                  <a:lnTo>
                    <a:pt x="801052" y="398812"/>
                  </a:lnTo>
                  <a:lnTo>
                    <a:pt x="1003935" y="326422"/>
                  </a:lnTo>
                  <a:lnTo>
                    <a:pt x="1148239" y="294227"/>
                  </a:lnTo>
                  <a:lnTo>
                    <a:pt x="1245203" y="216789"/>
                  </a:lnTo>
                  <a:lnTo>
                    <a:pt x="1396651" y="30099"/>
                  </a:lnTo>
                  <a:lnTo>
                    <a:pt x="1513999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41" name="Równoległobok 240">
            <a:extLst>
              <a:ext uri="{FF2B5EF4-FFF2-40B4-BE49-F238E27FC236}">
                <a16:creationId xmlns:a16="http://schemas.microsoft.com/office/drawing/2014/main" id="{B7549259-C4A1-4BD9-A450-155E9EE0396E}"/>
              </a:ext>
            </a:extLst>
          </p:cNvPr>
          <p:cNvSpPr/>
          <p:nvPr/>
        </p:nvSpPr>
        <p:spPr>
          <a:xfrm flipH="1">
            <a:off x="-1486772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pic>
        <p:nvPicPr>
          <p:cNvPr id="132" name="Obraz 131" descr="Obraz zawierający zewnętrzne, podłoże, brud, ssak&#10;&#10;Opis wygenerowany automatycznie">
            <a:extLst>
              <a:ext uri="{FF2B5EF4-FFF2-40B4-BE49-F238E27FC236}">
                <a16:creationId xmlns:a16="http://schemas.microsoft.com/office/drawing/2014/main" id="{1C2D2351-0325-4A92-9CDF-25DABBB760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18432" r="14376" b="18432"/>
          <a:stretch/>
        </p:blipFill>
        <p:spPr>
          <a:xfrm>
            <a:off x="4787234" y="1968698"/>
            <a:ext cx="7404766" cy="4498186"/>
          </a:xfrm>
          <a:custGeom>
            <a:avLst/>
            <a:gdLst>
              <a:gd name="connsiteX0" fmla="*/ 3063383 w 10085682"/>
              <a:gd name="connsiteY0" fmla="*/ 0 h 6126766"/>
              <a:gd name="connsiteX1" fmla="*/ 10085682 w 10085682"/>
              <a:gd name="connsiteY1" fmla="*/ 0 h 6126766"/>
              <a:gd name="connsiteX2" fmla="*/ 10085682 w 10085682"/>
              <a:gd name="connsiteY2" fmla="*/ 6126766 h 6126766"/>
              <a:gd name="connsiteX3" fmla="*/ 3063383 w 10085682"/>
              <a:gd name="connsiteY3" fmla="*/ 6126766 h 6126766"/>
              <a:gd name="connsiteX4" fmla="*/ 0 w 10085682"/>
              <a:gd name="connsiteY4" fmla="*/ 3063383 h 6126766"/>
              <a:gd name="connsiteX5" fmla="*/ 3063383 w 10085682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5682" h="6126766">
                <a:moveTo>
                  <a:pt x="3063383" y="0"/>
                </a:moveTo>
                <a:lnTo>
                  <a:pt x="10085682" y="0"/>
                </a:lnTo>
                <a:lnTo>
                  <a:pt x="10085682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2"/>
            </a:solidFill>
            <a:miter lim="800000"/>
          </a:ln>
        </p:spPr>
      </p:pic>
      <p:pic>
        <p:nvPicPr>
          <p:cNvPr id="226" name="Obraz 225" descr="Obraz zawierający ciężarówka, niebo, zewnętrzne, podłoże&#10;&#10;Opis wygenerowany automatycznie">
            <a:extLst>
              <a:ext uri="{FF2B5EF4-FFF2-40B4-BE49-F238E27FC236}">
                <a16:creationId xmlns:a16="http://schemas.microsoft.com/office/drawing/2014/main" id="{F9B3F77E-F44A-4FA8-A7C6-F747A9A11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6782" b="3880"/>
          <a:stretch>
            <a:fillRect/>
          </a:stretch>
        </p:blipFill>
        <p:spPr>
          <a:xfrm>
            <a:off x="8770617" y="1210406"/>
            <a:ext cx="3421383" cy="2062838"/>
          </a:xfrm>
          <a:custGeom>
            <a:avLst/>
            <a:gdLst>
              <a:gd name="connsiteX0" fmla="*/ 3063383 w 10161735"/>
              <a:gd name="connsiteY0" fmla="*/ 0 h 6126766"/>
              <a:gd name="connsiteX1" fmla="*/ 10161735 w 10161735"/>
              <a:gd name="connsiteY1" fmla="*/ 0 h 6126766"/>
              <a:gd name="connsiteX2" fmla="*/ 10161735 w 10161735"/>
              <a:gd name="connsiteY2" fmla="*/ 6126766 h 6126766"/>
              <a:gd name="connsiteX3" fmla="*/ 3063383 w 10161735"/>
              <a:gd name="connsiteY3" fmla="*/ 6126766 h 6126766"/>
              <a:gd name="connsiteX4" fmla="*/ 0 w 10161735"/>
              <a:gd name="connsiteY4" fmla="*/ 3063383 h 6126766"/>
              <a:gd name="connsiteX5" fmla="*/ 3063383 w 10161735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1735" h="6126766">
                <a:moveTo>
                  <a:pt x="3063383" y="0"/>
                </a:moveTo>
                <a:lnTo>
                  <a:pt x="10161735" y="0"/>
                </a:lnTo>
                <a:lnTo>
                  <a:pt x="10161735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1"/>
            </a:solidFill>
            <a:miter lim="800000"/>
          </a:ln>
        </p:spPr>
      </p:pic>
      <p:pic>
        <p:nvPicPr>
          <p:cNvPr id="224" name="Obraz 223" descr="Obraz zawierający zewnętrzne, ciężarówka, podłoże, pomarańczowy&#10;&#10;Opis wygenerowany automatycznie">
            <a:extLst>
              <a:ext uri="{FF2B5EF4-FFF2-40B4-BE49-F238E27FC236}">
                <a16:creationId xmlns:a16="http://schemas.microsoft.com/office/drawing/2014/main" id="{5CB1A68A-B2EE-4D48-A4D6-F42C040BF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21458" b="1309"/>
          <a:stretch>
            <a:fillRect/>
          </a:stretch>
        </p:blipFill>
        <p:spPr>
          <a:xfrm>
            <a:off x="7911115" y="902888"/>
            <a:ext cx="1295554" cy="1295554"/>
          </a:xfrm>
          <a:custGeom>
            <a:avLst/>
            <a:gdLst>
              <a:gd name="connsiteX0" fmla="*/ 3384111 w 6768222"/>
              <a:gd name="connsiteY0" fmla="*/ 0 h 6768222"/>
              <a:gd name="connsiteX1" fmla="*/ 6768222 w 6768222"/>
              <a:gd name="connsiteY1" fmla="*/ 3384111 h 6768222"/>
              <a:gd name="connsiteX2" fmla="*/ 3384111 w 6768222"/>
              <a:gd name="connsiteY2" fmla="*/ 6768222 h 6768222"/>
              <a:gd name="connsiteX3" fmla="*/ 0 w 6768222"/>
              <a:gd name="connsiteY3" fmla="*/ 3384111 h 6768222"/>
              <a:gd name="connsiteX4" fmla="*/ 3384111 w 6768222"/>
              <a:gd name="connsiteY4" fmla="*/ 0 h 676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222" h="6768222">
                <a:moveTo>
                  <a:pt x="3384111" y="0"/>
                </a:moveTo>
                <a:cubicBezTo>
                  <a:pt x="5253104" y="0"/>
                  <a:pt x="6768222" y="1515118"/>
                  <a:pt x="6768222" y="3384111"/>
                </a:cubicBezTo>
                <a:cubicBezTo>
                  <a:pt x="6768222" y="5253104"/>
                  <a:pt x="5253104" y="6768222"/>
                  <a:pt x="3384111" y="6768222"/>
                </a:cubicBezTo>
                <a:cubicBezTo>
                  <a:pt x="1515118" y="6768222"/>
                  <a:pt x="0" y="5253104"/>
                  <a:pt x="0" y="3384111"/>
                </a:cubicBezTo>
                <a:cubicBezTo>
                  <a:pt x="0" y="1515118"/>
                  <a:pt x="1515118" y="0"/>
                  <a:pt x="3384111" y="0"/>
                </a:cubicBezTo>
                <a:close/>
              </a:path>
            </a:pathLst>
          </a:custGeom>
          <a:ln w="127000">
            <a:solidFill>
              <a:schemeClr val="accent2"/>
            </a:solidFill>
          </a:ln>
        </p:spPr>
      </p:pic>
      <p:grpSp>
        <p:nvGrpSpPr>
          <p:cNvPr id="238" name="Grupa 237">
            <a:extLst>
              <a:ext uri="{FF2B5EF4-FFF2-40B4-BE49-F238E27FC236}">
                <a16:creationId xmlns:a16="http://schemas.microsoft.com/office/drawing/2014/main" id="{C1007AA2-ECF8-4F9A-9DF7-A9AEE3EBB1FE}"/>
              </a:ext>
            </a:extLst>
          </p:cNvPr>
          <p:cNvGrpSpPr/>
          <p:nvPr/>
        </p:nvGrpSpPr>
        <p:grpSpPr>
          <a:xfrm>
            <a:off x="377465" y="1589769"/>
            <a:ext cx="4480285" cy="1580780"/>
            <a:chOff x="377465" y="1589769"/>
            <a:chExt cx="4480285" cy="1580780"/>
          </a:xfrm>
        </p:grpSpPr>
        <p:sp>
          <p:nvSpPr>
            <p:cNvPr id="215" name="pole tekstowe 214">
              <a:extLst>
                <a:ext uri="{FF2B5EF4-FFF2-40B4-BE49-F238E27FC236}">
                  <a16:creationId xmlns:a16="http://schemas.microsoft.com/office/drawing/2014/main" id="{987F9F19-6AE6-4EAE-BF2C-B88E17639184}"/>
                </a:ext>
              </a:extLst>
            </p:cNvPr>
            <p:cNvSpPr txBox="1"/>
            <p:nvPr/>
          </p:nvSpPr>
          <p:spPr>
            <a:xfrm>
              <a:off x="377465" y="2524218"/>
              <a:ext cx="3627709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has been providing comprehensive </a:t>
              </a:r>
              <a:r>
                <a:rPr lang="en-US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drilling and blasting services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for more than 20 years.</a:t>
              </a:r>
              <a:endParaRPr lang="pl-PL" sz="14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229" name="Łącznik prosty 228">
              <a:extLst>
                <a:ext uri="{FF2B5EF4-FFF2-40B4-BE49-F238E27FC236}">
                  <a16:creationId xmlns:a16="http://schemas.microsoft.com/office/drawing/2014/main" id="{6AFF5F96-7A30-45D6-8EC8-8301B85C6B4D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2313780"/>
              <a:ext cx="4480285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4" name="Grafika 233">
              <a:extLst>
                <a:ext uri="{FF2B5EF4-FFF2-40B4-BE49-F238E27FC236}">
                  <a16:creationId xmlns:a16="http://schemas.microsoft.com/office/drawing/2014/main" id="{AED58359-DE7D-4846-8C49-7B8C6151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7465" y="1589769"/>
              <a:ext cx="669407" cy="669407"/>
            </a:xfrm>
            <a:prstGeom prst="rect">
              <a:avLst/>
            </a:prstGeom>
          </p:spPr>
        </p:pic>
      </p:grpSp>
      <p:grpSp>
        <p:nvGrpSpPr>
          <p:cNvPr id="239" name="Grupa 238">
            <a:extLst>
              <a:ext uri="{FF2B5EF4-FFF2-40B4-BE49-F238E27FC236}">
                <a16:creationId xmlns:a16="http://schemas.microsoft.com/office/drawing/2014/main" id="{BBD5443E-29D3-4FA2-A495-2A58ED00B484}"/>
              </a:ext>
            </a:extLst>
          </p:cNvPr>
          <p:cNvGrpSpPr/>
          <p:nvPr/>
        </p:nvGrpSpPr>
        <p:grpSpPr>
          <a:xfrm>
            <a:off x="377465" y="3551715"/>
            <a:ext cx="3627709" cy="1971452"/>
            <a:chOff x="377465" y="3551715"/>
            <a:chExt cx="3627709" cy="1971452"/>
          </a:xfrm>
        </p:grpSpPr>
        <p:sp>
          <p:nvSpPr>
            <p:cNvPr id="218" name="pole tekstowe 217">
              <a:extLst>
                <a:ext uri="{FF2B5EF4-FFF2-40B4-BE49-F238E27FC236}">
                  <a16:creationId xmlns:a16="http://schemas.microsoft.com/office/drawing/2014/main" id="{386CD8D7-F76C-4466-B375-1C2DF9D4772B}"/>
                </a:ext>
              </a:extLst>
            </p:cNvPr>
            <p:cNvSpPr txBox="1"/>
            <p:nvPr/>
          </p:nvSpPr>
          <p:spPr>
            <a:xfrm>
              <a:off x="377465" y="4661393"/>
              <a:ext cx="3627709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It is also a representative and distributor of </a:t>
              </a:r>
              <a:r>
                <a:rPr lang="en-US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 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blasting agents on the open pit market and in the area of civil work using </a:t>
              </a:r>
              <a:r>
                <a:rPr lang="en-US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explosives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</a:t>
              </a:r>
              <a:endParaRPr lang="pl-PL" sz="14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230" name="Łącznik prosty 229">
              <a:extLst>
                <a:ext uri="{FF2B5EF4-FFF2-40B4-BE49-F238E27FC236}">
                  <a16:creationId xmlns:a16="http://schemas.microsoft.com/office/drawing/2014/main" id="{2507855B-632D-4C44-BE67-430EE8637AB2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4435196"/>
              <a:ext cx="3294207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5" name="Grafika 234">
              <a:extLst>
                <a:ext uri="{FF2B5EF4-FFF2-40B4-BE49-F238E27FC236}">
                  <a16:creationId xmlns:a16="http://schemas.microsoft.com/office/drawing/2014/main" id="{B7C6D4A0-C039-44D9-A12A-8254BB64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77465" y="3551715"/>
              <a:ext cx="669407" cy="828878"/>
            </a:xfrm>
            <a:prstGeom prst="rect">
              <a:avLst/>
            </a:prstGeom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336F5195-E803-40FA-895B-E85C521D0684}"/>
              </a:ext>
            </a:extLst>
          </p:cNvPr>
          <p:cNvGrpSpPr/>
          <p:nvPr/>
        </p:nvGrpSpPr>
        <p:grpSpPr>
          <a:xfrm>
            <a:off x="9009850" y="5764454"/>
            <a:ext cx="3827633" cy="932899"/>
            <a:chOff x="9009850" y="5180738"/>
            <a:chExt cx="3827633" cy="932899"/>
          </a:xfrm>
        </p:grpSpPr>
        <p:sp>
          <p:nvSpPr>
            <p:cNvPr id="242" name="Prostokąt: zaokrąglone rogi 241">
              <a:extLst>
                <a:ext uri="{FF2B5EF4-FFF2-40B4-BE49-F238E27FC236}">
                  <a16:creationId xmlns:a16="http://schemas.microsoft.com/office/drawing/2014/main" id="{73A0BF2F-6D4E-48F1-9B19-C7AF202880D0}"/>
                </a:ext>
              </a:extLst>
            </p:cNvPr>
            <p:cNvSpPr/>
            <p:nvPr/>
          </p:nvSpPr>
          <p:spPr>
            <a:xfrm>
              <a:off x="9009850" y="5180738"/>
              <a:ext cx="3827633" cy="9328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3" name="Obraz 2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8EDD0A95-C725-41D1-9AEB-CFCC7C01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280" y="5251455"/>
              <a:ext cx="2582255" cy="791465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D09F3567-80B2-488D-B36D-074D5EBB9D7C}"/>
              </a:ext>
            </a:extLst>
          </p:cNvPr>
          <p:cNvGrpSpPr/>
          <p:nvPr/>
        </p:nvGrpSpPr>
        <p:grpSpPr>
          <a:xfrm>
            <a:off x="-1" y="-13"/>
            <a:ext cx="5827060" cy="742807"/>
            <a:chOff x="-1" y="-13"/>
            <a:chExt cx="5827060" cy="742807"/>
          </a:xfrm>
        </p:grpSpPr>
        <p:sp>
          <p:nvSpPr>
            <p:cNvPr id="100" name="Prostokąt: jeden zaokrąglony róg 99">
              <a:extLst>
                <a:ext uri="{FF2B5EF4-FFF2-40B4-BE49-F238E27FC236}">
                  <a16:creationId xmlns:a16="http://schemas.microsoft.com/office/drawing/2014/main" id="{82E3719A-7A06-4888-B20A-AB76196E6A3B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Prostokąt: jeden zaokrąglony róg 100">
              <a:extLst>
                <a:ext uri="{FF2B5EF4-FFF2-40B4-BE49-F238E27FC236}">
                  <a16:creationId xmlns:a16="http://schemas.microsoft.com/office/drawing/2014/main" id="{68189CB0-A3E8-4FEC-B984-89C0BB1AA487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id="{CABA2004-A7BA-453B-92D0-E726C8FF8F3C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BLASTING SERVICES</a:t>
              </a:r>
            </a:p>
          </p:txBody>
        </p:sp>
      </p:grpSp>
      <p:sp>
        <p:nvSpPr>
          <p:cNvPr id="65" name="Prostokąt 64">
            <a:extLst>
              <a:ext uri="{FF2B5EF4-FFF2-40B4-BE49-F238E27FC236}">
                <a16:creationId xmlns:a16="http://schemas.microsoft.com/office/drawing/2014/main" id="{FAACFBAC-1192-4528-9A2F-65E5051DDB91}"/>
              </a:ext>
            </a:extLst>
          </p:cNvPr>
          <p:cNvSpPr/>
          <p:nvPr/>
        </p:nvSpPr>
        <p:spPr>
          <a:xfrm>
            <a:off x="13363801" y="2789587"/>
            <a:ext cx="12192000" cy="236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CF0706EF-74F2-43F6-A4A4-259FE0EEBC29}"/>
              </a:ext>
            </a:extLst>
          </p:cNvPr>
          <p:cNvCxnSpPr>
            <a:cxnSpLocks/>
          </p:cNvCxnSpPr>
          <p:nvPr/>
        </p:nvCxnSpPr>
        <p:spPr>
          <a:xfrm>
            <a:off x="-4287797" y="2934088"/>
            <a:ext cx="0" cy="2072699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a 66">
            <a:extLst>
              <a:ext uri="{FF2B5EF4-FFF2-40B4-BE49-F238E27FC236}">
                <a16:creationId xmlns:a16="http://schemas.microsoft.com/office/drawing/2014/main" id="{2C65A668-4E59-4C61-B7C0-D8A279427A01}"/>
              </a:ext>
            </a:extLst>
          </p:cNvPr>
          <p:cNvGrpSpPr/>
          <p:nvPr/>
        </p:nvGrpSpPr>
        <p:grpSpPr>
          <a:xfrm>
            <a:off x="20273914" y="1956988"/>
            <a:ext cx="1267022" cy="1351492"/>
            <a:chOff x="6456170" y="1770162"/>
            <a:chExt cx="1267022" cy="1351492"/>
          </a:xfrm>
        </p:grpSpPr>
        <p:cxnSp>
          <p:nvCxnSpPr>
            <p:cNvPr id="68" name="Łącznik prosty 67">
              <a:extLst>
                <a:ext uri="{FF2B5EF4-FFF2-40B4-BE49-F238E27FC236}">
                  <a16:creationId xmlns:a16="http://schemas.microsoft.com/office/drawing/2014/main" id="{1DFD5B98-570D-4576-9F51-65E4F56679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4938" y="2343400"/>
              <a:ext cx="778254" cy="778254"/>
            </a:xfrm>
            <a:prstGeom prst="line">
              <a:avLst/>
            </a:prstGeom>
            <a:ln w="63500" cap="rnd">
              <a:solidFill>
                <a:schemeClr val="tx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Shape 204">
              <a:extLst>
                <a:ext uri="{FF2B5EF4-FFF2-40B4-BE49-F238E27FC236}">
                  <a16:creationId xmlns:a16="http://schemas.microsoft.com/office/drawing/2014/main" id="{8D681FCD-DC7F-4AB3-9C9B-617528B08DA0}"/>
                </a:ext>
              </a:extLst>
            </p:cNvPr>
            <p:cNvSpPr/>
            <p:nvPr/>
          </p:nvSpPr>
          <p:spPr>
            <a:xfrm>
              <a:off x="6456170" y="1770162"/>
              <a:ext cx="995465" cy="50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45%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2"/>
                  </a:solidFill>
                  <a:latin typeface="Inter" panose="020B0502030000000004" pitchFamily="34" charset="0"/>
                </a:rPr>
                <a:t>EXPLOSIVES</a:t>
              </a:r>
              <a:endParaRPr lang="pl-PL" sz="12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0FBDD1D-1C5C-4005-A142-1596EB0556B5}"/>
              </a:ext>
            </a:extLst>
          </p:cNvPr>
          <p:cNvGrpSpPr/>
          <p:nvPr/>
        </p:nvGrpSpPr>
        <p:grpSpPr>
          <a:xfrm>
            <a:off x="22939709" y="1956988"/>
            <a:ext cx="1646285" cy="1351492"/>
            <a:chOff x="10059812" y="1770162"/>
            <a:chExt cx="1646285" cy="1351492"/>
          </a:xfrm>
        </p:grpSpPr>
        <p:cxnSp>
          <p:nvCxnSpPr>
            <p:cNvPr id="71" name="Łącznik prosty 70">
              <a:extLst>
                <a:ext uri="{FF2B5EF4-FFF2-40B4-BE49-F238E27FC236}">
                  <a16:creationId xmlns:a16="http://schemas.microsoft.com/office/drawing/2014/main" id="{A40F88F0-2171-4F5F-9A4B-723E275B55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04701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1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Shape 204">
              <a:extLst>
                <a:ext uri="{FF2B5EF4-FFF2-40B4-BE49-F238E27FC236}">
                  <a16:creationId xmlns:a16="http://schemas.microsoft.com/office/drawing/2014/main" id="{A70D6114-4881-4D63-B10D-65DE98899A32}"/>
                </a:ext>
              </a:extLst>
            </p:cNvPr>
            <p:cNvSpPr/>
            <p:nvPr/>
          </p:nvSpPr>
          <p:spPr>
            <a:xfrm>
              <a:off x="10059812" y="1770162"/>
              <a:ext cx="1646285" cy="509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1"/>
                  </a:solidFill>
                  <a:latin typeface="Inter Semi Bold" panose="02000703000000020004" pitchFamily="2" charset="0"/>
                </a:rPr>
                <a:t>20%</a:t>
              </a:r>
            </a:p>
            <a:p>
              <a:pPr algn="ctr" defTabSz="321457">
                <a:lnSpc>
                  <a:spcPts val="15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1"/>
                  </a:solidFill>
                  <a:latin typeface="Inter" panose="020B0502030000000004" pitchFamily="34" charset="0"/>
                </a:rPr>
                <a:t>INITIATING SYSTEMS</a:t>
              </a:r>
              <a:endParaRPr lang="pl-PL" sz="1200" dirty="0">
                <a:solidFill>
                  <a:schemeClr val="accent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0CAE7EDD-78F0-4054-8571-89BE9FECC02C}"/>
              </a:ext>
            </a:extLst>
          </p:cNvPr>
          <p:cNvGrpSpPr/>
          <p:nvPr/>
        </p:nvGrpSpPr>
        <p:grpSpPr>
          <a:xfrm>
            <a:off x="22958156" y="4743733"/>
            <a:ext cx="1349300" cy="1568057"/>
            <a:chOff x="10030778" y="4982773"/>
            <a:chExt cx="1349300" cy="1568057"/>
          </a:xfrm>
        </p:grpSpPr>
        <p:cxnSp>
          <p:nvCxnSpPr>
            <p:cNvPr id="74" name="Łącznik prosty 73">
              <a:extLst>
                <a:ext uri="{FF2B5EF4-FFF2-40B4-BE49-F238E27FC236}">
                  <a16:creationId xmlns:a16="http://schemas.microsoft.com/office/drawing/2014/main" id="{647E05EE-365D-45F9-B8BD-A7C9EBB32E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30778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5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Shape 204">
              <a:extLst>
                <a:ext uri="{FF2B5EF4-FFF2-40B4-BE49-F238E27FC236}">
                  <a16:creationId xmlns:a16="http://schemas.microsoft.com/office/drawing/2014/main" id="{D7CA79D8-5070-4751-8CCB-625FE6EECF08}"/>
                </a:ext>
              </a:extLst>
            </p:cNvPr>
            <p:cNvSpPr/>
            <p:nvPr/>
          </p:nvSpPr>
          <p:spPr>
            <a:xfrm>
              <a:off x="10233930" y="5992984"/>
              <a:ext cx="1146148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" panose="020B0502030000000004" pitchFamily="34" charset="0"/>
                </a:rPr>
                <a:t>NITROCET 50</a:t>
              </a:r>
              <a:r>
                <a:rPr lang="pl-PL" sz="1200" baseline="31999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nter" panose="020B0502030000000004" pitchFamily="34" charset="0"/>
                </a:rPr>
                <a:t>®</a:t>
              </a:r>
              <a:endPara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76" name="Grupa 75">
            <a:extLst>
              <a:ext uri="{FF2B5EF4-FFF2-40B4-BE49-F238E27FC236}">
                <a16:creationId xmlns:a16="http://schemas.microsoft.com/office/drawing/2014/main" id="{BF5CABB9-EA12-45C6-9D21-AF4EC1FB71FB}"/>
              </a:ext>
            </a:extLst>
          </p:cNvPr>
          <p:cNvGrpSpPr/>
          <p:nvPr/>
        </p:nvGrpSpPr>
        <p:grpSpPr>
          <a:xfrm>
            <a:off x="20553953" y="2261624"/>
            <a:ext cx="3417628" cy="3417626"/>
            <a:chOff x="7030398" y="2177143"/>
            <a:chExt cx="3750142" cy="3750140"/>
          </a:xfrm>
        </p:grpSpPr>
        <p:sp>
          <p:nvSpPr>
            <p:cNvPr id="77" name="Owal 76">
              <a:extLst>
                <a:ext uri="{FF2B5EF4-FFF2-40B4-BE49-F238E27FC236}">
                  <a16:creationId xmlns:a16="http://schemas.microsoft.com/office/drawing/2014/main" id="{1369E624-34CC-4EB5-8552-D968EDADA6DF}"/>
                </a:ext>
              </a:extLst>
            </p:cNvPr>
            <p:cNvSpPr/>
            <p:nvPr/>
          </p:nvSpPr>
          <p:spPr>
            <a:xfrm>
              <a:off x="7030398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95" name="Wykres 94">
              <a:extLst>
                <a:ext uri="{FF2B5EF4-FFF2-40B4-BE49-F238E27FC236}">
                  <a16:creationId xmlns:a16="http://schemas.microsoft.com/office/drawing/2014/main" id="{B6457616-9224-4457-A874-7EC9ADCBAF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29572902"/>
                </p:ext>
              </p:extLst>
            </p:nvPr>
          </p:nvGraphicFramePr>
          <p:xfrm>
            <a:off x="7196654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96" name="Shape 203">
              <a:extLst>
                <a:ext uri="{FF2B5EF4-FFF2-40B4-BE49-F238E27FC236}">
                  <a16:creationId xmlns:a16="http://schemas.microsoft.com/office/drawing/2014/main" id="{FFCA5BB7-21A0-4398-9AD3-F557478D2438}"/>
                </a:ext>
              </a:extLst>
            </p:cNvPr>
            <p:cNvSpPr/>
            <p:nvPr/>
          </p:nvSpPr>
          <p:spPr>
            <a:xfrm>
              <a:off x="7768298" y="3590590"/>
              <a:ext cx="2274342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Sales </a:t>
              </a:r>
              <a:r>
                <a:rPr lang="pl-PL"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structure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PRODUCTS</a:t>
              </a:r>
              <a:endParaRPr sz="28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B5165209-782C-4461-B724-EB761648F1A8}"/>
              </a:ext>
            </a:extLst>
          </p:cNvPr>
          <p:cNvGrpSpPr/>
          <p:nvPr/>
        </p:nvGrpSpPr>
        <p:grpSpPr>
          <a:xfrm>
            <a:off x="-9312524" y="1764179"/>
            <a:ext cx="1391340" cy="1391342"/>
            <a:chOff x="632118" y="1730312"/>
            <a:chExt cx="1391340" cy="1391342"/>
          </a:xfrm>
        </p:grpSpPr>
        <p:cxnSp>
          <p:nvCxnSpPr>
            <p:cNvPr id="98" name="Łącznik prosty 97">
              <a:extLst>
                <a:ext uri="{FF2B5EF4-FFF2-40B4-BE49-F238E27FC236}">
                  <a16:creationId xmlns:a16="http://schemas.microsoft.com/office/drawing/2014/main" id="{D472806B-FB90-4307-8C4E-664498AF83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5204" y="2343400"/>
              <a:ext cx="778254" cy="778254"/>
            </a:xfrm>
            <a:prstGeom prst="line">
              <a:avLst/>
            </a:prstGeom>
            <a:ln w="63500" cap="rnd">
              <a:solidFill>
                <a:schemeClr val="accent2"/>
              </a:solidFill>
              <a:prstDash val="sysDot"/>
              <a:round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Shape 204">
              <a:extLst>
                <a:ext uri="{FF2B5EF4-FFF2-40B4-BE49-F238E27FC236}">
                  <a16:creationId xmlns:a16="http://schemas.microsoft.com/office/drawing/2014/main" id="{EA92B6CF-DD99-4BB5-BA24-1DBEFA1B5A37}"/>
                </a:ext>
              </a:extLst>
            </p:cNvPr>
            <p:cNvSpPr/>
            <p:nvPr/>
          </p:nvSpPr>
          <p:spPr>
            <a:xfrm>
              <a:off x="632118" y="1730312"/>
              <a:ext cx="1239123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b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65%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2"/>
                  </a:solidFill>
                  <a:latin typeface="Inter" panose="020B0502030000000004" pitchFamily="34" charset="0"/>
                </a:rPr>
                <a:t>EXPORT SALES </a:t>
              </a:r>
              <a:endParaRPr lang="pl-PL" sz="12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9" name="Grupa 118">
            <a:extLst>
              <a:ext uri="{FF2B5EF4-FFF2-40B4-BE49-F238E27FC236}">
                <a16:creationId xmlns:a16="http://schemas.microsoft.com/office/drawing/2014/main" id="{8AE18CC3-D95A-47A8-95D3-A4A5E7ADBEE1}"/>
              </a:ext>
            </a:extLst>
          </p:cNvPr>
          <p:cNvGrpSpPr/>
          <p:nvPr/>
        </p:nvGrpSpPr>
        <p:grpSpPr>
          <a:xfrm>
            <a:off x="-6241315" y="4745945"/>
            <a:ext cx="1496776" cy="1559818"/>
            <a:chOff x="4431846" y="4982773"/>
            <a:chExt cx="1496776" cy="1559818"/>
          </a:xfrm>
        </p:grpSpPr>
        <p:cxnSp>
          <p:nvCxnSpPr>
            <p:cNvPr id="133" name="Łącznik prosty 132">
              <a:extLst>
                <a:ext uri="{FF2B5EF4-FFF2-40B4-BE49-F238E27FC236}">
                  <a16:creationId xmlns:a16="http://schemas.microsoft.com/office/drawing/2014/main" id="{FAE514A0-29C2-4C87-AB3D-F245549736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1846" y="4982773"/>
              <a:ext cx="778254" cy="778254"/>
            </a:xfrm>
            <a:prstGeom prst="line">
              <a:avLst/>
            </a:prstGeom>
            <a:ln w="63500" cap="rnd">
              <a:solidFill>
                <a:schemeClr val="accent3"/>
              </a:solidFill>
              <a:prstDash val="sysDot"/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Shape 204">
              <a:extLst>
                <a:ext uri="{FF2B5EF4-FFF2-40B4-BE49-F238E27FC236}">
                  <a16:creationId xmlns:a16="http://schemas.microsoft.com/office/drawing/2014/main" id="{9C908AFE-0C0C-4D39-9F79-4CC35E31AF0E}"/>
                </a:ext>
              </a:extLst>
            </p:cNvPr>
            <p:cNvSpPr/>
            <p:nvPr/>
          </p:nvSpPr>
          <p:spPr>
            <a:xfrm>
              <a:off x="4487522" y="5984745"/>
              <a:ext cx="1441100" cy="5578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t" anchorCtr="0">
              <a:spAutoFit/>
            </a:bodyPr>
            <a:lstStyle/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28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35%</a:t>
              </a:r>
            </a:p>
            <a:p>
              <a:pPr algn="ctr" defTabSz="321457">
                <a:lnSpc>
                  <a:spcPts val="2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2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DOMESTIC SALES </a:t>
              </a:r>
              <a:endParaRPr lang="pl-PL" sz="1200" dirty="0">
                <a:solidFill>
                  <a:schemeClr val="accent3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3EFB2CDC-9FF8-4C27-B068-D18DC6D64732}"/>
              </a:ext>
            </a:extLst>
          </p:cNvPr>
          <p:cNvGrpSpPr/>
          <p:nvPr/>
        </p:nvGrpSpPr>
        <p:grpSpPr>
          <a:xfrm>
            <a:off x="-8791392" y="2261624"/>
            <a:ext cx="3417628" cy="3417626"/>
            <a:chOff x="1411460" y="2177143"/>
            <a:chExt cx="3750142" cy="3750140"/>
          </a:xfrm>
        </p:grpSpPr>
        <p:sp>
          <p:nvSpPr>
            <p:cNvPr id="136" name="Owal 135">
              <a:extLst>
                <a:ext uri="{FF2B5EF4-FFF2-40B4-BE49-F238E27FC236}">
                  <a16:creationId xmlns:a16="http://schemas.microsoft.com/office/drawing/2014/main" id="{9A578477-00B9-43EC-9B08-0FC093A55578}"/>
                </a:ext>
              </a:extLst>
            </p:cNvPr>
            <p:cNvSpPr/>
            <p:nvPr/>
          </p:nvSpPr>
          <p:spPr>
            <a:xfrm>
              <a:off x="1411460" y="2177143"/>
              <a:ext cx="3750142" cy="3750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/>
            </a:p>
          </p:txBody>
        </p:sp>
        <p:graphicFrame>
          <p:nvGraphicFramePr>
            <p:cNvPr id="137" name="Wykres 136">
              <a:extLst>
                <a:ext uri="{FF2B5EF4-FFF2-40B4-BE49-F238E27FC236}">
                  <a16:creationId xmlns:a16="http://schemas.microsoft.com/office/drawing/2014/main" id="{63C1E9B6-85B0-45F7-AE60-B506C06C28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72739336"/>
                </p:ext>
              </p:extLst>
            </p:nvPr>
          </p:nvGraphicFramePr>
          <p:xfrm>
            <a:off x="1577716" y="2343399"/>
            <a:ext cx="3417630" cy="3417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38" name="Shape 204">
              <a:extLst>
                <a:ext uri="{FF2B5EF4-FFF2-40B4-BE49-F238E27FC236}">
                  <a16:creationId xmlns:a16="http://schemas.microsoft.com/office/drawing/2014/main" id="{B1FD58D0-DB1A-4AB5-AFAC-8AB90F75B9FA}"/>
                </a:ext>
              </a:extLst>
            </p:cNvPr>
            <p:cNvSpPr/>
            <p:nvPr/>
          </p:nvSpPr>
          <p:spPr>
            <a:xfrm>
              <a:off x="2286559" y="3590589"/>
              <a:ext cx="1999945" cy="923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 algn="ctr" defTabSz="321457">
                <a:lnSpc>
                  <a:spcPct val="120000"/>
                </a:lnSpc>
                <a:defRPr sz="1800">
                  <a:solidFill>
                    <a:srgbClr val="525354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Sales </a:t>
              </a:r>
              <a:r>
                <a:rPr lang="pl-PL" sz="16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structure</a:t>
              </a:r>
              <a: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 </a:t>
              </a:r>
              <a:br>
                <a:rPr lang="pl-PL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pl-PL" sz="28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MARKETS</a:t>
              </a:r>
              <a:endParaRPr sz="28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39" name="Grupa 138">
            <a:extLst>
              <a:ext uri="{FF2B5EF4-FFF2-40B4-BE49-F238E27FC236}">
                <a16:creationId xmlns:a16="http://schemas.microsoft.com/office/drawing/2014/main" id="{8D3C30FE-4BA4-4072-B05C-639A87D701BE}"/>
              </a:ext>
            </a:extLst>
          </p:cNvPr>
          <p:cNvGrpSpPr/>
          <p:nvPr/>
        </p:nvGrpSpPr>
        <p:grpSpPr>
          <a:xfrm>
            <a:off x="0" y="-2184405"/>
            <a:ext cx="5793765" cy="742807"/>
            <a:chOff x="0" y="-11"/>
            <a:chExt cx="6853635" cy="742807"/>
          </a:xfrm>
        </p:grpSpPr>
        <p:sp>
          <p:nvSpPr>
            <p:cNvPr id="140" name="Prostokąt: jeden zaokrąglony róg 139">
              <a:extLst>
                <a:ext uri="{FF2B5EF4-FFF2-40B4-BE49-F238E27FC236}">
                  <a16:creationId xmlns:a16="http://schemas.microsoft.com/office/drawing/2014/main" id="{2A5D72D9-6D3C-4560-B877-4F3F7C461654}"/>
                </a:ext>
              </a:extLst>
            </p:cNvPr>
            <p:cNvSpPr/>
            <p:nvPr/>
          </p:nvSpPr>
          <p:spPr>
            <a:xfrm flipV="1">
              <a:off x="0" y="-11"/>
              <a:ext cx="685363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1" name="Prostokąt: jeden zaokrąglony róg 140">
              <a:extLst>
                <a:ext uri="{FF2B5EF4-FFF2-40B4-BE49-F238E27FC236}">
                  <a16:creationId xmlns:a16="http://schemas.microsoft.com/office/drawing/2014/main" id="{5A5D1968-2AB4-4A94-B8CE-8E27DEE15235}"/>
                </a:ext>
              </a:extLst>
            </p:cNvPr>
            <p:cNvSpPr/>
            <p:nvPr/>
          </p:nvSpPr>
          <p:spPr>
            <a:xfrm flipV="1">
              <a:off x="1" y="0"/>
              <a:ext cx="67642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2" name="pole tekstowe 141">
              <a:extLst>
                <a:ext uri="{FF2B5EF4-FFF2-40B4-BE49-F238E27FC236}">
                  <a16:creationId xmlns:a16="http://schemas.microsoft.com/office/drawing/2014/main" id="{4A17F189-4659-44B0-86D9-7A029FF1E952}"/>
                </a:ext>
              </a:extLst>
            </p:cNvPr>
            <p:cNvSpPr txBox="1"/>
            <p:nvPr/>
          </p:nvSpPr>
          <p:spPr>
            <a:xfrm>
              <a:off x="157123" y="83729"/>
              <a:ext cx="659956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SALES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365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43000" decel="45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5416041A-5D9D-48B6-BAE2-10786955861F}"/>
              </a:ext>
            </a:extLst>
          </p:cNvPr>
          <p:cNvGrpSpPr/>
          <p:nvPr/>
        </p:nvGrpSpPr>
        <p:grpSpPr>
          <a:xfrm>
            <a:off x="5556077" y="880211"/>
            <a:ext cx="5928435" cy="5586673"/>
            <a:chOff x="7246906" y="-1275734"/>
            <a:chExt cx="5829204" cy="5493162"/>
          </a:xfrm>
          <a:solidFill>
            <a:schemeClr val="bg2"/>
          </a:solidFill>
        </p:grpSpPr>
        <p:sp>
          <p:nvSpPr>
            <p:cNvPr id="4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7654290" y="1668634"/>
              <a:ext cx="1731168" cy="1569529"/>
            </a:xfrm>
            <a:custGeom>
              <a:avLst/>
              <a:gdLst>
                <a:gd name="connsiteX0" fmla="*/ 87249 w 1731168"/>
                <a:gd name="connsiteY0" fmla="*/ 410432 h 1569529"/>
                <a:gd name="connsiteX1" fmla="*/ 109728 w 1731168"/>
                <a:gd name="connsiteY1" fmla="*/ 411099 h 1569529"/>
                <a:gd name="connsiteX2" fmla="*/ 112490 w 1731168"/>
                <a:gd name="connsiteY2" fmla="*/ 383572 h 1569529"/>
                <a:gd name="connsiteX3" fmla="*/ 146780 w 1731168"/>
                <a:gd name="connsiteY3" fmla="*/ 379762 h 1569529"/>
                <a:gd name="connsiteX4" fmla="*/ 154495 w 1731168"/>
                <a:gd name="connsiteY4" fmla="*/ 351663 h 1569529"/>
                <a:gd name="connsiteX5" fmla="*/ 211169 w 1731168"/>
                <a:gd name="connsiteY5" fmla="*/ 317468 h 1569529"/>
                <a:gd name="connsiteX6" fmla="*/ 296513 w 1731168"/>
                <a:gd name="connsiteY6" fmla="*/ 368617 h 1569529"/>
                <a:gd name="connsiteX7" fmla="*/ 302800 w 1731168"/>
                <a:gd name="connsiteY7" fmla="*/ 311848 h 1569529"/>
                <a:gd name="connsiteX8" fmla="*/ 324041 w 1731168"/>
                <a:gd name="connsiteY8" fmla="*/ 312420 h 1569529"/>
                <a:gd name="connsiteX9" fmla="*/ 317754 w 1731168"/>
                <a:gd name="connsiteY9" fmla="*/ 283083 h 1569529"/>
                <a:gd name="connsiteX10" fmla="*/ 333756 w 1731168"/>
                <a:gd name="connsiteY10" fmla="*/ 256508 h 1569529"/>
                <a:gd name="connsiteX11" fmla="*/ 384429 w 1731168"/>
                <a:gd name="connsiteY11" fmla="*/ 271843 h 1569529"/>
                <a:gd name="connsiteX12" fmla="*/ 387572 w 1731168"/>
                <a:gd name="connsiteY12" fmla="*/ 259080 h 1569529"/>
                <a:gd name="connsiteX13" fmla="*/ 448247 w 1731168"/>
                <a:gd name="connsiteY13" fmla="*/ 312610 h 1569529"/>
                <a:gd name="connsiteX14" fmla="*/ 452247 w 1731168"/>
                <a:gd name="connsiteY14" fmla="*/ 334232 h 1569529"/>
                <a:gd name="connsiteX15" fmla="*/ 517398 w 1731168"/>
                <a:gd name="connsiteY15" fmla="*/ 267843 h 1569529"/>
                <a:gd name="connsiteX16" fmla="*/ 519874 w 1731168"/>
                <a:gd name="connsiteY16" fmla="*/ 234505 h 1569529"/>
                <a:gd name="connsiteX17" fmla="*/ 580930 w 1731168"/>
                <a:gd name="connsiteY17" fmla="*/ 215741 h 1569529"/>
                <a:gd name="connsiteX18" fmla="*/ 600647 w 1731168"/>
                <a:gd name="connsiteY18" fmla="*/ 136493 h 1569529"/>
                <a:gd name="connsiteX19" fmla="*/ 579406 w 1731168"/>
                <a:gd name="connsiteY19" fmla="*/ 125921 h 1569529"/>
                <a:gd name="connsiteX20" fmla="*/ 607600 w 1731168"/>
                <a:gd name="connsiteY20" fmla="*/ 105632 h 1569529"/>
                <a:gd name="connsiteX21" fmla="*/ 608838 w 1731168"/>
                <a:gd name="connsiteY21" fmla="*/ 77152 h 1569529"/>
                <a:gd name="connsiteX22" fmla="*/ 672751 w 1731168"/>
                <a:gd name="connsiteY22" fmla="*/ 55150 h 1569529"/>
                <a:gd name="connsiteX23" fmla="*/ 665512 w 1731168"/>
                <a:gd name="connsiteY23" fmla="*/ 33147 h 1569529"/>
                <a:gd name="connsiteX24" fmla="*/ 689134 w 1731168"/>
                <a:gd name="connsiteY24" fmla="*/ 26194 h 1569529"/>
                <a:gd name="connsiteX25" fmla="*/ 665035 w 1731168"/>
                <a:gd name="connsiteY25" fmla="*/ 14764 h 1569529"/>
                <a:gd name="connsiteX26" fmla="*/ 676656 w 1731168"/>
                <a:gd name="connsiteY26" fmla="*/ 0 h 1569529"/>
                <a:gd name="connsiteX27" fmla="*/ 702088 w 1731168"/>
                <a:gd name="connsiteY27" fmla="*/ 762 h 1569529"/>
                <a:gd name="connsiteX28" fmla="*/ 705517 w 1731168"/>
                <a:gd name="connsiteY28" fmla="*/ 21050 h 1569529"/>
                <a:gd name="connsiteX29" fmla="*/ 761429 w 1731168"/>
                <a:gd name="connsiteY29" fmla="*/ 42196 h 1569529"/>
                <a:gd name="connsiteX30" fmla="*/ 787051 w 1731168"/>
                <a:gd name="connsiteY30" fmla="*/ 37052 h 1569529"/>
                <a:gd name="connsiteX31" fmla="*/ 777907 w 1731168"/>
                <a:gd name="connsiteY31" fmla="*/ 86963 h 1569529"/>
                <a:gd name="connsiteX32" fmla="*/ 809530 w 1731168"/>
                <a:gd name="connsiteY32" fmla="*/ 84963 h 1569529"/>
                <a:gd name="connsiteX33" fmla="*/ 842772 w 1731168"/>
                <a:gd name="connsiteY33" fmla="*/ 132683 h 1569529"/>
                <a:gd name="connsiteX34" fmla="*/ 898493 w 1731168"/>
                <a:gd name="connsiteY34" fmla="*/ 80963 h 1569529"/>
                <a:gd name="connsiteX35" fmla="*/ 904399 w 1731168"/>
                <a:gd name="connsiteY35" fmla="*/ 43434 h 1569529"/>
                <a:gd name="connsiteX36" fmla="*/ 928783 w 1731168"/>
                <a:gd name="connsiteY36" fmla="*/ 18383 h 1569529"/>
                <a:gd name="connsiteX37" fmla="*/ 928783 w 1731168"/>
                <a:gd name="connsiteY37" fmla="*/ 18383 h 1569529"/>
                <a:gd name="connsiteX38" fmla="*/ 1002411 w 1731168"/>
                <a:gd name="connsiteY38" fmla="*/ 19145 h 1569529"/>
                <a:gd name="connsiteX39" fmla="*/ 1048703 w 1731168"/>
                <a:gd name="connsiteY39" fmla="*/ 50768 h 1569529"/>
                <a:gd name="connsiteX40" fmla="*/ 1069658 w 1731168"/>
                <a:gd name="connsiteY40" fmla="*/ 90964 h 1569529"/>
                <a:gd name="connsiteX41" fmla="*/ 1055465 w 1731168"/>
                <a:gd name="connsiteY41" fmla="*/ 135446 h 1569529"/>
                <a:gd name="connsiteX42" fmla="*/ 1130046 w 1731168"/>
                <a:gd name="connsiteY42" fmla="*/ 147352 h 1569529"/>
                <a:gd name="connsiteX43" fmla="*/ 1148144 w 1731168"/>
                <a:gd name="connsiteY43" fmla="*/ 190786 h 1569529"/>
                <a:gd name="connsiteX44" fmla="*/ 1244346 w 1731168"/>
                <a:gd name="connsiteY44" fmla="*/ 242030 h 1569529"/>
                <a:gd name="connsiteX45" fmla="*/ 1300734 w 1731168"/>
                <a:gd name="connsiteY45" fmla="*/ 241554 h 1569529"/>
                <a:gd name="connsiteX46" fmla="*/ 1303306 w 1731168"/>
                <a:gd name="connsiteY46" fmla="*/ 222218 h 1569529"/>
                <a:gd name="connsiteX47" fmla="*/ 1328452 w 1731168"/>
                <a:gd name="connsiteY47" fmla="*/ 213931 h 1569529"/>
                <a:gd name="connsiteX48" fmla="*/ 1384745 w 1731168"/>
                <a:gd name="connsiteY48" fmla="*/ 221456 h 1569529"/>
                <a:gd name="connsiteX49" fmla="*/ 1391222 w 1731168"/>
                <a:gd name="connsiteY49" fmla="*/ 163544 h 1569529"/>
                <a:gd name="connsiteX50" fmla="*/ 1439037 w 1731168"/>
                <a:gd name="connsiteY50" fmla="*/ 147923 h 1569529"/>
                <a:gd name="connsiteX51" fmla="*/ 1538192 w 1731168"/>
                <a:gd name="connsiteY51" fmla="*/ 166688 h 1569529"/>
                <a:gd name="connsiteX52" fmla="*/ 1589151 w 1731168"/>
                <a:gd name="connsiteY52" fmla="*/ 206121 h 1569529"/>
                <a:gd name="connsiteX53" fmla="*/ 1589151 w 1731168"/>
                <a:gd name="connsiteY53" fmla="*/ 206121 h 1569529"/>
                <a:gd name="connsiteX54" fmla="*/ 1589151 w 1731168"/>
                <a:gd name="connsiteY54" fmla="*/ 213741 h 1569529"/>
                <a:gd name="connsiteX55" fmla="*/ 1589151 w 1731168"/>
                <a:gd name="connsiteY55" fmla="*/ 213741 h 1569529"/>
                <a:gd name="connsiteX56" fmla="*/ 1602867 w 1731168"/>
                <a:gd name="connsiteY56" fmla="*/ 248698 h 1569529"/>
                <a:gd name="connsiteX57" fmla="*/ 1563529 w 1731168"/>
                <a:gd name="connsiteY57" fmla="*/ 279368 h 1569529"/>
                <a:gd name="connsiteX58" fmla="*/ 1584293 w 1731168"/>
                <a:gd name="connsiteY58" fmla="*/ 373761 h 1569529"/>
                <a:gd name="connsiteX59" fmla="*/ 1698022 w 1731168"/>
                <a:gd name="connsiteY59" fmla="*/ 363855 h 1569529"/>
                <a:gd name="connsiteX60" fmla="*/ 1680972 w 1731168"/>
                <a:gd name="connsiteY60" fmla="*/ 428054 h 1569529"/>
                <a:gd name="connsiteX61" fmla="*/ 1702117 w 1731168"/>
                <a:gd name="connsiteY61" fmla="*/ 439483 h 1569529"/>
                <a:gd name="connsiteX62" fmla="*/ 1700213 w 1731168"/>
                <a:gd name="connsiteY62" fmla="*/ 519874 h 1569529"/>
                <a:gd name="connsiteX63" fmla="*/ 1731169 w 1731168"/>
                <a:gd name="connsiteY63" fmla="*/ 570071 h 1569529"/>
                <a:gd name="connsiteX64" fmla="*/ 1731169 w 1731168"/>
                <a:gd name="connsiteY64" fmla="*/ 570071 h 1569529"/>
                <a:gd name="connsiteX65" fmla="*/ 1654969 w 1731168"/>
                <a:gd name="connsiteY65" fmla="*/ 598741 h 1569529"/>
                <a:gd name="connsiteX66" fmla="*/ 1619155 w 1731168"/>
                <a:gd name="connsiteY66" fmla="*/ 572357 h 1569529"/>
                <a:gd name="connsiteX67" fmla="*/ 1613440 w 1731168"/>
                <a:gd name="connsiteY67" fmla="*/ 592264 h 1569529"/>
                <a:gd name="connsiteX68" fmla="*/ 1583055 w 1731168"/>
                <a:gd name="connsiteY68" fmla="*/ 605409 h 1569529"/>
                <a:gd name="connsiteX69" fmla="*/ 1603534 w 1731168"/>
                <a:gd name="connsiteY69" fmla="*/ 671513 h 1569529"/>
                <a:gd name="connsiteX70" fmla="*/ 1567815 w 1731168"/>
                <a:gd name="connsiteY70" fmla="*/ 692372 h 1569529"/>
                <a:gd name="connsiteX71" fmla="*/ 1565148 w 1731168"/>
                <a:gd name="connsiteY71" fmla="*/ 735901 h 1569529"/>
                <a:gd name="connsiteX72" fmla="*/ 1580483 w 1731168"/>
                <a:gd name="connsiteY72" fmla="*/ 755713 h 1569529"/>
                <a:gd name="connsiteX73" fmla="*/ 1551051 w 1731168"/>
                <a:gd name="connsiteY73" fmla="*/ 758380 h 1569529"/>
                <a:gd name="connsiteX74" fmla="*/ 1563815 w 1731168"/>
                <a:gd name="connsiteY74" fmla="*/ 774001 h 1569529"/>
                <a:gd name="connsiteX75" fmla="*/ 1515999 w 1731168"/>
                <a:gd name="connsiteY75" fmla="*/ 777716 h 1569529"/>
                <a:gd name="connsiteX76" fmla="*/ 1513904 w 1731168"/>
                <a:gd name="connsiteY76" fmla="*/ 830389 h 1569529"/>
                <a:gd name="connsiteX77" fmla="*/ 1479709 w 1731168"/>
                <a:gd name="connsiteY77" fmla="*/ 816292 h 1569529"/>
                <a:gd name="connsiteX78" fmla="*/ 1470470 w 1731168"/>
                <a:gd name="connsiteY78" fmla="*/ 839343 h 1569529"/>
                <a:gd name="connsiteX79" fmla="*/ 1496568 w 1731168"/>
                <a:gd name="connsiteY79" fmla="*/ 849725 h 1569529"/>
                <a:gd name="connsiteX80" fmla="*/ 1488948 w 1731168"/>
                <a:gd name="connsiteY80" fmla="*/ 874871 h 1569529"/>
                <a:gd name="connsiteX81" fmla="*/ 1456563 w 1731168"/>
                <a:gd name="connsiteY81" fmla="*/ 885730 h 1569529"/>
                <a:gd name="connsiteX82" fmla="*/ 1467612 w 1731168"/>
                <a:gd name="connsiteY82" fmla="*/ 945071 h 1569529"/>
                <a:gd name="connsiteX83" fmla="*/ 1431227 w 1731168"/>
                <a:gd name="connsiteY83" fmla="*/ 935736 h 1569529"/>
                <a:gd name="connsiteX84" fmla="*/ 1413415 w 1731168"/>
                <a:gd name="connsiteY84" fmla="*/ 957072 h 1569529"/>
                <a:gd name="connsiteX85" fmla="*/ 1435513 w 1731168"/>
                <a:gd name="connsiteY85" fmla="*/ 981075 h 1569529"/>
                <a:gd name="connsiteX86" fmla="*/ 1394936 w 1731168"/>
                <a:gd name="connsiteY86" fmla="*/ 1010031 h 1569529"/>
                <a:gd name="connsiteX87" fmla="*/ 1415987 w 1731168"/>
                <a:gd name="connsiteY87" fmla="*/ 1031653 h 1569529"/>
                <a:gd name="connsiteX88" fmla="*/ 1402652 w 1731168"/>
                <a:gd name="connsiteY88" fmla="*/ 1039749 h 1569529"/>
                <a:gd name="connsiteX89" fmla="*/ 1408271 w 1731168"/>
                <a:gd name="connsiteY89" fmla="*/ 1096327 h 1569529"/>
                <a:gd name="connsiteX90" fmla="*/ 1335691 w 1731168"/>
                <a:gd name="connsiteY90" fmla="*/ 1107281 h 1569529"/>
                <a:gd name="connsiteX91" fmla="*/ 1302449 w 1731168"/>
                <a:gd name="connsiteY91" fmla="*/ 1166527 h 1569529"/>
                <a:gd name="connsiteX92" fmla="*/ 1295019 w 1731168"/>
                <a:gd name="connsiteY92" fmla="*/ 1235392 h 1569529"/>
                <a:gd name="connsiteX93" fmla="*/ 1237298 w 1731168"/>
                <a:gd name="connsiteY93" fmla="*/ 1221105 h 1569529"/>
                <a:gd name="connsiteX94" fmla="*/ 1237298 w 1731168"/>
                <a:gd name="connsiteY94" fmla="*/ 1221105 h 1569529"/>
                <a:gd name="connsiteX95" fmla="*/ 1234630 w 1731168"/>
                <a:gd name="connsiteY95" fmla="*/ 1222915 h 1569529"/>
                <a:gd name="connsiteX96" fmla="*/ 1234630 w 1731168"/>
                <a:gd name="connsiteY96" fmla="*/ 1222915 h 1569529"/>
                <a:gd name="connsiteX97" fmla="*/ 1213866 w 1731168"/>
                <a:gd name="connsiteY97" fmla="*/ 1253395 h 1569529"/>
                <a:gd name="connsiteX98" fmla="*/ 1213866 w 1731168"/>
                <a:gd name="connsiteY98" fmla="*/ 1253395 h 1569529"/>
                <a:gd name="connsiteX99" fmla="*/ 1183958 w 1731168"/>
                <a:gd name="connsiteY99" fmla="*/ 1289780 h 1569529"/>
                <a:gd name="connsiteX100" fmla="*/ 1213390 w 1731168"/>
                <a:gd name="connsiteY100" fmla="*/ 1306449 h 1569529"/>
                <a:gd name="connsiteX101" fmla="*/ 1235392 w 1731168"/>
                <a:gd name="connsiteY101" fmla="*/ 1373600 h 1569529"/>
                <a:gd name="connsiteX102" fmla="*/ 1267873 w 1731168"/>
                <a:gd name="connsiteY102" fmla="*/ 1385506 h 1569529"/>
                <a:gd name="connsiteX103" fmla="*/ 1282255 w 1731168"/>
                <a:gd name="connsiteY103" fmla="*/ 1451610 h 1569529"/>
                <a:gd name="connsiteX104" fmla="*/ 1265396 w 1731168"/>
                <a:gd name="connsiteY104" fmla="*/ 1463326 h 1569529"/>
                <a:gd name="connsiteX105" fmla="*/ 1252347 w 1731168"/>
                <a:gd name="connsiteY105" fmla="*/ 1437513 h 1569529"/>
                <a:gd name="connsiteX106" fmla="*/ 1239869 w 1731168"/>
                <a:gd name="connsiteY106" fmla="*/ 1457801 h 1569529"/>
                <a:gd name="connsiteX107" fmla="*/ 1207389 w 1731168"/>
                <a:gd name="connsiteY107" fmla="*/ 1457134 h 1569529"/>
                <a:gd name="connsiteX108" fmla="*/ 1197864 w 1731168"/>
                <a:gd name="connsiteY108" fmla="*/ 1478280 h 1569529"/>
                <a:gd name="connsiteX109" fmla="*/ 1176052 w 1731168"/>
                <a:gd name="connsiteY109" fmla="*/ 1471898 h 1569529"/>
                <a:gd name="connsiteX110" fmla="*/ 1140333 w 1731168"/>
                <a:gd name="connsiteY110" fmla="*/ 1527620 h 1569529"/>
                <a:gd name="connsiteX111" fmla="*/ 1085945 w 1731168"/>
                <a:gd name="connsiteY111" fmla="*/ 1569530 h 1569529"/>
                <a:gd name="connsiteX112" fmla="*/ 1022795 w 1731168"/>
                <a:gd name="connsiteY112" fmla="*/ 1529524 h 1569529"/>
                <a:gd name="connsiteX113" fmla="*/ 1008983 w 1731168"/>
                <a:gd name="connsiteY113" fmla="*/ 1458944 h 1569529"/>
                <a:gd name="connsiteX114" fmla="*/ 937641 w 1731168"/>
                <a:gd name="connsiteY114" fmla="*/ 1368552 h 1569529"/>
                <a:gd name="connsiteX115" fmla="*/ 906971 w 1731168"/>
                <a:gd name="connsiteY115" fmla="*/ 1361408 h 1569529"/>
                <a:gd name="connsiteX116" fmla="*/ 894112 w 1731168"/>
                <a:gd name="connsiteY116" fmla="*/ 1315593 h 1569529"/>
                <a:gd name="connsiteX117" fmla="*/ 861346 w 1731168"/>
                <a:gd name="connsiteY117" fmla="*/ 1312450 h 1569529"/>
                <a:gd name="connsiteX118" fmla="*/ 846677 w 1731168"/>
                <a:gd name="connsiteY118" fmla="*/ 1326832 h 1569529"/>
                <a:gd name="connsiteX119" fmla="*/ 798100 w 1731168"/>
                <a:gd name="connsiteY119" fmla="*/ 1267587 h 1569529"/>
                <a:gd name="connsiteX120" fmla="*/ 865823 w 1731168"/>
                <a:gd name="connsiteY120" fmla="*/ 1199674 h 1569529"/>
                <a:gd name="connsiteX121" fmla="*/ 893636 w 1731168"/>
                <a:gd name="connsiteY121" fmla="*/ 1204341 h 1569529"/>
                <a:gd name="connsiteX122" fmla="*/ 916877 w 1731168"/>
                <a:gd name="connsiteY122" fmla="*/ 1179957 h 1569529"/>
                <a:gd name="connsiteX123" fmla="*/ 919067 w 1731168"/>
                <a:gd name="connsiteY123" fmla="*/ 1143000 h 1569529"/>
                <a:gd name="connsiteX124" fmla="*/ 942213 w 1731168"/>
                <a:gd name="connsiteY124" fmla="*/ 1133761 h 1569529"/>
                <a:gd name="connsiteX125" fmla="*/ 882967 w 1731168"/>
                <a:gd name="connsiteY125" fmla="*/ 1057561 h 1569529"/>
                <a:gd name="connsiteX126" fmla="*/ 820007 w 1731168"/>
                <a:gd name="connsiteY126" fmla="*/ 1049179 h 1569529"/>
                <a:gd name="connsiteX127" fmla="*/ 810768 w 1731168"/>
                <a:gd name="connsiteY127" fmla="*/ 1082992 h 1569529"/>
                <a:gd name="connsiteX128" fmla="*/ 792480 w 1731168"/>
                <a:gd name="connsiteY128" fmla="*/ 1089184 h 1569529"/>
                <a:gd name="connsiteX129" fmla="*/ 743426 w 1731168"/>
                <a:gd name="connsiteY129" fmla="*/ 1056799 h 1569529"/>
                <a:gd name="connsiteX130" fmla="*/ 698087 w 1731168"/>
                <a:gd name="connsiteY130" fmla="*/ 1115663 h 1569529"/>
                <a:gd name="connsiteX131" fmla="*/ 676085 w 1731168"/>
                <a:gd name="connsiteY131" fmla="*/ 1102233 h 1569529"/>
                <a:gd name="connsiteX132" fmla="*/ 696563 w 1731168"/>
                <a:gd name="connsiteY132" fmla="*/ 1086993 h 1569529"/>
                <a:gd name="connsiteX133" fmla="*/ 678180 w 1731168"/>
                <a:gd name="connsiteY133" fmla="*/ 1037463 h 1569529"/>
                <a:gd name="connsiteX134" fmla="*/ 603218 w 1731168"/>
                <a:gd name="connsiteY134" fmla="*/ 1046416 h 1569529"/>
                <a:gd name="connsiteX135" fmla="*/ 576548 w 1731168"/>
                <a:gd name="connsiteY135" fmla="*/ 972502 h 1569529"/>
                <a:gd name="connsiteX136" fmla="*/ 512826 w 1731168"/>
                <a:gd name="connsiteY136" fmla="*/ 989171 h 1569529"/>
                <a:gd name="connsiteX137" fmla="*/ 453962 w 1731168"/>
                <a:gd name="connsiteY137" fmla="*/ 953167 h 1569529"/>
                <a:gd name="connsiteX138" fmla="*/ 407289 w 1731168"/>
                <a:gd name="connsiteY138" fmla="*/ 952024 h 1569529"/>
                <a:gd name="connsiteX139" fmla="*/ 357568 w 1731168"/>
                <a:gd name="connsiteY139" fmla="*/ 924211 h 1569529"/>
                <a:gd name="connsiteX140" fmla="*/ 319945 w 1731168"/>
                <a:gd name="connsiteY140" fmla="*/ 952309 h 1569529"/>
                <a:gd name="connsiteX141" fmla="*/ 315944 w 1731168"/>
                <a:gd name="connsiteY141" fmla="*/ 898684 h 1569529"/>
                <a:gd name="connsiteX142" fmla="*/ 263747 w 1731168"/>
                <a:gd name="connsiteY142" fmla="*/ 849058 h 1569529"/>
                <a:gd name="connsiteX143" fmla="*/ 262128 w 1731168"/>
                <a:gd name="connsiteY143" fmla="*/ 766953 h 1569529"/>
                <a:gd name="connsiteX144" fmla="*/ 241268 w 1731168"/>
                <a:gd name="connsiteY144" fmla="*/ 748855 h 1569529"/>
                <a:gd name="connsiteX145" fmla="*/ 202216 w 1731168"/>
                <a:gd name="connsiteY145" fmla="*/ 760476 h 1569529"/>
                <a:gd name="connsiteX146" fmla="*/ 200882 w 1731168"/>
                <a:gd name="connsiteY146" fmla="*/ 729424 h 1569529"/>
                <a:gd name="connsiteX147" fmla="*/ 177832 w 1731168"/>
                <a:gd name="connsiteY147" fmla="*/ 756952 h 1569529"/>
                <a:gd name="connsiteX148" fmla="*/ 138208 w 1731168"/>
                <a:gd name="connsiteY148" fmla="*/ 726757 h 1569529"/>
                <a:gd name="connsiteX149" fmla="*/ 94012 w 1731168"/>
                <a:gd name="connsiteY149" fmla="*/ 737711 h 1569529"/>
                <a:gd name="connsiteX150" fmla="*/ 84201 w 1731168"/>
                <a:gd name="connsiteY150" fmla="*/ 756571 h 1569529"/>
                <a:gd name="connsiteX151" fmla="*/ 115348 w 1731168"/>
                <a:gd name="connsiteY151" fmla="*/ 778002 h 1569529"/>
                <a:gd name="connsiteX152" fmla="*/ 96488 w 1731168"/>
                <a:gd name="connsiteY152" fmla="*/ 818674 h 1569529"/>
                <a:gd name="connsiteX153" fmla="*/ 103632 w 1731168"/>
                <a:gd name="connsiteY153" fmla="*/ 870204 h 1569529"/>
                <a:gd name="connsiteX154" fmla="*/ 0 w 1731168"/>
                <a:gd name="connsiteY154" fmla="*/ 866394 h 1569529"/>
                <a:gd name="connsiteX155" fmla="*/ 81534 w 1731168"/>
                <a:gd name="connsiteY155" fmla="*/ 700183 h 1569529"/>
                <a:gd name="connsiteX156" fmla="*/ 125349 w 1731168"/>
                <a:gd name="connsiteY156" fmla="*/ 521113 h 1569529"/>
                <a:gd name="connsiteX157" fmla="*/ 122492 w 1731168"/>
                <a:gd name="connsiteY157" fmla="*/ 476345 h 156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731168" h="1569529">
                  <a:moveTo>
                    <a:pt x="87249" y="410432"/>
                  </a:moveTo>
                  <a:lnTo>
                    <a:pt x="109728" y="411099"/>
                  </a:lnTo>
                  <a:lnTo>
                    <a:pt x="112490" y="383572"/>
                  </a:lnTo>
                  <a:lnTo>
                    <a:pt x="146780" y="379762"/>
                  </a:lnTo>
                  <a:lnTo>
                    <a:pt x="154495" y="351663"/>
                  </a:lnTo>
                  <a:lnTo>
                    <a:pt x="211169" y="317468"/>
                  </a:lnTo>
                  <a:lnTo>
                    <a:pt x="296513" y="368617"/>
                  </a:lnTo>
                  <a:lnTo>
                    <a:pt x="302800" y="311848"/>
                  </a:lnTo>
                  <a:lnTo>
                    <a:pt x="324041" y="312420"/>
                  </a:lnTo>
                  <a:lnTo>
                    <a:pt x="317754" y="283083"/>
                  </a:lnTo>
                  <a:lnTo>
                    <a:pt x="333756" y="256508"/>
                  </a:lnTo>
                  <a:lnTo>
                    <a:pt x="384429" y="271843"/>
                  </a:lnTo>
                  <a:lnTo>
                    <a:pt x="387572" y="259080"/>
                  </a:lnTo>
                  <a:lnTo>
                    <a:pt x="448247" y="312610"/>
                  </a:lnTo>
                  <a:lnTo>
                    <a:pt x="452247" y="334232"/>
                  </a:lnTo>
                  <a:lnTo>
                    <a:pt x="517398" y="267843"/>
                  </a:lnTo>
                  <a:lnTo>
                    <a:pt x="519874" y="234505"/>
                  </a:lnTo>
                  <a:lnTo>
                    <a:pt x="580930" y="215741"/>
                  </a:lnTo>
                  <a:lnTo>
                    <a:pt x="600647" y="136493"/>
                  </a:lnTo>
                  <a:lnTo>
                    <a:pt x="579406" y="125921"/>
                  </a:lnTo>
                  <a:lnTo>
                    <a:pt x="607600" y="105632"/>
                  </a:lnTo>
                  <a:lnTo>
                    <a:pt x="608838" y="77152"/>
                  </a:lnTo>
                  <a:lnTo>
                    <a:pt x="672751" y="55150"/>
                  </a:lnTo>
                  <a:lnTo>
                    <a:pt x="665512" y="33147"/>
                  </a:lnTo>
                  <a:lnTo>
                    <a:pt x="689134" y="26194"/>
                  </a:lnTo>
                  <a:lnTo>
                    <a:pt x="665035" y="14764"/>
                  </a:lnTo>
                  <a:lnTo>
                    <a:pt x="676656" y="0"/>
                  </a:lnTo>
                  <a:lnTo>
                    <a:pt x="702088" y="762"/>
                  </a:lnTo>
                  <a:lnTo>
                    <a:pt x="705517" y="21050"/>
                  </a:lnTo>
                  <a:lnTo>
                    <a:pt x="761429" y="42196"/>
                  </a:lnTo>
                  <a:lnTo>
                    <a:pt x="787051" y="37052"/>
                  </a:lnTo>
                  <a:lnTo>
                    <a:pt x="777907" y="86963"/>
                  </a:lnTo>
                  <a:lnTo>
                    <a:pt x="809530" y="84963"/>
                  </a:lnTo>
                  <a:lnTo>
                    <a:pt x="842772" y="132683"/>
                  </a:lnTo>
                  <a:lnTo>
                    <a:pt x="898493" y="80963"/>
                  </a:lnTo>
                  <a:lnTo>
                    <a:pt x="904399" y="43434"/>
                  </a:lnTo>
                  <a:lnTo>
                    <a:pt x="928783" y="18383"/>
                  </a:lnTo>
                  <a:lnTo>
                    <a:pt x="928783" y="18383"/>
                  </a:lnTo>
                  <a:lnTo>
                    <a:pt x="1002411" y="19145"/>
                  </a:lnTo>
                  <a:lnTo>
                    <a:pt x="1048703" y="50768"/>
                  </a:lnTo>
                  <a:lnTo>
                    <a:pt x="1069658" y="90964"/>
                  </a:lnTo>
                  <a:lnTo>
                    <a:pt x="1055465" y="135446"/>
                  </a:lnTo>
                  <a:lnTo>
                    <a:pt x="1130046" y="147352"/>
                  </a:lnTo>
                  <a:lnTo>
                    <a:pt x="1148144" y="190786"/>
                  </a:lnTo>
                  <a:lnTo>
                    <a:pt x="1244346" y="242030"/>
                  </a:lnTo>
                  <a:lnTo>
                    <a:pt x="1300734" y="241554"/>
                  </a:lnTo>
                  <a:lnTo>
                    <a:pt x="1303306" y="222218"/>
                  </a:lnTo>
                  <a:lnTo>
                    <a:pt x="1328452" y="213931"/>
                  </a:lnTo>
                  <a:lnTo>
                    <a:pt x="1384745" y="221456"/>
                  </a:lnTo>
                  <a:lnTo>
                    <a:pt x="1391222" y="163544"/>
                  </a:lnTo>
                  <a:lnTo>
                    <a:pt x="1439037" y="147923"/>
                  </a:lnTo>
                  <a:lnTo>
                    <a:pt x="1538192" y="166688"/>
                  </a:lnTo>
                  <a:lnTo>
                    <a:pt x="1589151" y="206121"/>
                  </a:lnTo>
                  <a:lnTo>
                    <a:pt x="1589151" y="206121"/>
                  </a:lnTo>
                  <a:lnTo>
                    <a:pt x="1589151" y="213741"/>
                  </a:lnTo>
                  <a:lnTo>
                    <a:pt x="1589151" y="213741"/>
                  </a:lnTo>
                  <a:lnTo>
                    <a:pt x="1602867" y="248698"/>
                  </a:lnTo>
                  <a:lnTo>
                    <a:pt x="1563529" y="279368"/>
                  </a:lnTo>
                  <a:lnTo>
                    <a:pt x="1584293" y="373761"/>
                  </a:lnTo>
                  <a:lnTo>
                    <a:pt x="1698022" y="363855"/>
                  </a:lnTo>
                  <a:lnTo>
                    <a:pt x="1680972" y="428054"/>
                  </a:lnTo>
                  <a:lnTo>
                    <a:pt x="1702117" y="439483"/>
                  </a:lnTo>
                  <a:lnTo>
                    <a:pt x="1700213" y="519874"/>
                  </a:lnTo>
                  <a:lnTo>
                    <a:pt x="1731169" y="570071"/>
                  </a:lnTo>
                  <a:lnTo>
                    <a:pt x="1731169" y="570071"/>
                  </a:lnTo>
                  <a:lnTo>
                    <a:pt x="1654969" y="598741"/>
                  </a:lnTo>
                  <a:lnTo>
                    <a:pt x="1619155" y="572357"/>
                  </a:lnTo>
                  <a:lnTo>
                    <a:pt x="1613440" y="592264"/>
                  </a:lnTo>
                  <a:lnTo>
                    <a:pt x="1583055" y="605409"/>
                  </a:lnTo>
                  <a:lnTo>
                    <a:pt x="1603534" y="671513"/>
                  </a:lnTo>
                  <a:lnTo>
                    <a:pt x="1567815" y="692372"/>
                  </a:lnTo>
                  <a:lnTo>
                    <a:pt x="1565148" y="735901"/>
                  </a:lnTo>
                  <a:lnTo>
                    <a:pt x="1580483" y="755713"/>
                  </a:lnTo>
                  <a:lnTo>
                    <a:pt x="1551051" y="758380"/>
                  </a:lnTo>
                  <a:lnTo>
                    <a:pt x="1563815" y="774001"/>
                  </a:lnTo>
                  <a:lnTo>
                    <a:pt x="1515999" y="777716"/>
                  </a:lnTo>
                  <a:lnTo>
                    <a:pt x="1513904" y="830389"/>
                  </a:lnTo>
                  <a:lnTo>
                    <a:pt x="1479709" y="816292"/>
                  </a:lnTo>
                  <a:lnTo>
                    <a:pt x="1470470" y="839343"/>
                  </a:lnTo>
                  <a:lnTo>
                    <a:pt x="1496568" y="849725"/>
                  </a:lnTo>
                  <a:lnTo>
                    <a:pt x="1488948" y="874871"/>
                  </a:lnTo>
                  <a:lnTo>
                    <a:pt x="1456563" y="885730"/>
                  </a:lnTo>
                  <a:lnTo>
                    <a:pt x="1467612" y="945071"/>
                  </a:lnTo>
                  <a:lnTo>
                    <a:pt x="1431227" y="935736"/>
                  </a:lnTo>
                  <a:lnTo>
                    <a:pt x="1413415" y="957072"/>
                  </a:lnTo>
                  <a:lnTo>
                    <a:pt x="1435513" y="981075"/>
                  </a:lnTo>
                  <a:lnTo>
                    <a:pt x="1394936" y="1010031"/>
                  </a:lnTo>
                  <a:lnTo>
                    <a:pt x="1415987" y="1031653"/>
                  </a:lnTo>
                  <a:lnTo>
                    <a:pt x="1402652" y="1039749"/>
                  </a:lnTo>
                  <a:lnTo>
                    <a:pt x="1408271" y="1096327"/>
                  </a:lnTo>
                  <a:lnTo>
                    <a:pt x="1335691" y="1107281"/>
                  </a:lnTo>
                  <a:lnTo>
                    <a:pt x="1302449" y="1166527"/>
                  </a:lnTo>
                  <a:lnTo>
                    <a:pt x="1295019" y="1235392"/>
                  </a:lnTo>
                  <a:lnTo>
                    <a:pt x="1237298" y="1221105"/>
                  </a:lnTo>
                  <a:lnTo>
                    <a:pt x="1237298" y="1221105"/>
                  </a:lnTo>
                  <a:lnTo>
                    <a:pt x="1234630" y="1222915"/>
                  </a:lnTo>
                  <a:lnTo>
                    <a:pt x="1234630" y="1222915"/>
                  </a:lnTo>
                  <a:lnTo>
                    <a:pt x="1213866" y="1253395"/>
                  </a:lnTo>
                  <a:lnTo>
                    <a:pt x="1213866" y="1253395"/>
                  </a:lnTo>
                  <a:lnTo>
                    <a:pt x="1183958" y="1289780"/>
                  </a:lnTo>
                  <a:lnTo>
                    <a:pt x="1213390" y="1306449"/>
                  </a:lnTo>
                  <a:lnTo>
                    <a:pt x="1235392" y="1373600"/>
                  </a:lnTo>
                  <a:lnTo>
                    <a:pt x="1267873" y="1385506"/>
                  </a:lnTo>
                  <a:lnTo>
                    <a:pt x="1282255" y="1451610"/>
                  </a:lnTo>
                  <a:lnTo>
                    <a:pt x="1265396" y="1463326"/>
                  </a:lnTo>
                  <a:lnTo>
                    <a:pt x="1252347" y="1437513"/>
                  </a:lnTo>
                  <a:lnTo>
                    <a:pt x="1239869" y="1457801"/>
                  </a:lnTo>
                  <a:lnTo>
                    <a:pt x="1207389" y="1457134"/>
                  </a:lnTo>
                  <a:lnTo>
                    <a:pt x="1197864" y="1478280"/>
                  </a:lnTo>
                  <a:lnTo>
                    <a:pt x="1176052" y="1471898"/>
                  </a:lnTo>
                  <a:lnTo>
                    <a:pt x="1140333" y="1527620"/>
                  </a:lnTo>
                  <a:lnTo>
                    <a:pt x="1085945" y="1569530"/>
                  </a:lnTo>
                  <a:lnTo>
                    <a:pt x="1022795" y="1529524"/>
                  </a:lnTo>
                  <a:lnTo>
                    <a:pt x="1008983" y="1458944"/>
                  </a:lnTo>
                  <a:lnTo>
                    <a:pt x="937641" y="1368552"/>
                  </a:lnTo>
                  <a:lnTo>
                    <a:pt x="906971" y="1361408"/>
                  </a:lnTo>
                  <a:lnTo>
                    <a:pt x="894112" y="1315593"/>
                  </a:lnTo>
                  <a:lnTo>
                    <a:pt x="861346" y="1312450"/>
                  </a:lnTo>
                  <a:lnTo>
                    <a:pt x="846677" y="1326832"/>
                  </a:lnTo>
                  <a:lnTo>
                    <a:pt x="798100" y="1267587"/>
                  </a:lnTo>
                  <a:lnTo>
                    <a:pt x="865823" y="1199674"/>
                  </a:lnTo>
                  <a:lnTo>
                    <a:pt x="893636" y="1204341"/>
                  </a:lnTo>
                  <a:lnTo>
                    <a:pt x="916877" y="1179957"/>
                  </a:lnTo>
                  <a:lnTo>
                    <a:pt x="919067" y="1143000"/>
                  </a:lnTo>
                  <a:lnTo>
                    <a:pt x="942213" y="1133761"/>
                  </a:lnTo>
                  <a:lnTo>
                    <a:pt x="882967" y="1057561"/>
                  </a:lnTo>
                  <a:lnTo>
                    <a:pt x="820007" y="1049179"/>
                  </a:lnTo>
                  <a:lnTo>
                    <a:pt x="810768" y="1082992"/>
                  </a:lnTo>
                  <a:lnTo>
                    <a:pt x="792480" y="1089184"/>
                  </a:lnTo>
                  <a:lnTo>
                    <a:pt x="743426" y="1056799"/>
                  </a:lnTo>
                  <a:lnTo>
                    <a:pt x="698087" y="1115663"/>
                  </a:lnTo>
                  <a:lnTo>
                    <a:pt x="676085" y="1102233"/>
                  </a:lnTo>
                  <a:lnTo>
                    <a:pt x="696563" y="1086993"/>
                  </a:lnTo>
                  <a:lnTo>
                    <a:pt x="678180" y="1037463"/>
                  </a:lnTo>
                  <a:lnTo>
                    <a:pt x="603218" y="1046416"/>
                  </a:lnTo>
                  <a:lnTo>
                    <a:pt x="576548" y="972502"/>
                  </a:lnTo>
                  <a:lnTo>
                    <a:pt x="512826" y="989171"/>
                  </a:lnTo>
                  <a:lnTo>
                    <a:pt x="453962" y="953167"/>
                  </a:lnTo>
                  <a:lnTo>
                    <a:pt x="407289" y="952024"/>
                  </a:lnTo>
                  <a:lnTo>
                    <a:pt x="357568" y="924211"/>
                  </a:lnTo>
                  <a:lnTo>
                    <a:pt x="319945" y="952309"/>
                  </a:lnTo>
                  <a:lnTo>
                    <a:pt x="315944" y="898684"/>
                  </a:lnTo>
                  <a:lnTo>
                    <a:pt x="263747" y="849058"/>
                  </a:lnTo>
                  <a:lnTo>
                    <a:pt x="262128" y="766953"/>
                  </a:lnTo>
                  <a:lnTo>
                    <a:pt x="241268" y="748855"/>
                  </a:lnTo>
                  <a:lnTo>
                    <a:pt x="202216" y="760476"/>
                  </a:lnTo>
                  <a:lnTo>
                    <a:pt x="200882" y="729424"/>
                  </a:lnTo>
                  <a:lnTo>
                    <a:pt x="177832" y="756952"/>
                  </a:lnTo>
                  <a:lnTo>
                    <a:pt x="138208" y="726757"/>
                  </a:lnTo>
                  <a:lnTo>
                    <a:pt x="94012" y="737711"/>
                  </a:lnTo>
                  <a:lnTo>
                    <a:pt x="84201" y="756571"/>
                  </a:lnTo>
                  <a:lnTo>
                    <a:pt x="115348" y="778002"/>
                  </a:lnTo>
                  <a:lnTo>
                    <a:pt x="96488" y="818674"/>
                  </a:lnTo>
                  <a:lnTo>
                    <a:pt x="103632" y="870204"/>
                  </a:lnTo>
                  <a:lnTo>
                    <a:pt x="0" y="866394"/>
                  </a:lnTo>
                  <a:lnTo>
                    <a:pt x="81534" y="700183"/>
                  </a:lnTo>
                  <a:lnTo>
                    <a:pt x="125349" y="521113"/>
                  </a:lnTo>
                  <a:lnTo>
                    <a:pt x="122492" y="476345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9063228" y="-229983"/>
              <a:ext cx="1462373" cy="1399317"/>
            </a:xfrm>
            <a:custGeom>
              <a:avLst/>
              <a:gdLst>
                <a:gd name="connsiteX0" fmla="*/ 84201 w 1462373"/>
                <a:gd name="connsiteY0" fmla="*/ 286131 h 1399317"/>
                <a:gd name="connsiteX1" fmla="*/ 101632 w 1462373"/>
                <a:gd name="connsiteY1" fmla="*/ 194977 h 1399317"/>
                <a:gd name="connsiteX2" fmla="*/ 153638 w 1462373"/>
                <a:gd name="connsiteY2" fmla="*/ 156400 h 1399317"/>
                <a:gd name="connsiteX3" fmla="*/ 161735 w 1462373"/>
                <a:gd name="connsiteY3" fmla="*/ 191072 h 1399317"/>
                <a:gd name="connsiteX4" fmla="*/ 190595 w 1462373"/>
                <a:gd name="connsiteY4" fmla="*/ 197548 h 1399317"/>
                <a:gd name="connsiteX5" fmla="*/ 210121 w 1462373"/>
                <a:gd name="connsiteY5" fmla="*/ 179737 h 1399317"/>
                <a:gd name="connsiteX6" fmla="*/ 247269 w 1462373"/>
                <a:gd name="connsiteY6" fmla="*/ 204883 h 1399317"/>
                <a:gd name="connsiteX7" fmla="*/ 238506 w 1462373"/>
                <a:gd name="connsiteY7" fmla="*/ 176879 h 1399317"/>
                <a:gd name="connsiteX8" fmla="*/ 275844 w 1462373"/>
                <a:gd name="connsiteY8" fmla="*/ 175069 h 1399317"/>
                <a:gd name="connsiteX9" fmla="*/ 266224 w 1462373"/>
                <a:gd name="connsiteY9" fmla="*/ 146685 h 1399317"/>
                <a:gd name="connsiteX10" fmla="*/ 288417 w 1462373"/>
                <a:gd name="connsiteY10" fmla="*/ 89821 h 1399317"/>
                <a:gd name="connsiteX11" fmla="*/ 330994 w 1462373"/>
                <a:gd name="connsiteY11" fmla="*/ 94012 h 1399317"/>
                <a:gd name="connsiteX12" fmla="*/ 373856 w 1462373"/>
                <a:gd name="connsiteY12" fmla="*/ 69628 h 1399317"/>
                <a:gd name="connsiteX13" fmla="*/ 355283 w 1462373"/>
                <a:gd name="connsiteY13" fmla="*/ 20574 h 1399317"/>
                <a:gd name="connsiteX14" fmla="*/ 405765 w 1462373"/>
                <a:gd name="connsiteY14" fmla="*/ 25527 h 1399317"/>
                <a:gd name="connsiteX15" fmla="*/ 439865 w 1462373"/>
                <a:gd name="connsiteY15" fmla="*/ 57912 h 1399317"/>
                <a:gd name="connsiteX16" fmla="*/ 480250 w 1462373"/>
                <a:gd name="connsiteY16" fmla="*/ 0 h 1399317"/>
                <a:gd name="connsiteX17" fmla="*/ 502634 w 1462373"/>
                <a:gd name="connsiteY17" fmla="*/ 23717 h 1399317"/>
                <a:gd name="connsiteX18" fmla="*/ 525780 w 1462373"/>
                <a:gd name="connsiteY18" fmla="*/ 15621 h 1399317"/>
                <a:gd name="connsiteX19" fmla="*/ 536067 w 1462373"/>
                <a:gd name="connsiteY19" fmla="*/ 38671 h 1399317"/>
                <a:gd name="connsiteX20" fmla="*/ 554450 w 1462373"/>
                <a:gd name="connsiteY20" fmla="*/ 26575 h 1399317"/>
                <a:gd name="connsiteX21" fmla="*/ 554450 w 1462373"/>
                <a:gd name="connsiteY21" fmla="*/ 26575 h 1399317"/>
                <a:gd name="connsiteX22" fmla="*/ 554450 w 1462373"/>
                <a:gd name="connsiteY22" fmla="*/ 36957 h 1399317"/>
                <a:gd name="connsiteX23" fmla="*/ 554450 w 1462373"/>
                <a:gd name="connsiteY23" fmla="*/ 36957 h 1399317"/>
                <a:gd name="connsiteX24" fmla="*/ 594170 w 1462373"/>
                <a:gd name="connsiteY24" fmla="*/ 38290 h 1399317"/>
                <a:gd name="connsiteX25" fmla="*/ 591788 w 1462373"/>
                <a:gd name="connsiteY25" fmla="*/ 79915 h 1399317"/>
                <a:gd name="connsiteX26" fmla="*/ 705802 w 1462373"/>
                <a:gd name="connsiteY26" fmla="*/ 94488 h 1399317"/>
                <a:gd name="connsiteX27" fmla="*/ 712660 w 1462373"/>
                <a:gd name="connsiteY27" fmla="*/ 78677 h 1399317"/>
                <a:gd name="connsiteX28" fmla="*/ 738759 w 1462373"/>
                <a:gd name="connsiteY28" fmla="*/ 76867 h 1399317"/>
                <a:gd name="connsiteX29" fmla="*/ 736378 w 1462373"/>
                <a:gd name="connsiteY29" fmla="*/ 100298 h 1399317"/>
                <a:gd name="connsiteX30" fmla="*/ 759238 w 1462373"/>
                <a:gd name="connsiteY30" fmla="*/ 125158 h 1399317"/>
                <a:gd name="connsiteX31" fmla="*/ 777431 w 1462373"/>
                <a:gd name="connsiteY31" fmla="*/ 120967 h 1399317"/>
                <a:gd name="connsiteX32" fmla="*/ 772668 w 1462373"/>
                <a:gd name="connsiteY32" fmla="*/ 103251 h 1399317"/>
                <a:gd name="connsiteX33" fmla="*/ 802958 w 1462373"/>
                <a:gd name="connsiteY33" fmla="*/ 106966 h 1399317"/>
                <a:gd name="connsiteX34" fmla="*/ 817721 w 1462373"/>
                <a:gd name="connsiteY34" fmla="*/ 85820 h 1399317"/>
                <a:gd name="connsiteX35" fmla="*/ 862679 w 1462373"/>
                <a:gd name="connsiteY35" fmla="*/ 96774 h 1399317"/>
                <a:gd name="connsiteX36" fmla="*/ 884873 w 1462373"/>
                <a:gd name="connsiteY36" fmla="*/ 81344 h 1399317"/>
                <a:gd name="connsiteX37" fmla="*/ 867537 w 1462373"/>
                <a:gd name="connsiteY37" fmla="*/ 136874 h 1399317"/>
                <a:gd name="connsiteX38" fmla="*/ 885063 w 1462373"/>
                <a:gd name="connsiteY38" fmla="*/ 173450 h 1399317"/>
                <a:gd name="connsiteX39" fmla="*/ 964692 w 1462373"/>
                <a:gd name="connsiteY39" fmla="*/ 183832 h 1399317"/>
                <a:gd name="connsiteX40" fmla="*/ 963073 w 1462373"/>
                <a:gd name="connsiteY40" fmla="*/ 201168 h 1399317"/>
                <a:gd name="connsiteX41" fmla="*/ 1015270 w 1462373"/>
                <a:gd name="connsiteY41" fmla="*/ 182880 h 1399317"/>
                <a:gd name="connsiteX42" fmla="*/ 1103090 w 1462373"/>
                <a:gd name="connsiteY42" fmla="*/ 194310 h 1399317"/>
                <a:gd name="connsiteX43" fmla="*/ 1103090 w 1462373"/>
                <a:gd name="connsiteY43" fmla="*/ 194310 h 1399317"/>
                <a:gd name="connsiteX44" fmla="*/ 1135666 w 1462373"/>
                <a:gd name="connsiteY44" fmla="*/ 208883 h 1399317"/>
                <a:gd name="connsiteX45" fmla="*/ 1138333 w 1462373"/>
                <a:gd name="connsiteY45" fmla="*/ 264128 h 1399317"/>
                <a:gd name="connsiteX46" fmla="*/ 1178243 w 1462373"/>
                <a:gd name="connsiteY46" fmla="*/ 367760 h 1399317"/>
                <a:gd name="connsiteX47" fmla="*/ 1196340 w 1462373"/>
                <a:gd name="connsiteY47" fmla="*/ 380810 h 1399317"/>
                <a:gd name="connsiteX48" fmla="*/ 1204246 w 1462373"/>
                <a:gd name="connsiteY48" fmla="*/ 360807 h 1399317"/>
                <a:gd name="connsiteX49" fmla="*/ 1245203 w 1462373"/>
                <a:gd name="connsiteY49" fmla="*/ 357092 h 1399317"/>
                <a:gd name="connsiteX50" fmla="*/ 1281779 w 1462373"/>
                <a:gd name="connsiteY50" fmla="*/ 388144 h 1399317"/>
                <a:gd name="connsiteX51" fmla="*/ 1280255 w 1462373"/>
                <a:gd name="connsiteY51" fmla="*/ 405479 h 1399317"/>
                <a:gd name="connsiteX52" fmla="*/ 1317689 w 1462373"/>
                <a:gd name="connsiteY52" fmla="*/ 398145 h 1399317"/>
                <a:gd name="connsiteX53" fmla="*/ 1331309 w 1462373"/>
                <a:gd name="connsiteY53" fmla="*/ 433483 h 1399317"/>
                <a:gd name="connsiteX54" fmla="*/ 1418273 w 1462373"/>
                <a:gd name="connsiteY54" fmla="*/ 426148 h 1399317"/>
                <a:gd name="connsiteX55" fmla="*/ 1443990 w 1462373"/>
                <a:gd name="connsiteY55" fmla="*/ 499110 h 1399317"/>
                <a:gd name="connsiteX56" fmla="*/ 1417606 w 1462373"/>
                <a:gd name="connsiteY56" fmla="*/ 512255 h 1399317"/>
                <a:gd name="connsiteX57" fmla="*/ 1420368 w 1462373"/>
                <a:gd name="connsiteY57" fmla="*/ 535210 h 1399317"/>
                <a:gd name="connsiteX58" fmla="*/ 1450467 w 1462373"/>
                <a:gd name="connsiteY58" fmla="*/ 542258 h 1399317"/>
                <a:gd name="connsiteX59" fmla="*/ 1451324 w 1462373"/>
                <a:gd name="connsiteY59" fmla="*/ 565118 h 1399317"/>
                <a:gd name="connsiteX60" fmla="*/ 1451324 w 1462373"/>
                <a:gd name="connsiteY60" fmla="*/ 565118 h 1399317"/>
                <a:gd name="connsiteX61" fmla="*/ 1448276 w 1462373"/>
                <a:gd name="connsiteY61" fmla="*/ 565118 h 1399317"/>
                <a:gd name="connsiteX62" fmla="*/ 1448276 w 1462373"/>
                <a:gd name="connsiteY62" fmla="*/ 565118 h 1399317"/>
                <a:gd name="connsiteX63" fmla="*/ 1462373 w 1462373"/>
                <a:gd name="connsiteY63" fmla="*/ 614744 h 1399317"/>
                <a:gd name="connsiteX64" fmla="*/ 1462373 w 1462373"/>
                <a:gd name="connsiteY64" fmla="*/ 614744 h 1399317"/>
                <a:gd name="connsiteX65" fmla="*/ 1422178 w 1462373"/>
                <a:gd name="connsiteY65" fmla="*/ 644461 h 1399317"/>
                <a:gd name="connsiteX66" fmla="*/ 1422178 w 1462373"/>
                <a:gd name="connsiteY66" fmla="*/ 644461 h 1399317"/>
                <a:gd name="connsiteX67" fmla="*/ 1417892 w 1462373"/>
                <a:gd name="connsiteY67" fmla="*/ 643033 h 1399317"/>
                <a:gd name="connsiteX68" fmla="*/ 1417892 w 1462373"/>
                <a:gd name="connsiteY68" fmla="*/ 643033 h 1399317"/>
                <a:gd name="connsiteX69" fmla="*/ 1407319 w 1462373"/>
                <a:gd name="connsiteY69" fmla="*/ 659130 h 1399317"/>
                <a:gd name="connsiteX70" fmla="*/ 1389317 w 1462373"/>
                <a:gd name="connsiteY70" fmla="*/ 653986 h 1399317"/>
                <a:gd name="connsiteX71" fmla="*/ 1399508 w 1462373"/>
                <a:gd name="connsiteY71" fmla="*/ 725043 h 1399317"/>
                <a:gd name="connsiteX72" fmla="*/ 1421130 w 1462373"/>
                <a:gd name="connsiteY72" fmla="*/ 741236 h 1399317"/>
                <a:gd name="connsiteX73" fmla="*/ 1405795 w 1462373"/>
                <a:gd name="connsiteY73" fmla="*/ 773811 h 1399317"/>
                <a:gd name="connsiteX74" fmla="*/ 1415415 w 1462373"/>
                <a:gd name="connsiteY74" fmla="*/ 804196 h 1399317"/>
                <a:gd name="connsiteX75" fmla="*/ 1342549 w 1462373"/>
                <a:gd name="connsiteY75" fmla="*/ 771049 h 1399317"/>
                <a:gd name="connsiteX76" fmla="*/ 1355408 w 1462373"/>
                <a:gd name="connsiteY76" fmla="*/ 800005 h 1399317"/>
                <a:gd name="connsiteX77" fmla="*/ 1327118 w 1462373"/>
                <a:gd name="connsiteY77" fmla="*/ 823151 h 1399317"/>
                <a:gd name="connsiteX78" fmla="*/ 1278350 w 1462373"/>
                <a:gd name="connsiteY78" fmla="*/ 813721 h 1399317"/>
                <a:gd name="connsiteX79" fmla="*/ 1317689 w 1462373"/>
                <a:gd name="connsiteY79" fmla="*/ 895064 h 1399317"/>
                <a:gd name="connsiteX80" fmla="*/ 1293971 w 1462373"/>
                <a:gd name="connsiteY80" fmla="*/ 893064 h 1399317"/>
                <a:gd name="connsiteX81" fmla="*/ 1266254 w 1462373"/>
                <a:gd name="connsiteY81" fmla="*/ 939260 h 1399317"/>
                <a:gd name="connsiteX82" fmla="*/ 1312831 w 1462373"/>
                <a:gd name="connsiteY82" fmla="*/ 983647 h 1399317"/>
                <a:gd name="connsiteX83" fmla="*/ 1308449 w 1462373"/>
                <a:gd name="connsiteY83" fmla="*/ 1002887 h 1399317"/>
                <a:gd name="connsiteX84" fmla="*/ 1323785 w 1462373"/>
                <a:gd name="connsiteY84" fmla="*/ 1002220 h 1399317"/>
                <a:gd name="connsiteX85" fmla="*/ 1309688 w 1462373"/>
                <a:gd name="connsiteY85" fmla="*/ 1018985 h 1399317"/>
                <a:gd name="connsiteX86" fmla="*/ 1325023 w 1462373"/>
                <a:gd name="connsiteY86" fmla="*/ 1044416 h 1399317"/>
                <a:gd name="connsiteX87" fmla="*/ 1275969 w 1462373"/>
                <a:gd name="connsiteY87" fmla="*/ 1027366 h 1399317"/>
                <a:gd name="connsiteX88" fmla="*/ 1281493 w 1462373"/>
                <a:gd name="connsiteY88" fmla="*/ 1075849 h 1399317"/>
                <a:gd name="connsiteX89" fmla="*/ 1260824 w 1462373"/>
                <a:gd name="connsiteY89" fmla="*/ 1077468 h 1399317"/>
                <a:gd name="connsiteX90" fmla="*/ 1233583 w 1462373"/>
                <a:gd name="connsiteY90" fmla="*/ 1121283 h 1399317"/>
                <a:gd name="connsiteX91" fmla="*/ 1264158 w 1462373"/>
                <a:gd name="connsiteY91" fmla="*/ 1145477 h 1399317"/>
                <a:gd name="connsiteX92" fmla="*/ 1231011 w 1462373"/>
                <a:gd name="connsiteY92" fmla="*/ 1175671 h 1399317"/>
                <a:gd name="connsiteX93" fmla="*/ 1231011 w 1462373"/>
                <a:gd name="connsiteY93" fmla="*/ 1175671 h 1399317"/>
                <a:gd name="connsiteX94" fmla="*/ 1223296 w 1462373"/>
                <a:gd name="connsiteY94" fmla="*/ 1175766 h 1399317"/>
                <a:gd name="connsiteX95" fmla="*/ 1223296 w 1462373"/>
                <a:gd name="connsiteY95" fmla="*/ 1175766 h 1399317"/>
                <a:gd name="connsiteX96" fmla="*/ 1222915 w 1462373"/>
                <a:gd name="connsiteY96" fmla="*/ 1215485 h 1399317"/>
                <a:gd name="connsiteX97" fmla="*/ 1206722 w 1462373"/>
                <a:gd name="connsiteY97" fmla="*/ 1213199 h 1399317"/>
                <a:gd name="connsiteX98" fmla="*/ 1248727 w 1462373"/>
                <a:gd name="connsiteY98" fmla="*/ 1229868 h 1399317"/>
                <a:gd name="connsiteX99" fmla="*/ 1203960 w 1462373"/>
                <a:gd name="connsiteY99" fmla="*/ 1290352 h 1399317"/>
                <a:gd name="connsiteX100" fmla="*/ 1173956 w 1462373"/>
                <a:gd name="connsiteY100" fmla="*/ 1290542 h 1399317"/>
                <a:gd name="connsiteX101" fmla="*/ 1188339 w 1462373"/>
                <a:gd name="connsiteY101" fmla="*/ 1306925 h 1399317"/>
                <a:gd name="connsiteX102" fmla="*/ 1188339 w 1462373"/>
                <a:gd name="connsiteY102" fmla="*/ 1306925 h 1399317"/>
                <a:gd name="connsiteX103" fmla="*/ 1191673 w 1462373"/>
                <a:gd name="connsiteY103" fmla="*/ 1312355 h 1399317"/>
                <a:gd name="connsiteX104" fmla="*/ 1191673 w 1462373"/>
                <a:gd name="connsiteY104" fmla="*/ 1312355 h 1399317"/>
                <a:gd name="connsiteX105" fmla="*/ 1188244 w 1462373"/>
                <a:gd name="connsiteY105" fmla="*/ 1337977 h 1399317"/>
                <a:gd name="connsiteX106" fmla="*/ 1188244 w 1462373"/>
                <a:gd name="connsiteY106" fmla="*/ 1337977 h 1399317"/>
                <a:gd name="connsiteX107" fmla="*/ 1141762 w 1462373"/>
                <a:gd name="connsiteY107" fmla="*/ 1368743 h 1399317"/>
                <a:gd name="connsiteX108" fmla="*/ 1147763 w 1462373"/>
                <a:gd name="connsiteY108" fmla="*/ 1390079 h 1399317"/>
                <a:gd name="connsiteX109" fmla="*/ 1136047 w 1462373"/>
                <a:gd name="connsiteY109" fmla="*/ 1373886 h 1399317"/>
                <a:gd name="connsiteX110" fmla="*/ 1046607 w 1462373"/>
                <a:gd name="connsiteY110" fmla="*/ 1399318 h 1399317"/>
                <a:gd name="connsiteX111" fmla="*/ 1046607 w 1462373"/>
                <a:gd name="connsiteY111" fmla="*/ 1399318 h 1399317"/>
                <a:gd name="connsiteX112" fmla="*/ 1001744 w 1462373"/>
                <a:gd name="connsiteY112" fmla="*/ 1377029 h 1399317"/>
                <a:gd name="connsiteX113" fmla="*/ 1005364 w 1462373"/>
                <a:gd name="connsiteY113" fmla="*/ 1358837 h 1399317"/>
                <a:gd name="connsiteX114" fmla="*/ 974217 w 1462373"/>
                <a:gd name="connsiteY114" fmla="*/ 1335405 h 1399317"/>
                <a:gd name="connsiteX115" fmla="*/ 968693 w 1462373"/>
                <a:gd name="connsiteY115" fmla="*/ 1367409 h 1399317"/>
                <a:gd name="connsiteX116" fmla="*/ 876872 w 1462373"/>
                <a:gd name="connsiteY116" fmla="*/ 1399032 h 1399317"/>
                <a:gd name="connsiteX117" fmla="*/ 854297 w 1462373"/>
                <a:gd name="connsiteY117" fmla="*/ 1337882 h 1399317"/>
                <a:gd name="connsiteX118" fmla="*/ 833438 w 1462373"/>
                <a:gd name="connsiteY118" fmla="*/ 1335786 h 1399317"/>
                <a:gd name="connsiteX119" fmla="*/ 835533 w 1462373"/>
                <a:gd name="connsiteY119" fmla="*/ 1308735 h 1399317"/>
                <a:gd name="connsiteX120" fmla="*/ 820198 w 1462373"/>
                <a:gd name="connsiteY120" fmla="*/ 1314736 h 1399317"/>
                <a:gd name="connsiteX121" fmla="*/ 815435 w 1462373"/>
                <a:gd name="connsiteY121" fmla="*/ 1287780 h 1399317"/>
                <a:gd name="connsiteX122" fmla="*/ 782765 w 1462373"/>
                <a:gd name="connsiteY122" fmla="*/ 1271111 h 1399317"/>
                <a:gd name="connsiteX123" fmla="*/ 763810 w 1462373"/>
                <a:gd name="connsiteY123" fmla="*/ 1276350 h 1399317"/>
                <a:gd name="connsiteX124" fmla="*/ 742188 w 1462373"/>
                <a:gd name="connsiteY124" fmla="*/ 1242155 h 1399317"/>
                <a:gd name="connsiteX125" fmla="*/ 722948 w 1462373"/>
                <a:gd name="connsiteY125" fmla="*/ 1236916 h 1399317"/>
                <a:gd name="connsiteX126" fmla="*/ 707612 w 1462373"/>
                <a:gd name="connsiteY126" fmla="*/ 1263587 h 1399317"/>
                <a:gd name="connsiteX127" fmla="*/ 663607 w 1462373"/>
                <a:gd name="connsiteY127" fmla="*/ 1269492 h 1399317"/>
                <a:gd name="connsiteX128" fmla="*/ 651796 w 1462373"/>
                <a:gd name="connsiteY128" fmla="*/ 1200341 h 1399317"/>
                <a:gd name="connsiteX129" fmla="*/ 589693 w 1462373"/>
                <a:gd name="connsiteY129" fmla="*/ 1258538 h 1399317"/>
                <a:gd name="connsiteX130" fmla="*/ 556832 w 1462373"/>
                <a:gd name="connsiteY130" fmla="*/ 1256729 h 1399317"/>
                <a:gd name="connsiteX131" fmla="*/ 552164 w 1462373"/>
                <a:gd name="connsiteY131" fmla="*/ 1235964 h 1399317"/>
                <a:gd name="connsiteX132" fmla="*/ 491871 w 1462373"/>
                <a:gd name="connsiteY132" fmla="*/ 1221962 h 1399317"/>
                <a:gd name="connsiteX133" fmla="*/ 493681 w 1462373"/>
                <a:gd name="connsiteY133" fmla="*/ 1189958 h 1399317"/>
                <a:gd name="connsiteX134" fmla="*/ 431102 w 1462373"/>
                <a:gd name="connsiteY134" fmla="*/ 1198912 h 1399317"/>
                <a:gd name="connsiteX135" fmla="*/ 435674 w 1462373"/>
                <a:gd name="connsiteY135" fmla="*/ 1165860 h 1399317"/>
                <a:gd name="connsiteX136" fmla="*/ 423100 w 1462373"/>
                <a:gd name="connsiteY136" fmla="*/ 1176242 h 1399317"/>
                <a:gd name="connsiteX137" fmla="*/ 404336 w 1462373"/>
                <a:gd name="connsiteY137" fmla="*/ 1148144 h 1399317"/>
                <a:gd name="connsiteX138" fmla="*/ 393002 w 1462373"/>
                <a:gd name="connsiteY138" fmla="*/ 1157764 h 1399317"/>
                <a:gd name="connsiteX139" fmla="*/ 365855 w 1462373"/>
                <a:gd name="connsiteY139" fmla="*/ 1104233 h 1399317"/>
                <a:gd name="connsiteX140" fmla="*/ 343948 w 1462373"/>
                <a:gd name="connsiteY140" fmla="*/ 1109472 h 1399317"/>
                <a:gd name="connsiteX141" fmla="*/ 317468 w 1462373"/>
                <a:gd name="connsiteY141" fmla="*/ 1088898 h 1399317"/>
                <a:gd name="connsiteX142" fmla="*/ 304324 w 1462373"/>
                <a:gd name="connsiteY142" fmla="*/ 1110996 h 1399317"/>
                <a:gd name="connsiteX143" fmla="*/ 300419 w 1462373"/>
                <a:gd name="connsiteY143" fmla="*/ 1089089 h 1399317"/>
                <a:gd name="connsiteX144" fmla="*/ 251270 w 1462373"/>
                <a:gd name="connsiteY144" fmla="*/ 1142619 h 1399317"/>
                <a:gd name="connsiteX145" fmla="*/ 252889 w 1462373"/>
                <a:gd name="connsiteY145" fmla="*/ 1097280 h 1399317"/>
                <a:gd name="connsiteX146" fmla="*/ 222980 w 1462373"/>
                <a:gd name="connsiteY146" fmla="*/ 1093184 h 1399317"/>
                <a:gd name="connsiteX147" fmla="*/ 223838 w 1462373"/>
                <a:gd name="connsiteY147" fmla="*/ 1039559 h 1399317"/>
                <a:gd name="connsiteX148" fmla="*/ 193072 w 1462373"/>
                <a:gd name="connsiteY148" fmla="*/ 1043654 h 1399317"/>
                <a:gd name="connsiteX149" fmla="*/ 160687 w 1462373"/>
                <a:gd name="connsiteY149" fmla="*/ 1074611 h 1399317"/>
                <a:gd name="connsiteX150" fmla="*/ 130397 w 1462373"/>
                <a:gd name="connsiteY150" fmla="*/ 1066419 h 1399317"/>
                <a:gd name="connsiteX151" fmla="*/ 139541 w 1462373"/>
                <a:gd name="connsiteY151" fmla="*/ 1021461 h 1399317"/>
                <a:gd name="connsiteX152" fmla="*/ 91440 w 1462373"/>
                <a:gd name="connsiteY152" fmla="*/ 994791 h 1399317"/>
                <a:gd name="connsiteX153" fmla="*/ 94583 w 1462373"/>
                <a:gd name="connsiteY153" fmla="*/ 966978 h 1399317"/>
                <a:gd name="connsiteX154" fmla="*/ 149638 w 1462373"/>
                <a:gd name="connsiteY154" fmla="*/ 963930 h 1399317"/>
                <a:gd name="connsiteX155" fmla="*/ 158210 w 1462373"/>
                <a:gd name="connsiteY155" fmla="*/ 830009 h 1399317"/>
                <a:gd name="connsiteX156" fmla="*/ 86963 w 1462373"/>
                <a:gd name="connsiteY156" fmla="*/ 776954 h 1399317"/>
                <a:gd name="connsiteX157" fmla="*/ 41148 w 1462373"/>
                <a:gd name="connsiteY157" fmla="*/ 785622 h 1399317"/>
                <a:gd name="connsiteX158" fmla="*/ 32575 w 1462373"/>
                <a:gd name="connsiteY158" fmla="*/ 764857 h 1399317"/>
                <a:gd name="connsiteX159" fmla="*/ 46673 w 1462373"/>
                <a:gd name="connsiteY159" fmla="*/ 744284 h 1399317"/>
                <a:gd name="connsiteX160" fmla="*/ 46673 w 1462373"/>
                <a:gd name="connsiteY160" fmla="*/ 744284 h 1399317"/>
                <a:gd name="connsiteX161" fmla="*/ 49530 w 1462373"/>
                <a:gd name="connsiteY161" fmla="*/ 743712 h 1399317"/>
                <a:gd name="connsiteX162" fmla="*/ 49530 w 1462373"/>
                <a:gd name="connsiteY162" fmla="*/ 743712 h 1399317"/>
                <a:gd name="connsiteX163" fmla="*/ 45339 w 1462373"/>
                <a:gd name="connsiteY163" fmla="*/ 687324 h 1399317"/>
                <a:gd name="connsiteX164" fmla="*/ 67723 w 1462373"/>
                <a:gd name="connsiteY164" fmla="*/ 673608 h 1399317"/>
                <a:gd name="connsiteX165" fmla="*/ 61532 w 1462373"/>
                <a:gd name="connsiteY165" fmla="*/ 635889 h 1399317"/>
                <a:gd name="connsiteX166" fmla="*/ 84296 w 1462373"/>
                <a:gd name="connsiteY166" fmla="*/ 624459 h 1399317"/>
                <a:gd name="connsiteX167" fmla="*/ 53626 w 1462373"/>
                <a:gd name="connsiteY167" fmla="*/ 611981 h 1399317"/>
                <a:gd name="connsiteX168" fmla="*/ 59722 w 1462373"/>
                <a:gd name="connsiteY168" fmla="*/ 567309 h 1399317"/>
                <a:gd name="connsiteX169" fmla="*/ 44101 w 1462373"/>
                <a:gd name="connsiteY169" fmla="*/ 553212 h 1399317"/>
                <a:gd name="connsiteX170" fmla="*/ 96583 w 1462373"/>
                <a:gd name="connsiteY170" fmla="*/ 541211 h 1399317"/>
                <a:gd name="connsiteX171" fmla="*/ 110681 w 1462373"/>
                <a:gd name="connsiteY171" fmla="*/ 502253 h 1399317"/>
                <a:gd name="connsiteX172" fmla="*/ 53150 w 1462373"/>
                <a:gd name="connsiteY172" fmla="*/ 425386 h 1399317"/>
                <a:gd name="connsiteX173" fmla="*/ 19907 w 1462373"/>
                <a:gd name="connsiteY173" fmla="*/ 414242 h 1399317"/>
                <a:gd name="connsiteX174" fmla="*/ 11335 w 1462373"/>
                <a:gd name="connsiteY174" fmla="*/ 427958 h 1399317"/>
                <a:gd name="connsiteX175" fmla="*/ 0 w 1462373"/>
                <a:gd name="connsiteY175" fmla="*/ 395002 h 139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462373" h="1399317">
                  <a:moveTo>
                    <a:pt x="84201" y="286131"/>
                  </a:moveTo>
                  <a:lnTo>
                    <a:pt x="101632" y="194977"/>
                  </a:lnTo>
                  <a:lnTo>
                    <a:pt x="153638" y="156400"/>
                  </a:lnTo>
                  <a:lnTo>
                    <a:pt x="161735" y="191072"/>
                  </a:lnTo>
                  <a:lnTo>
                    <a:pt x="190595" y="197548"/>
                  </a:lnTo>
                  <a:lnTo>
                    <a:pt x="210121" y="179737"/>
                  </a:lnTo>
                  <a:lnTo>
                    <a:pt x="247269" y="204883"/>
                  </a:lnTo>
                  <a:lnTo>
                    <a:pt x="238506" y="176879"/>
                  </a:lnTo>
                  <a:lnTo>
                    <a:pt x="275844" y="175069"/>
                  </a:lnTo>
                  <a:lnTo>
                    <a:pt x="266224" y="146685"/>
                  </a:lnTo>
                  <a:lnTo>
                    <a:pt x="288417" y="89821"/>
                  </a:lnTo>
                  <a:lnTo>
                    <a:pt x="330994" y="94012"/>
                  </a:lnTo>
                  <a:lnTo>
                    <a:pt x="373856" y="69628"/>
                  </a:lnTo>
                  <a:lnTo>
                    <a:pt x="355283" y="20574"/>
                  </a:lnTo>
                  <a:lnTo>
                    <a:pt x="405765" y="25527"/>
                  </a:lnTo>
                  <a:lnTo>
                    <a:pt x="439865" y="57912"/>
                  </a:lnTo>
                  <a:lnTo>
                    <a:pt x="480250" y="0"/>
                  </a:lnTo>
                  <a:lnTo>
                    <a:pt x="502634" y="23717"/>
                  </a:lnTo>
                  <a:lnTo>
                    <a:pt x="525780" y="15621"/>
                  </a:lnTo>
                  <a:lnTo>
                    <a:pt x="536067" y="38671"/>
                  </a:lnTo>
                  <a:lnTo>
                    <a:pt x="554450" y="26575"/>
                  </a:lnTo>
                  <a:lnTo>
                    <a:pt x="554450" y="26575"/>
                  </a:lnTo>
                  <a:lnTo>
                    <a:pt x="554450" y="36957"/>
                  </a:lnTo>
                  <a:lnTo>
                    <a:pt x="554450" y="36957"/>
                  </a:lnTo>
                  <a:lnTo>
                    <a:pt x="594170" y="38290"/>
                  </a:lnTo>
                  <a:lnTo>
                    <a:pt x="591788" y="79915"/>
                  </a:lnTo>
                  <a:lnTo>
                    <a:pt x="705802" y="94488"/>
                  </a:lnTo>
                  <a:lnTo>
                    <a:pt x="712660" y="78677"/>
                  </a:lnTo>
                  <a:lnTo>
                    <a:pt x="738759" y="76867"/>
                  </a:lnTo>
                  <a:lnTo>
                    <a:pt x="736378" y="100298"/>
                  </a:lnTo>
                  <a:lnTo>
                    <a:pt x="759238" y="125158"/>
                  </a:lnTo>
                  <a:lnTo>
                    <a:pt x="777431" y="120967"/>
                  </a:lnTo>
                  <a:lnTo>
                    <a:pt x="772668" y="103251"/>
                  </a:lnTo>
                  <a:lnTo>
                    <a:pt x="802958" y="106966"/>
                  </a:lnTo>
                  <a:lnTo>
                    <a:pt x="817721" y="85820"/>
                  </a:lnTo>
                  <a:lnTo>
                    <a:pt x="862679" y="96774"/>
                  </a:lnTo>
                  <a:lnTo>
                    <a:pt x="884873" y="81344"/>
                  </a:lnTo>
                  <a:lnTo>
                    <a:pt x="867537" y="136874"/>
                  </a:lnTo>
                  <a:lnTo>
                    <a:pt x="885063" y="173450"/>
                  </a:lnTo>
                  <a:lnTo>
                    <a:pt x="964692" y="183832"/>
                  </a:lnTo>
                  <a:lnTo>
                    <a:pt x="963073" y="201168"/>
                  </a:lnTo>
                  <a:lnTo>
                    <a:pt x="1015270" y="182880"/>
                  </a:lnTo>
                  <a:lnTo>
                    <a:pt x="1103090" y="194310"/>
                  </a:lnTo>
                  <a:lnTo>
                    <a:pt x="1103090" y="194310"/>
                  </a:lnTo>
                  <a:lnTo>
                    <a:pt x="1135666" y="208883"/>
                  </a:lnTo>
                  <a:lnTo>
                    <a:pt x="1138333" y="264128"/>
                  </a:lnTo>
                  <a:lnTo>
                    <a:pt x="1178243" y="367760"/>
                  </a:lnTo>
                  <a:lnTo>
                    <a:pt x="1196340" y="380810"/>
                  </a:lnTo>
                  <a:lnTo>
                    <a:pt x="1204246" y="360807"/>
                  </a:lnTo>
                  <a:lnTo>
                    <a:pt x="1245203" y="357092"/>
                  </a:lnTo>
                  <a:lnTo>
                    <a:pt x="1281779" y="388144"/>
                  </a:lnTo>
                  <a:lnTo>
                    <a:pt x="1280255" y="405479"/>
                  </a:lnTo>
                  <a:lnTo>
                    <a:pt x="1317689" y="398145"/>
                  </a:lnTo>
                  <a:lnTo>
                    <a:pt x="1331309" y="433483"/>
                  </a:lnTo>
                  <a:lnTo>
                    <a:pt x="1418273" y="426148"/>
                  </a:lnTo>
                  <a:lnTo>
                    <a:pt x="1443990" y="499110"/>
                  </a:lnTo>
                  <a:lnTo>
                    <a:pt x="1417606" y="512255"/>
                  </a:lnTo>
                  <a:lnTo>
                    <a:pt x="1420368" y="535210"/>
                  </a:lnTo>
                  <a:lnTo>
                    <a:pt x="1450467" y="542258"/>
                  </a:lnTo>
                  <a:lnTo>
                    <a:pt x="1451324" y="565118"/>
                  </a:lnTo>
                  <a:lnTo>
                    <a:pt x="1451324" y="565118"/>
                  </a:lnTo>
                  <a:lnTo>
                    <a:pt x="1448276" y="565118"/>
                  </a:lnTo>
                  <a:lnTo>
                    <a:pt x="1448276" y="565118"/>
                  </a:lnTo>
                  <a:lnTo>
                    <a:pt x="1462373" y="614744"/>
                  </a:lnTo>
                  <a:lnTo>
                    <a:pt x="1462373" y="614744"/>
                  </a:lnTo>
                  <a:lnTo>
                    <a:pt x="1422178" y="644461"/>
                  </a:lnTo>
                  <a:lnTo>
                    <a:pt x="1422178" y="644461"/>
                  </a:lnTo>
                  <a:lnTo>
                    <a:pt x="1417892" y="643033"/>
                  </a:lnTo>
                  <a:lnTo>
                    <a:pt x="1417892" y="643033"/>
                  </a:lnTo>
                  <a:lnTo>
                    <a:pt x="1407319" y="659130"/>
                  </a:lnTo>
                  <a:lnTo>
                    <a:pt x="1389317" y="653986"/>
                  </a:lnTo>
                  <a:lnTo>
                    <a:pt x="1399508" y="725043"/>
                  </a:lnTo>
                  <a:lnTo>
                    <a:pt x="1421130" y="741236"/>
                  </a:lnTo>
                  <a:lnTo>
                    <a:pt x="1405795" y="773811"/>
                  </a:lnTo>
                  <a:lnTo>
                    <a:pt x="1415415" y="804196"/>
                  </a:lnTo>
                  <a:lnTo>
                    <a:pt x="1342549" y="771049"/>
                  </a:lnTo>
                  <a:lnTo>
                    <a:pt x="1355408" y="800005"/>
                  </a:lnTo>
                  <a:lnTo>
                    <a:pt x="1327118" y="823151"/>
                  </a:lnTo>
                  <a:lnTo>
                    <a:pt x="1278350" y="813721"/>
                  </a:lnTo>
                  <a:lnTo>
                    <a:pt x="1317689" y="895064"/>
                  </a:lnTo>
                  <a:lnTo>
                    <a:pt x="1293971" y="893064"/>
                  </a:lnTo>
                  <a:lnTo>
                    <a:pt x="1266254" y="939260"/>
                  </a:lnTo>
                  <a:lnTo>
                    <a:pt x="1312831" y="983647"/>
                  </a:lnTo>
                  <a:lnTo>
                    <a:pt x="1308449" y="1002887"/>
                  </a:lnTo>
                  <a:lnTo>
                    <a:pt x="1323785" y="1002220"/>
                  </a:lnTo>
                  <a:lnTo>
                    <a:pt x="1309688" y="1018985"/>
                  </a:lnTo>
                  <a:lnTo>
                    <a:pt x="1325023" y="1044416"/>
                  </a:lnTo>
                  <a:lnTo>
                    <a:pt x="1275969" y="1027366"/>
                  </a:lnTo>
                  <a:lnTo>
                    <a:pt x="1281493" y="1075849"/>
                  </a:lnTo>
                  <a:lnTo>
                    <a:pt x="1260824" y="1077468"/>
                  </a:lnTo>
                  <a:lnTo>
                    <a:pt x="1233583" y="1121283"/>
                  </a:lnTo>
                  <a:lnTo>
                    <a:pt x="1264158" y="1145477"/>
                  </a:lnTo>
                  <a:lnTo>
                    <a:pt x="1231011" y="1175671"/>
                  </a:lnTo>
                  <a:lnTo>
                    <a:pt x="1231011" y="1175671"/>
                  </a:lnTo>
                  <a:lnTo>
                    <a:pt x="1223296" y="1175766"/>
                  </a:lnTo>
                  <a:lnTo>
                    <a:pt x="1223296" y="1175766"/>
                  </a:lnTo>
                  <a:lnTo>
                    <a:pt x="1222915" y="1215485"/>
                  </a:lnTo>
                  <a:lnTo>
                    <a:pt x="1206722" y="1213199"/>
                  </a:lnTo>
                  <a:lnTo>
                    <a:pt x="1248727" y="1229868"/>
                  </a:lnTo>
                  <a:lnTo>
                    <a:pt x="1203960" y="1290352"/>
                  </a:lnTo>
                  <a:lnTo>
                    <a:pt x="1173956" y="1290542"/>
                  </a:lnTo>
                  <a:lnTo>
                    <a:pt x="1188339" y="1306925"/>
                  </a:lnTo>
                  <a:lnTo>
                    <a:pt x="1188339" y="1306925"/>
                  </a:lnTo>
                  <a:lnTo>
                    <a:pt x="1191673" y="1312355"/>
                  </a:lnTo>
                  <a:lnTo>
                    <a:pt x="1191673" y="1312355"/>
                  </a:lnTo>
                  <a:lnTo>
                    <a:pt x="1188244" y="1337977"/>
                  </a:lnTo>
                  <a:lnTo>
                    <a:pt x="1188244" y="1337977"/>
                  </a:lnTo>
                  <a:lnTo>
                    <a:pt x="1141762" y="1368743"/>
                  </a:lnTo>
                  <a:lnTo>
                    <a:pt x="1147763" y="1390079"/>
                  </a:lnTo>
                  <a:lnTo>
                    <a:pt x="1136047" y="1373886"/>
                  </a:lnTo>
                  <a:lnTo>
                    <a:pt x="1046607" y="1399318"/>
                  </a:lnTo>
                  <a:lnTo>
                    <a:pt x="1046607" y="1399318"/>
                  </a:lnTo>
                  <a:lnTo>
                    <a:pt x="1001744" y="1377029"/>
                  </a:lnTo>
                  <a:lnTo>
                    <a:pt x="1005364" y="1358837"/>
                  </a:lnTo>
                  <a:lnTo>
                    <a:pt x="974217" y="1335405"/>
                  </a:lnTo>
                  <a:lnTo>
                    <a:pt x="968693" y="1367409"/>
                  </a:lnTo>
                  <a:lnTo>
                    <a:pt x="876872" y="1399032"/>
                  </a:lnTo>
                  <a:lnTo>
                    <a:pt x="854297" y="1337882"/>
                  </a:lnTo>
                  <a:lnTo>
                    <a:pt x="833438" y="1335786"/>
                  </a:lnTo>
                  <a:lnTo>
                    <a:pt x="835533" y="1308735"/>
                  </a:lnTo>
                  <a:lnTo>
                    <a:pt x="820198" y="1314736"/>
                  </a:lnTo>
                  <a:lnTo>
                    <a:pt x="815435" y="1287780"/>
                  </a:lnTo>
                  <a:lnTo>
                    <a:pt x="782765" y="1271111"/>
                  </a:lnTo>
                  <a:lnTo>
                    <a:pt x="763810" y="1276350"/>
                  </a:lnTo>
                  <a:lnTo>
                    <a:pt x="742188" y="1242155"/>
                  </a:lnTo>
                  <a:lnTo>
                    <a:pt x="722948" y="1236916"/>
                  </a:lnTo>
                  <a:lnTo>
                    <a:pt x="707612" y="1263587"/>
                  </a:lnTo>
                  <a:lnTo>
                    <a:pt x="663607" y="1269492"/>
                  </a:lnTo>
                  <a:lnTo>
                    <a:pt x="651796" y="1200341"/>
                  </a:lnTo>
                  <a:lnTo>
                    <a:pt x="589693" y="1258538"/>
                  </a:lnTo>
                  <a:lnTo>
                    <a:pt x="556832" y="1256729"/>
                  </a:lnTo>
                  <a:lnTo>
                    <a:pt x="552164" y="1235964"/>
                  </a:lnTo>
                  <a:lnTo>
                    <a:pt x="491871" y="1221962"/>
                  </a:lnTo>
                  <a:lnTo>
                    <a:pt x="493681" y="1189958"/>
                  </a:lnTo>
                  <a:lnTo>
                    <a:pt x="431102" y="1198912"/>
                  </a:lnTo>
                  <a:lnTo>
                    <a:pt x="435674" y="1165860"/>
                  </a:lnTo>
                  <a:lnTo>
                    <a:pt x="423100" y="1176242"/>
                  </a:lnTo>
                  <a:lnTo>
                    <a:pt x="404336" y="1148144"/>
                  </a:lnTo>
                  <a:lnTo>
                    <a:pt x="393002" y="1157764"/>
                  </a:lnTo>
                  <a:lnTo>
                    <a:pt x="365855" y="1104233"/>
                  </a:lnTo>
                  <a:lnTo>
                    <a:pt x="343948" y="1109472"/>
                  </a:lnTo>
                  <a:lnTo>
                    <a:pt x="317468" y="1088898"/>
                  </a:lnTo>
                  <a:lnTo>
                    <a:pt x="304324" y="1110996"/>
                  </a:lnTo>
                  <a:lnTo>
                    <a:pt x="300419" y="1089089"/>
                  </a:lnTo>
                  <a:lnTo>
                    <a:pt x="251270" y="1142619"/>
                  </a:lnTo>
                  <a:lnTo>
                    <a:pt x="252889" y="1097280"/>
                  </a:lnTo>
                  <a:lnTo>
                    <a:pt x="222980" y="1093184"/>
                  </a:lnTo>
                  <a:lnTo>
                    <a:pt x="223838" y="1039559"/>
                  </a:lnTo>
                  <a:lnTo>
                    <a:pt x="193072" y="1043654"/>
                  </a:lnTo>
                  <a:lnTo>
                    <a:pt x="160687" y="1074611"/>
                  </a:lnTo>
                  <a:lnTo>
                    <a:pt x="130397" y="1066419"/>
                  </a:lnTo>
                  <a:lnTo>
                    <a:pt x="139541" y="1021461"/>
                  </a:lnTo>
                  <a:lnTo>
                    <a:pt x="91440" y="994791"/>
                  </a:lnTo>
                  <a:lnTo>
                    <a:pt x="94583" y="966978"/>
                  </a:lnTo>
                  <a:lnTo>
                    <a:pt x="149638" y="963930"/>
                  </a:lnTo>
                  <a:lnTo>
                    <a:pt x="158210" y="830009"/>
                  </a:lnTo>
                  <a:lnTo>
                    <a:pt x="86963" y="776954"/>
                  </a:lnTo>
                  <a:lnTo>
                    <a:pt x="41148" y="785622"/>
                  </a:lnTo>
                  <a:lnTo>
                    <a:pt x="32575" y="764857"/>
                  </a:lnTo>
                  <a:lnTo>
                    <a:pt x="46673" y="744284"/>
                  </a:lnTo>
                  <a:lnTo>
                    <a:pt x="46673" y="744284"/>
                  </a:lnTo>
                  <a:lnTo>
                    <a:pt x="49530" y="743712"/>
                  </a:lnTo>
                  <a:lnTo>
                    <a:pt x="49530" y="743712"/>
                  </a:lnTo>
                  <a:lnTo>
                    <a:pt x="45339" y="687324"/>
                  </a:lnTo>
                  <a:lnTo>
                    <a:pt x="67723" y="673608"/>
                  </a:lnTo>
                  <a:lnTo>
                    <a:pt x="61532" y="635889"/>
                  </a:lnTo>
                  <a:lnTo>
                    <a:pt x="84296" y="624459"/>
                  </a:lnTo>
                  <a:lnTo>
                    <a:pt x="53626" y="611981"/>
                  </a:lnTo>
                  <a:lnTo>
                    <a:pt x="59722" y="567309"/>
                  </a:lnTo>
                  <a:lnTo>
                    <a:pt x="44101" y="553212"/>
                  </a:lnTo>
                  <a:lnTo>
                    <a:pt x="96583" y="541211"/>
                  </a:lnTo>
                  <a:lnTo>
                    <a:pt x="110681" y="502253"/>
                  </a:lnTo>
                  <a:lnTo>
                    <a:pt x="53150" y="425386"/>
                  </a:lnTo>
                  <a:lnTo>
                    <a:pt x="19907" y="414242"/>
                  </a:lnTo>
                  <a:lnTo>
                    <a:pt x="11335" y="427958"/>
                  </a:lnTo>
                  <a:lnTo>
                    <a:pt x="0" y="39500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9549956" y="1107992"/>
              <a:ext cx="1496948" cy="1443894"/>
            </a:xfrm>
            <a:custGeom>
              <a:avLst/>
              <a:gdLst>
                <a:gd name="connsiteX0" fmla="*/ 701516 w 1496948"/>
                <a:gd name="connsiteY0" fmla="*/ 0 h 1443894"/>
                <a:gd name="connsiteX1" fmla="*/ 739045 w 1496948"/>
                <a:gd name="connsiteY1" fmla="*/ 44958 h 1443894"/>
                <a:gd name="connsiteX2" fmla="*/ 802386 w 1496948"/>
                <a:gd name="connsiteY2" fmla="*/ 37148 h 1443894"/>
                <a:gd name="connsiteX3" fmla="*/ 829723 w 1496948"/>
                <a:gd name="connsiteY3" fmla="*/ 51626 h 1443894"/>
                <a:gd name="connsiteX4" fmla="*/ 827532 w 1496948"/>
                <a:gd name="connsiteY4" fmla="*/ 68866 h 1443894"/>
                <a:gd name="connsiteX5" fmla="*/ 897160 w 1496948"/>
                <a:gd name="connsiteY5" fmla="*/ 96679 h 1443894"/>
                <a:gd name="connsiteX6" fmla="*/ 921449 w 1496948"/>
                <a:gd name="connsiteY6" fmla="*/ 129730 h 1443894"/>
                <a:gd name="connsiteX7" fmla="*/ 945737 w 1496948"/>
                <a:gd name="connsiteY7" fmla="*/ 110776 h 1443894"/>
                <a:gd name="connsiteX8" fmla="*/ 972979 w 1496948"/>
                <a:gd name="connsiteY8" fmla="*/ 123349 h 1443894"/>
                <a:gd name="connsiteX9" fmla="*/ 1008126 w 1496948"/>
                <a:gd name="connsiteY9" fmla="*/ 103822 h 1443894"/>
                <a:gd name="connsiteX10" fmla="*/ 1034510 w 1496948"/>
                <a:gd name="connsiteY10" fmla="*/ 108299 h 1443894"/>
                <a:gd name="connsiteX11" fmla="*/ 1058894 w 1496948"/>
                <a:gd name="connsiteY11" fmla="*/ 78105 h 1443894"/>
                <a:gd name="connsiteX12" fmla="*/ 1098233 w 1496948"/>
                <a:gd name="connsiteY12" fmla="*/ 102965 h 1443894"/>
                <a:gd name="connsiteX13" fmla="*/ 1103662 w 1496948"/>
                <a:gd name="connsiteY13" fmla="*/ 126968 h 1443894"/>
                <a:gd name="connsiteX14" fmla="*/ 1133951 w 1496948"/>
                <a:gd name="connsiteY14" fmla="*/ 115348 h 1443894"/>
                <a:gd name="connsiteX15" fmla="*/ 1165003 w 1496948"/>
                <a:gd name="connsiteY15" fmla="*/ 146876 h 1443894"/>
                <a:gd name="connsiteX16" fmla="*/ 1160335 w 1496948"/>
                <a:gd name="connsiteY16" fmla="*/ 192786 h 1443894"/>
                <a:gd name="connsiteX17" fmla="*/ 1181862 w 1496948"/>
                <a:gd name="connsiteY17" fmla="*/ 229362 h 1443894"/>
                <a:gd name="connsiteX18" fmla="*/ 1216152 w 1496948"/>
                <a:gd name="connsiteY18" fmla="*/ 230791 h 1443894"/>
                <a:gd name="connsiteX19" fmla="*/ 1231678 w 1496948"/>
                <a:gd name="connsiteY19" fmla="*/ 257556 h 1443894"/>
                <a:gd name="connsiteX20" fmla="*/ 1275588 w 1496948"/>
                <a:gd name="connsiteY20" fmla="*/ 270415 h 1443894"/>
                <a:gd name="connsiteX21" fmla="*/ 1268349 w 1496948"/>
                <a:gd name="connsiteY21" fmla="*/ 315278 h 1443894"/>
                <a:gd name="connsiteX22" fmla="*/ 1235678 w 1496948"/>
                <a:gd name="connsiteY22" fmla="*/ 341281 h 1443894"/>
                <a:gd name="connsiteX23" fmla="*/ 1267492 w 1496948"/>
                <a:gd name="connsiteY23" fmla="*/ 357664 h 1443894"/>
                <a:gd name="connsiteX24" fmla="*/ 1279493 w 1496948"/>
                <a:gd name="connsiteY24" fmla="*/ 384715 h 1443894"/>
                <a:gd name="connsiteX25" fmla="*/ 1282351 w 1496948"/>
                <a:gd name="connsiteY25" fmla="*/ 400812 h 1443894"/>
                <a:gd name="connsiteX26" fmla="*/ 1254538 w 1496948"/>
                <a:gd name="connsiteY26" fmla="*/ 428054 h 1443894"/>
                <a:gd name="connsiteX27" fmla="*/ 1295210 w 1496948"/>
                <a:gd name="connsiteY27" fmla="*/ 427292 h 1443894"/>
                <a:gd name="connsiteX28" fmla="*/ 1299686 w 1496948"/>
                <a:gd name="connsiteY28" fmla="*/ 450342 h 1443894"/>
                <a:gd name="connsiteX29" fmla="*/ 1364552 w 1496948"/>
                <a:gd name="connsiteY29" fmla="*/ 422910 h 1443894"/>
                <a:gd name="connsiteX30" fmla="*/ 1398079 w 1496948"/>
                <a:gd name="connsiteY30" fmla="*/ 445103 h 1443894"/>
                <a:gd name="connsiteX31" fmla="*/ 1408462 w 1496948"/>
                <a:gd name="connsiteY31" fmla="*/ 472916 h 1443894"/>
                <a:gd name="connsiteX32" fmla="*/ 1443704 w 1496948"/>
                <a:gd name="connsiteY32" fmla="*/ 474726 h 1443894"/>
                <a:gd name="connsiteX33" fmla="*/ 1474375 w 1496948"/>
                <a:gd name="connsiteY33" fmla="*/ 544354 h 1443894"/>
                <a:gd name="connsiteX34" fmla="*/ 1438085 w 1496948"/>
                <a:gd name="connsiteY34" fmla="*/ 547497 h 1443894"/>
                <a:gd name="connsiteX35" fmla="*/ 1451896 w 1496948"/>
                <a:gd name="connsiteY35" fmla="*/ 554164 h 1443894"/>
                <a:gd name="connsiteX36" fmla="*/ 1453039 w 1496948"/>
                <a:gd name="connsiteY36" fmla="*/ 612743 h 1443894"/>
                <a:gd name="connsiteX37" fmla="*/ 1496854 w 1496948"/>
                <a:gd name="connsiteY37" fmla="*/ 633984 h 1443894"/>
                <a:gd name="connsiteX38" fmla="*/ 1496949 w 1496948"/>
                <a:gd name="connsiteY38" fmla="*/ 660845 h 1443894"/>
                <a:gd name="connsiteX39" fmla="*/ 1474946 w 1496948"/>
                <a:gd name="connsiteY39" fmla="*/ 697802 h 1443894"/>
                <a:gd name="connsiteX40" fmla="*/ 1416082 w 1496948"/>
                <a:gd name="connsiteY40" fmla="*/ 685229 h 1443894"/>
                <a:gd name="connsiteX41" fmla="*/ 1385316 w 1496948"/>
                <a:gd name="connsiteY41" fmla="*/ 657987 h 1443894"/>
                <a:gd name="connsiteX42" fmla="*/ 1341310 w 1496948"/>
                <a:gd name="connsiteY42" fmla="*/ 693992 h 1443894"/>
                <a:gd name="connsiteX43" fmla="*/ 1366171 w 1496948"/>
                <a:gd name="connsiteY43" fmla="*/ 774954 h 1443894"/>
                <a:gd name="connsiteX44" fmla="*/ 1386554 w 1496948"/>
                <a:gd name="connsiteY44" fmla="*/ 789908 h 1443894"/>
                <a:gd name="connsiteX45" fmla="*/ 1376362 w 1496948"/>
                <a:gd name="connsiteY45" fmla="*/ 839629 h 1443894"/>
                <a:gd name="connsiteX46" fmla="*/ 1423987 w 1496948"/>
                <a:gd name="connsiteY46" fmla="*/ 831152 h 1443894"/>
                <a:gd name="connsiteX47" fmla="*/ 1429036 w 1496948"/>
                <a:gd name="connsiteY47" fmla="*/ 851916 h 1443894"/>
                <a:gd name="connsiteX48" fmla="*/ 1405604 w 1496948"/>
                <a:gd name="connsiteY48" fmla="*/ 909542 h 1443894"/>
                <a:gd name="connsiteX49" fmla="*/ 1367409 w 1496948"/>
                <a:gd name="connsiteY49" fmla="*/ 949262 h 1443894"/>
                <a:gd name="connsiteX50" fmla="*/ 1363409 w 1496948"/>
                <a:gd name="connsiteY50" fmla="*/ 982980 h 1443894"/>
                <a:gd name="connsiteX51" fmla="*/ 1363409 w 1496948"/>
                <a:gd name="connsiteY51" fmla="*/ 982980 h 1443894"/>
                <a:gd name="connsiteX52" fmla="*/ 1355217 w 1496948"/>
                <a:gd name="connsiteY52" fmla="*/ 1011650 h 1443894"/>
                <a:gd name="connsiteX53" fmla="*/ 1330261 w 1496948"/>
                <a:gd name="connsiteY53" fmla="*/ 1020889 h 1443894"/>
                <a:gd name="connsiteX54" fmla="*/ 1342549 w 1496948"/>
                <a:gd name="connsiteY54" fmla="*/ 1058894 h 1443894"/>
                <a:gd name="connsiteX55" fmla="*/ 1329500 w 1496948"/>
                <a:gd name="connsiteY55" fmla="*/ 1089279 h 1443894"/>
                <a:gd name="connsiteX56" fmla="*/ 1306830 w 1496948"/>
                <a:gd name="connsiteY56" fmla="*/ 1070134 h 1443894"/>
                <a:gd name="connsiteX57" fmla="*/ 1290447 w 1496948"/>
                <a:gd name="connsiteY57" fmla="*/ 1085660 h 1443894"/>
                <a:gd name="connsiteX58" fmla="*/ 1264920 w 1496948"/>
                <a:gd name="connsiteY58" fmla="*/ 1068991 h 1443894"/>
                <a:gd name="connsiteX59" fmla="*/ 1254538 w 1496948"/>
                <a:gd name="connsiteY59" fmla="*/ 1072229 h 1443894"/>
                <a:gd name="connsiteX60" fmla="*/ 1267587 w 1496948"/>
                <a:gd name="connsiteY60" fmla="*/ 1110329 h 1443894"/>
                <a:gd name="connsiteX61" fmla="*/ 1253871 w 1496948"/>
                <a:gd name="connsiteY61" fmla="*/ 1119759 h 1443894"/>
                <a:gd name="connsiteX62" fmla="*/ 1218628 w 1496948"/>
                <a:gd name="connsiteY62" fmla="*/ 1116425 h 1443894"/>
                <a:gd name="connsiteX63" fmla="*/ 1203484 w 1496948"/>
                <a:gd name="connsiteY63" fmla="*/ 1132808 h 1443894"/>
                <a:gd name="connsiteX64" fmla="*/ 1145191 w 1496948"/>
                <a:gd name="connsiteY64" fmla="*/ 1109568 h 1443894"/>
                <a:gd name="connsiteX65" fmla="*/ 1117854 w 1496948"/>
                <a:gd name="connsiteY65" fmla="*/ 1121378 h 1443894"/>
                <a:gd name="connsiteX66" fmla="*/ 1130332 w 1496948"/>
                <a:gd name="connsiteY66" fmla="*/ 1150525 h 1443894"/>
                <a:gd name="connsiteX67" fmla="*/ 1106329 w 1496948"/>
                <a:gd name="connsiteY67" fmla="*/ 1172623 h 1443894"/>
                <a:gd name="connsiteX68" fmla="*/ 1107281 w 1496948"/>
                <a:gd name="connsiteY68" fmla="*/ 1230630 h 1443894"/>
                <a:gd name="connsiteX69" fmla="*/ 1151763 w 1496948"/>
                <a:gd name="connsiteY69" fmla="*/ 1244537 h 1443894"/>
                <a:gd name="connsiteX70" fmla="*/ 1134713 w 1496948"/>
                <a:gd name="connsiteY70" fmla="*/ 1332452 h 1443894"/>
                <a:gd name="connsiteX71" fmla="*/ 1094708 w 1496948"/>
                <a:gd name="connsiteY71" fmla="*/ 1311783 h 1443894"/>
                <a:gd name="connsiteX72" fmla="*/ 1044702 w 1496948"/>
                <a:gd name="connsiteY72" fmla="*/ 1253300 h 1443894"/>
                <a:gd name="connsiteX73" fmla="*/ 1017079 w 1496948"/>
                <a:gd name="connsiteY73" fmla="*/ 1320641 h 1443894"/>
                <a:gd name="connsiteX74" fmla="*/ 1025461 w 1496948"/>
                <a:gd name="connsiteY74" fmla="*/ 1361980 h 1443894"/>
                <a:gd name="connsiteX75" fmla="*/ 1025461 w 1496948"/>
                <a:gd name="connsiteY75" fmla="*/ 1361980 h 1443894"/>
                <a:gd name="connsiteX76" fmla="*/ 1025461 w 1496948"/>
                <a:gd name="connsiteY76" fmla="*/ 1371219 h 1443894"/>
                <a:gd name="connsiteX77" fmla="*/ 1025461 w 1496948"/>
                <a:gd name="connsiteY77" fmla="*/ 1371219 h 1443894"/>
                <a:gd name="connsiteX78" fmla="*/ 1017365 w 1496948"/>
                <a:gd name="connsiteY78" fmla="*/ 1384554 h 1443894"/>
                <a:gd name="connsiteX79" fmla="*/ 1017365 w 1496948"/>
                <a:gd name="connsiteY79" fmla="*/ 1384554 h 1443894"/>
                <a:gd name="connsiteX80" fmla="*/ 1016508 w 1496948"/>
                <a:gd name="connsiteY80" fmla="*/ 1384459 h 1443894"/>
                <a:gd name="connsiteX81" fmla="*/ 1016508 w 1496948"/>
                <a:gd name="connsiteY81" fmla="*/ 1384459 h 1443894"/>
                <a:gd name="connsiteX82" fmla="*/ 1006697 w 1496948"/>
                <a:gd name="connsiteY82" fmla="*/ 1394746 h 1443894"/>
                <a:gd name="connsiteX83" fmla="*/ 1006697 w 1496948"/>
                <a:gd name="connsiteY83" fmla="*/ 1394746 h 1443894"/>
                <a:gd name="connsiteX84" fmla="*/ 1002220 w 1496948"/>
                <a:gd name="connsiteY84" fmla="*/ 1398080 h 1443894"/>
                <a:gd name="connsiteX85" fmla="*/ 1002220 w 1496948"/>
                <a:gd name="connsiteY85" fmla="*/ 1398080 h 1443894"/>
                <a:gd name="connsiteX86" fmla="*/ 992315 w 1496948"/>
                <a:gd name="connsiteY86" fmla="*/ 1399223 h 1443894"/>
                <a:gd name="connsiteX87" fmla="*/ 992315 w 1496948"/>
                <a:gd name="connsiteY87" fmla="*/ 1399223 h 1443894"/>
                <a:gd name="connsiteX88" fmla="*/ 993076 w 1496948"/>
                <a:gd name="connsiteY88" fmla="*/ 1401509 h 1443894"/>
                <a:gd name="connsiteX89" fmla="*/ 993076 w 1496948"/>
                <a:gd name="connsiteY89" fmla="*/ 1401509 h 1443894"/>
                <a:gd name="connsiteX90" fmla="*/ 969835 w 1496948"/>
                <a:gd name="connsiteY90" fmla="*/ 1433513 h 1443894"/>
                <a:gd name="connsiteX91" fmla="*/ 969835 w 1496948"/>
                <a:gd name="connsiteY91" fmla="*/ 1433513 h 1443894"/>
                <a:gd name="connsiteX92" fmla="*/ 926306 w 1496948"/>
                <a:gd name="connsiteY92" fmla="*/ 1443895 h 1443894"/>
                <a:gd name="connsiteX93" fmla="*/ 922782 w 1496948"/>
                <a:gd name="connsiteY93" fmla="*/ 1415320 h 1443894"/>
                <a:gd name="connsiteX94" fmla="*/ 876491 w 1496948"/>
                <a:gd name="connsiteY94" fmla="*/ 1391412 h 1443894"/>
                <a:gd name="connsiteX95" fmla="*/ 823341 w 1496948"/>
                <a:gd name="connsiteY95" fmla="*/ 1410272 h 1443894"/>
                <a:gd name="connsiteX96" fmla="*/ 812864 w 1496948"/>
                <a:gd name="connsiteY96" fmla="*/ 1360551 h 1443894"/>
                <a:gd name="connsiteX97" fmla="*/ 774192 w 1496948"/>
                <a:gd name="connsiteY97" fmla="*/ 1304163 h 1443894"/>
                <a:gd name="connsiteX98" fmla="*/ 761905 w 1496948"/>
                <a:gd name="connsiteY98" fmla="*/ 1296162 h 1443894"/>
                <a:gd name="connsiteX99" fmla="*/ 739045 w 1496948"/>
                <a:gd name="connsiteY99" fmla="*/ 1314355 h 1443894"/>
                <a:gd name="connsiteX100" fmla="*/ 715899 w 1496948"/>
                <a:gd name="connsiteY100" fmla="*/ 1286066 h 1443894"/>
                <a:gd name="connsiteX101" fmla="*/ 720852 w 1496948"/>
                <a:gd name="connsiteY101" fmla="*/ 1264920 h 1443894"/>
                <a:gd name="connsiteX102" fmla="*/ 683800 w 1496948"/>
                <a:gd name="connsiteY102" fmla="*/ 1277112 h 1443894"/>
                <a:gd name="connsiteX103" fmla="*/ 687705 w 1496948"/>
                <a:gd name="connsiteY103" fmla="*/ 1303115 h 1443894"/>
                <a:gd name="connsiteX104" fmla="*/ 662083 w 1496948"/>
                <a:gd name="connsiteY104" fmla="*/ 1318736 h 1443894"/>
                <a:gd name="connsiteX105" fmla="*/ 627507 w 1496948"/>
                <a:gd name="connsiteY105" fmla="*/ 1290733 h 1443894"/>
                <a:gd name="connsiteX106" fmla="*/ 611029 w 1496948"/>
                <a:gd name="connsiteY106" fmla="*/ 1298067 h 1443894"/>
                <a:gd name="connsiteX107" fmla="*/ 591407 w 1496948"/>
                <a:gd name="connsiteY107" fmla="*/ 1267206 h 1443894"/>
                <a:gd name="connsiteX108" fmla="*/ 572167 w 1496948"/>
                <a:gd name="connsiteY108" fmla="*/ 1272731 h 1443894"/>
                <a:gd name="connsiteX109" fmla="*/ 503873 w 1496948"/>
                <a:gd name="connsiteY109" fmla="*/ 1213961 h 1443894"/>
                <a:gd name="connsiteX110" fmla="*/ 485013 w 1496948"/>
                <a:gd name="connsiteY110" fmla="*/ 1217105 h 1443894"/>
                <a:gd name="connsiteX111" fmla="*/ 464249 w 1496948"/>
                <a:gd name="connsiteY111" fmla="*/ 1252538 h 1443894"/>
                <a:gd name="connsiteX112" fmla="*/ 449390 w 1496948"/>
                <a:gd name="connsiteY112" fmla="*/ 1237583 h 1443894"/>
                <a:gd name="connsiteX113" fmla="*/ 338328 w 1496948"/>
                <a:gd name="connsiteY113" fmla="*/ 1257395 h 1443894"/>
                <a:gd name="connsiteX114" fmla="*/ 338328 w 1496948"/>
                <a:gd name="connsiteY114" fmla="*/ 1257395 h 1443894"/>
                <a:gd name="connsiteX115" fmla="*/ 290703 w 1496948"/>
                <a:gd name="connsiteY115" fmla="*/ 1230249 h 1443894"/>
                <a:gd name="connsiteX116" fmla="*/ 270224 w 1496948"/>
                <a:gd name="connsiteY116" fmla="*/ 1178243 h 1443894"/>
                <a:gd name="connsiteX117" fmla="*/ 253651 w 1496948"/>
                <a:gd name="connsiteY117" fmla="*/ 1180433 h 1443894"/>
                <a:gd name="connsiteX118" fmla="*/ 236125 w 1496948"/>
                <a:gd name="connsiteY118" fmla="*/ 1223581 h 1443894"/>
                <a:gd name="connsiteX119" fmla="*/ 221933 w 1496948"/>
                <a:gd name="connsiteY119" fmla="*/ 1197102 h 1443894"/>
                <a:gd name="connsiteX120" fmla="*/ 129159 w 1496948"/>
                <a:gd name="connsiteY120" fmla="*/ 1183481 h 1443894"/>
                <a:gd name="connsiteX121" fmla="*/ 44482 w 1496948"/>
                <a:gd name="connsiteY121" fmla="*/ 1146048 h 1443894"/>
                <a:gd name="connsiteX122" fmla="*/ 44482 w 1496948"/>
                <a:gd name="connsiteY122" fmla="*/ 1146048 h 1443894"/>
                <a:gd name="connsiteX123" fmla="*/ 58483 w 1496948"/>
                <a:gd name="connsiteY123" fmla="*/ 1056227 h 1443894"/>
                <a:gd name="connsiteX124" fmla="*/ 17717 w 1496948"/>
                <a:gd name="connsiteY124" fmla="*/ 1061656 h 1443894"/>
                <a:gd name="connsiteX125" fmla="*/ 0 w 1496948"/>
                <a:gd name="connsiteY125" fmla="*/ 978313 h 1443894"/>
                <a:gd name="connsiteX126" fmla="*/ 26289 w 1496948"/>
                <a:gd name="connsiteY126" fmla="*/ 973455 h 1443894"/>
                <a:gd name="connsiteX127" fmla="*/ 36576 w 1496948"/>
                <a:gd name="connsiteY127" fmla="*/ 946976 h 1443894"/>
                <a:gd name="connsiteX128" fmla="*/ 69247 w 1496948"/>
                <a:gd name="connsiteY128" fmla="*/ 943356 h 1443894"/>
                <a:gd name="connsiteX129" fmla="*/ 76581 w 1496948"/>
                <a:gd name="connsiteY129" fmla="*/ 915543 h 1443894"/>
                <a:gd name="connsiteX130" fmla="*/ 62865 w 1496948"/>
                <a:gd name="connsiteY130" fmla="*/ 896779 h 1443894"/>
                <a:gd name="connsiteX131" fmla="*/ 89535 w 1496948"/>
                <a:gd name="connsiteY131" fmla="*/ 889254 h 1443894"/>
                <a:gd name="connsiteX132" fmla="*/ 141065 w 1496948"/>
                <a:gd name="connsiteY132" fmla="*/ 919353 h 1443894"/>
                <a:gd name="connsiteX133" fmla="*/ 172974 w 1496948"/>
                <a:gd name="connsiteY133" fmla="*/ 866870 h 1443894"/>
                <a:gd name="connsiteX134" fmla="*/ 159067 w 1496948"/>
                <a:gd name="connsiteY134" fmla="*/ 812768 h 1443894"/>
                <a:gd name="connsiteX135" fmla="*/ 170974 w 1496948"/>
                <a:gd name="connsiteY135" fmla="*/ 755428 h 1443894"/>
                <a:gd name="connsiteX136" fmla="*/ 154210 w 1496948"/>
                <a:gd name="connsiteY136" fmla="*/ 748951 h 1443894"/>
                <a:gd name="connsiteX137" fmla="*/ 173545 w 1496948"/>
                <a:gd name="connsiteY137" fmla="*/ 701802 h 1443894"/>
                <a:gd name="connsiteX138" fmla="*/ 157258 w 1496948"/>
                <a:gd name="connsiteY138" fmla="*/ 694754 h 1443894"/>
                <a:gd name="connsiteX139" fmla="*/ 190881 w 1496948"/>
                <a:gd name="connsiteY139" fmla="*/ 651891 h 1443894"/>
                <a:gd name="connsiteX140" fmla="*/ 186785 w 1496948"/>
                <a:gd name="connsiteY140" fmla="*/ 613791 h 1443894"/>
                <a:gd name="connsiteX141" fmla="*/ 202311 w 1496948"/>
                <a:gd name="connsiteY141" fmla="*/ 597884 h 1443894"/>
                <a:gd name="connsiteX142" fmla="*/ 191262 w 1496948"/>
                <a:gd name="connsiteY142" fmla="*/ 573691 h 1443894"/>
                <a:gd name="connsiteX143" fmla="*/ 209264 w 1496948"/>
                <a:gd name="connsiteY143" fmla="*/ 561404 h 1443894"/>
                <a:gd name="connsiteX144" fmla="*/ 206502 w 1496948"/>
                <a:gd name="connsiteY144" fmla="*/ 540925 h 1443894"/>
                <a:gd name="connsiteX145" fmla="*/ 224695 w 1496948"/>
                <a:gd name="connsiteY145" fmla="*/ 545306 h 1443894"/>
                <a:gd name="connsiteX146" fmla="*/ 226504 w 1496948"/>
                <a:gd name="connsiteY146" fmla="*/ 516160 h 1443894"/>
                <a:gd name="connsiteX147" fmla="*/ 244031 w 1496948"/>
                <a:gd name="connsiteY147" fmla="*/ 510350 h 1443894"/>
                <a:gd name="connsiteX148" fmla="*/ 251269 w 1496948"/>
                <a:gd name="connsiteY148" fmla="*/ 531590 h 1443894"/>
                <a:gd name="connsiteX149" fmla="*/ 297275 w 1496948"/>
                <a:gd name="connsiteY149" fmla="*/ 520446 h 1443894"/>
                <a:gd name="connsiteX150" fmla="*/ 351568 w 1496948"/>
                <a:gd name="connsiteY150" fmla="*/ 540830 h 1443894"/>
                <a:gd name="connsiteX151" fmla="*/ 356902 w 1496948"/>
                <a:gd name="connsiteY151" fmla="*/ 502920 h 1443894"/>
                <a:gd name="connsiteX152" fmla="*/ 411004 w 1496948"/>
                <a:gd name="connsiteY152" fmla="*/ 439007 h 1443894"/>
                <a:gd name="connsiteX153" fmla="*/ 372332 w 1496948"/>
                <a:gd name="connsiteY153" fmla="*/ 403288 h 1443894"/>
                <a:gd name="connsiteX154" fmla="*/ 364522 w 1496948"/>
                <a:gd name="connsiteY154" fmla="*/ 312134 h 1443894"/>
                <a:gd name="connsiteX155" fmla="*/ 382810 w 1496948"/>
                <a:gd name="connsiteY155" fmla="*/ 300895 h 1443894"/>
                <a:gd name="connsiteX156" fmla="*/ 432244 w 1496948"/>
                <a:gd name="connsiteY156" fmla="*/ 317754 h 1443894"/>
                <a:gd name="connsiteX157" fmla="*/ 440531 w 1496948"/>
                <a:gd name="connsiteY157" fmla="*/ 292037 h 1443894"/>
                <a:gd name="connsiteX158" fmla="*/ 490728 w 1496948"/>
                <a:gd name="connsiteY158" fmla="*/ 290798 h 1443894"/>
                <a:gd name="connsiteX159" fmla="*/ 500348 w 1496948"/>
                <a:gd name="connsiteY159" fmla="*/ 253746 h 1443894"/>
                <a:gd name="connsiteX160" fmla="*/ 479679 w 1496948"/>
                <a:gd name="connsiteY160" fmla="*/ 234696 h 1443894"/>
                <a:gd name="connsiteX161" fmla="*/ 491204 w 1496948"/>
                <a:gd name="connsiteY161" fmla="*/ 180213 h 1443894"/>
                <a:gd name="connsiteX162" fmla="*/ 528923 w 1496948"/>
                <a:gd name="connsiteY162" fmla="*/ 165163 h 1443894"/>
                <a:gd name="connsiteX163" fmla="*/ 584549 w 1496948"/>
                <a:gd name="connsiteY163" fmla="*/ 180689 h 1443894"/>
                <a:gd name="connsiteX164" fmla="*/ 574453 w 1496948"/>
                <a:gd name="connsiteY164" fmla="*/ 160496 h 1443894"/>
                <a:gd name="connsiteX165" fmla="*/ 593789 w 1496948"/>
                <a:gd name="connsiteY165" fmla="*/ 147447 h 1443894"/>
                <a:gd name="connsiteX166" fmla="*/ 591026 w 1496948"/>
                <a:gd name="connsiteY166" fmla="*/ 124206 h 1443894"/>
                <a:gd name="connsiteX167" fmla="*/ 550450 w 1496948"/>
                <a:gd name="connsiteY167" fmla="*/ 118967 h 1443894"/>
                <a:gd name="connsiteX168" fmla="*/ 559879 w 1496948"/>
                <a:gd name="connsiteY168" fmla="*/ 61341 h 1443894"/>
                <a:gd name="connsiteX169" fmla="*/ 559879 w 1496948"/>
                <a:gd name="connsiteY169" fmla="*/ 61341 h 1443894"/>
                <a:gd name="connsiteX170" fmla="*/ 649319 w 1496948"/>
                <a:gd name="connsiteY170" fmla="*/ 35909 h 1443894"/>
                <a:gd name="connsiteX171" fmla="*/ 661035 w 1496948"/>
                <a:gd name="connsiteY171" fmla="*/ 52102 h 1443894"/>
                <a:gd name="connsiteX172" fmla="*/ 655034 w 1496948"/>
                <a:gd name="connsiteY172" fmla="*/ 30766 h 14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496948" h="1443894">
                  <a:moveTo>
                    <a:pt x="701516" y="0"/>
                  </a:moveTo>
                  <a:lnTo>
                    <a:pt x="739045" y="44958"/>
                  </a:lnTo>
                  <a:lnTo>
                    <a:pt x="802386" y="37148"/>
                  </a:lnTo>
                  <a:lnTo>
                    <a:pt x="829723" y="51626"/>
                  </a:lnTo>
                  <a:lnTo>
                    <a:pt x="827532" y="68866"/>
                  </a:lnTo>
                  <a:lnTo>
                    <a:pt x="897160" y="96679"/>
                  </a:lnTo>
                  <a:lnTo>
                    <a:pt x="921449" y="129730"/>
                  </a:lnTo>
                  <a:lnTo>
                    <a:pt x="945737" y="110776"/>
                  </a:lnTo>
                  <a:lnTo>
                    <a:pt x="972979" y="123349"/>
                  </a:lnTo>
                  <a:lnTo>
                    <a:pt x="1008126" y="103822"/>
                  </a:lnTo>
                  <a:lnTo>
                    <a:pt x="1034510" y="108299"/>
                  </a:lnTo>
                  <a:lnTo>
                    <a:pt x="1058894" y="78105"/>
                  </a:lnTo>
                  <a:lnTo>
                    <a:pt x="1098233" y="102965"/>
                  </a:lnTo>
                  <a:lnTo>
                    <a:pt x="1103662" y="126968"/>
                  </a:lnTo>
                  <a:lnTo>
                    <a:pt x="1133951" y="115348"/>
                  </a:lnTo>
                  <a:lnTo>
                    <a:pt x="1165003" y="146876"/>
                  </a:lnTo>
                  <a:lnTo>
                    <a:pt x="1160335" y="192786"/>
                  </a:lnTo>
                  <a:lnTo>
                    <a:pt x="1181862" y="229362"/>
                  </a:lnTo>
                  <a:lnTo>
                    <a:pt x="1216152" y="230791"/>
                  </a:lnTo>
                  <a:lnTo>
                    <a:pt x="1231678" y="257556"/>
                  </a:lnTo>
                  <a:lnTo>
                    <a:pt x="1275588" y="270415"/>
                  </a:lnTo>
                  <a:lnTo>
                    <a:pt x="1268349" y="315278"/>
                  </a:lnTo>
                  <a:lnTo>
                    <a:pt x="1235678" y="341281"/>
                  </a:lnTo>
                  <a:lnTo>
                    <a:pt x="1267492" y="357664"/>
                  </a:lnTo>
                  <a:lnTo>
                    <a:pt x="1279493" y="384715"/>
                  </a:lnTo>
                  <a:lnTo>
                    <a:pt x="1282351" y="400812"/>
                  </a:lnTo>
                  <a:lnTo>
                    <a:pt x="1254538" y="428054"/>
                  </a:lnTo>
                  <a:lnTo>
                    <a:pt x="1295210" y="427292"/>
                  </a:lnTo>
                  <a:lnTo>
                    <a:pt x="1299686" y="450342"/>
                  </a:lnTo>
                  <a:lnTo>
                    <a:pt x="1364552" y="422910"/>
                  </a:lnTo>
                  <a:lnTo>
                    <a:pt x="1398079" y="445103"/>
                  </a:lnTo>
                  <a:lnTo>
                    <a:pt x="1408462" y="472916"/>
                  </a:lnTo>
                  <a:lnTo>
                    <a:pt x="1443704" y="474726"/>
                  </a:lnTo>
                  <a:lnTo>
                    <a:pt x="1474375" y="544354"/>
                  </a:lnTo>
                  <a:lnTo>
                    <a:pt x="1438085" y="547497"/>
                  </a:lnTo>
                  <a:lnTo>
                    <a:pt x="1451896" y="554164"/>
                  </a:lnTo>
                  <a:lnTo>
                    <a:pt x="1453039" y="612743"/>
                  </a:lnTo>
                  <a:lnTo>
                    <a:pt x="1496854" y="633984"/>
                  </a:lnTo>
                  <a:lnTo>
                    <a:pt x="1496949" y="660845"/>
                  </a:lnTo>
                  <a:lnTo>
                    <a:pt x="1474946" y="697802"/>
                  </a:lnTo>
                  <a:lnTo>
                    <a:pt x="1416082" y="685229"/>
                  </a:lnTo>
                  <a:lnTo>
                    <a:pt x="1385316" y="657987"/>
                  </a:lnTo>
                  <a:lnTo>
                    <a:pt x="1341310" y="693992"/>
                  </a:lnTo>
                  <a:lnTo>
                    <a:pt x="1366171" y="774954"/>
                  </a:lnTo>
                  <a:lnTo>
                    <a:pt x="1386554" y="789908"/>
                  </a:lnTo>
                  <a:lnTo>
                    <a:pt x="1376362" y="839629"/>
                  </a:lnTo>
                  <a:lnTo>
                    <a:pt x="1423987" y="831152"/>
                  </a:lnTo>
                  <a:lnTo>
                    <a:pt x="1429036" y="851916"/>
                  </a:lnTo>
                  <a:lnTo>
                    <a:pt x="1405604" y="909542"/>
                  </a:lnTo>
                  <a:lnTo>
                    <a:pt x="1367409" y="949262"/>
                  </a:lnTo>
                  <a:lnTo>
                    <a:pt x="1363409" y="982980"/>
                  </a:lnTo>
                  <a:lnTo>
                    <a:pt x="1363409" y="982980"/>
                  </a:lnTo>
                  <a:lnTo>
                    <a:pt x="1355217" y="1011650"/>
                  </a:lnTo>
                  <a:lnTo>
                    <a:pt x="1330261" y="1020889"/>
                  </a:lnTo>
                  <a:lnTo>
                    <a:pt x="1342549" y="1058894"/>
                  </a:lnTo>
                  <a:lnTo>
                    <a:pt x="1329500" y="1089279"/>
                  </a:lnTo>
                  <a:lnTo>
                    <a:pt x="1306830" y="1070134"/>
                  </a:lnTo>
                  <a:lnTo>
                    <a:pt x="1290447" y="1085660"/>
                  </a:lnTo>
                  <a:lnTo>
                    <a:pt x="1264920" y="1068991"/>
                  </a:lnTo>
                  <a:lnTo>
                    <a:pt x="1254538" y="1072229"/>
                  </a:lnTo>
                  <a:lnTo>
                    <a:pt x="1267587" y="1110329"/>
                  </a:lnTo>
                  <a:lnTo>
                    <a:pt x="1253871" y="1119759"/>
                  </a:lnTo>
                  <a:lnTo>
                    <a:pt x="1218628" y="1116425"/>
                  </a:lnTo>
                  <a:lnTo>
                    <a:pt x="1203484" y="1132808"/>
                  </a:lnTo>
                  <a:lnTo>
                    <a:pt x="1145191" y="1109568"/>
                  </a:lnTo>
                  <a:lnTo>
                    <a:pt x="1117854" y="1121378"/>
                  </a:lnTo>
                  <a:lnTo>
                    <a:pt x="1130332" y="1150525"/>
                  </a:lnTo>
                  <a:lnTo>
                    <a:pt x="1106329" y="1172623"/>
                  </a:lnTo>
                  <a:lnTo>
                    <a:pt x="1107281" y="1230630"/>
                  </a:lnTo>
                  <a:lnTo>
                    <a:pt x="1151763" y="1244537"/>
                  </a:lnTo>
                  <a:lnTo>
                    <a:pt x="1134713" y="1332452"/>
                  </a:lnTo>
                  <a:lnTo>
                    <a:pt x="1094708" y="1311783"/>
                  </a:lnTo>
                  <a:lnTo>
                    <a:pt x="1044702" y="1253300"/>
                  </a:lnTo>
                  <a:lnTo>
                    <a:pt x="1017079" y="1320641"/>
                  </a:lnTo>
                  <a:lnTo>
                    <a:pt x="1025461" y="1361980"/>
                  </a:lnTo>
                  <a:lnTo>
                    <a:pt x="1025461" y="1361980"/>
                  </a:lnTo>
                  <a:lnTo>
                    <a:pt x="1025461" y="1371219"/>
                  </a:lnTo>
                  <a:lnTo>
                    <a:pt x="1025461" y="1371219"/>
                  </a:lnTo>
                  <a:lnTo>
                    <a:pt x="1017365" y="1384554"/>
                  </a:lnTo>
                  <a:lnTo>
                    <a:pt x="1017365" y="1384554"/>
                  </a:lnTo>
                  <a:lnTo>
                    <a:pt x="1016508" y="1384459"/>
                  </a:lnTo>
                  <a:lnTo>
                    <a:pt x="1016508" y="1384459"/>
                  </a:lnTo>
                  <a:lnTo>
                    <a:pt x="1006697" y="1394746"/>
                  </a:lnTo>
                  <a:lnTo>
                    <a:pt x="1006697" y="1394746"/>
                  </a:lnTo>
                  <a:lnTo>
                    <a:pt x="1002220" y="1398080"/>
                  </a:lnTo>
                  <a:lnTo>
                    <a:pt x="1002220" y="1398080"/>
                  </a:lnTo>
                  <a:lnTo>
                    <a:pt x="992315" y="1399223"/>
                  </a:lnTo>
                  <a:lnTo>
                    <a:pt x="992315" y="1399223"/>
                  </a:lnTo>
                  <a:lnTo>
                    <a:pt x="993076" y="1401509"/>
                  </a:lnTo>
                  <a:lnTo>
                    <a:pt x="993076" y="1401509"/>
                  </a:lnTo>
                  <a:lnTo>
                    <a:pt x="969835" y="1433513"/>
                  </a:lnTo>
                  <a:lnTo>
                    <a:pt x="969835" y="1433513"/>
                  </a:lnTo>
                  <a:lnTo>
                    <a:pt x="926306" y="1443895"/>
                  </a:lnTo>
                  <a:lnTo>
                    <a:pt x="922782" y="1415320"/>
                  </a:lnTo>
                  <a:lnTo>
                    <a:pt x="876491" y="1391412"/>
                  </a:lnTo>
                  <a:lnTo>
                    <a:pt x="823341" y="1410272"/>
                  </a:lnTo>
                  <a:lnTo>
                    <a:pt x="812864" y="1360551"/>
                  </a:lnTo>
                  <a:lnTo>
                    <a:pt x="774192" y="1304163"/>
                  </a:lnTo>
                  <a:lnTo>
                    <a:pt x="761905" y="1296162"/>
                  </a:lnTo>
                  <a:lnTo>
                    <a:pt x="739045" y="1314355"/>
                  </a:lnTo>
                  <a:lnTo>
                    <a:pt x="715899" y="1286066"/>
                  </a:lnTo>
                  <a:lnTo>
                    <a:pt x="720852" y="1264920"/>
                  </a:lnTo>
                  <a:lnTo>
                    <a:pt x="683800" y="1277112"/>
                  </a:lnTo>
                  <a:lnTo>
                    <a:pt x="687705" y="1303115"/>
                  </a:lnTo>
                  <a:lnTo>
                    <a:pt x="662083" y="1318736"/>
                  </a:lnTo>
                  <a:lnTo>
                    <a:pt x="627507" y="1290733"/>
                  </a:lnTo>
                  <a:lnTo>
                    <a:pt x="611029" y="1298067"/>
                  </a:lnTo>
                  <a:lnTo>
                    <a:pt x="591407" y="1267206"/>
                  </a:lnTo>
                  <a:lnTo>
                    <a:pt x="572167" y="1272731"/>
                  </a:lnTo>
                  <a:lnTo>
                    <a:pt x="503873" y="1213961"/>
                  </a:lnTo>
                  <a:lnTo>
                    <a:pt x="485013" y="1217105"/>
                  </a:lnTo>
                  <a:lnTo>
                    <a:pt x="464249" y="1252538"/>
                  </a:lnTo>
                  <a:lnTo>
                    <a:pt x="449390" y="1237583"/>
                  </a:lnTo>
                  <a:lnTo>
                    <a:pt x="338328" y="1257395"/>
                  </a:lnTo>
                  <a:lnTo>
                    <a:pt x="338328" y="1257395"/>
                  </a:lnTo>
                  <a:lnTo>
                    <a:pt x="290703" y="1230249"/>
                  </a:lnTo>
                  <a:lnTo>
                    <a:pt x="270224" y="1178243"/>
                  </a:lnTo>
                  <a:lnTo>
                    <a:pt x="253651" y="1180433"/>
                  </a:lnTo>
                  <a:lnTo>
                    <a:pt x="236125" y="1223581"/>
                  </a:lnTo>
                  <a:lnTo>
                    <a:pt x="221933" y="1197102"/>
                  </a:lnTo>
                  <a:lnTo>
                    <a:pt x="129159" y="1183481"/>
                  </a:lnTo>
                  <a:lnTo>
                    <a:pt x="44482" y="1146048"/>
                  </a:lnTo>
                  <a:lnTo>
                    <a:pt x="44482" y="1146048"/>
                  </a:lnTo>
                  <a:lnTo>
                    <a:pt x="58483" y="1056227"/>
                  </a:lnTo>
                  <a:lnTo>
                    <a:pt x="17717" y="1061656"/>
                  </a:lnTo>
                  <a:lnTo>
                    <a:pt x="0" y="978313"/>
                  </a:lnTo>
                  <a:lnTo>
                    <a:pt x="26289" y="973455"/>
                  </a:lnTo>
                  <a:lnTo>
                    <a:pt x="36576" y="946976"/>
                  </a:lnTo>
                  <a:lnTo>
                    <a:pt x="69247" y="943356"/>
                  </a:lnTo>
                  <a:lnTo>
                    <a:pt x="76581" y="915543"/>
                  </a:lnTo>
                  <a:lnTo>
                    <a:pt x="62865" y="896779"/>
                  </a:lnTo>
                  <a:lnTo>
                    <a:pt x="89535" y="889254"/>
                  </a:lnTo>
                  <a:lnTo>
                    <a:pt x="141065" y="919353"/>
                  </a:lnTo>
                  <a:lnTo>
                    <a:pt x="172974" y="866870"/>
                  </a:lnTo>
                  <a:lnTo>
                    <a:pt x="159067" y="812768"/>
                  </a:lnTo>
                  <a:lnTo>
                    <a:pt x="170974" y="755428"/>
                  </a:lnTo>
                  <a:lnTo>
                    <a:pt x="154210" y="748951"/>
                  </a:lnTo>
                  <a:lnTo>
                    <a:pt x="173545" y="701802"/>
                  </a:lnTo>
                  <a:lnTo>
                    <a:pt x="157258" y="694754"/>
                  </a:lnTo>
                  <a:lnTo>
                    <a:pt x="190881" y="651891"/>
                  </a:lnTo>
                  <a:lnTo>
                    <a:pt x="186785" y="613791"/>
                  </a:lnTo>
                  <a:lnTo>
                    <a:pt x="202311" y="597884"/>
                  </a:lnTo>
                  <a:lnTo>
                    <a:pt x="191262" y="573691"/>
                  </a:lnTo>
                  <a:lnTo>
                    <a:pt x="209264" y="561404"/>
                  </a:lnTo>
                  <a:lnTo>
                    <a:pt x="206502" y="540925"/>
                  </a:lnTo>
                  <a:lnTo>
                    <a:pt x="224695" y="545306"/>
                  </a:lnTo>
                  <a:lnTo>
                    <a:pt x="226504" y="516160"/>
                  </a:lnTo>
                  <a:lnTo>
                    <a:pt x="244031" y="510350"/>
                  </a:lnTo>
                  <a:lnTo>
                    <a:pt x="251269" y="531590"/>
                  </a:lnTo>
                  <a:lnTo>
                    <a:pt x="297275" y="520446"/>
                  </a:lnTo>
                  <a:lnTo>
                    <a:pt x="351568" y="540830"/>
                  </a:lnTo>
                  <a:lnTo>
                    <a:pt x="356902" y="502920"/>
                  </a:lnTo>
                  <a:lnTo>
                    <a:pt x="411004" y="439007"/>
                  </a:lnTo>
                  <a:lnTo>
                    <a:pt x="372332" y="403288"/>
                  </a:lnTo>
                  <a:lnTo>
                    <a:pt x="364522" y="312134"/>
                  </a:lnTo>
                  <a:lnTo>
                    <a:pt x="382810" y="300895"/>
                  </a:lnTo>
                  <a:lnTo>
                    <a:pt x="432244" y="317754"/>
                  </a:lnTo>
                  <a:lnTo>
                    <a:pt x="440531" y="292037"/>
                  </a:lnTo>
                  <a:lnTo>
                    <a:pt x="490728" y="290798"/>
                  </a:lnTo>
                  <a:lnTo>
                    <a:pt x="500348" y="253746"/>
                  </a:lnTo>
                  <a:lnTo>
                    <a:pt x="479679" y="234696"/>
                  </a:lnTo>
                  <a:lnTo>
                    <a:pt x="491204" y="180213"/>
                  </a:lnTo>
                  <a:lnTo>
                    <a:pt x="528923" y="165163"/>
                  </a:lnTo>
                  <a:lnTo>
                    <a:pt x="584549" y="180689"/>
                  </a:lnTo>
                  <a:lnTo>
                    <a:pt x="574453" y="160496"/>
                  </a:lnTo>
                  <a:lnTo>
                    <a:pt x="593789" y="147447"/>
                  </a:lnTo>
                  <a:lnTo>
                    <a:pt x="591026" y="124206"/>
                  </a:lnTo>
                  <a:lnTo>
                    <a:pt x="550450" y="118967"/>
                  </a:lnTo>
                  <a:lnTo>
                    <a:pt x="559879" y="61341"/>
                  </a:lnTo>
                  <a:lnTo>
                    <a:pt x="559879" y="61341"/>
                  </a:lnTo>
                  <a:lnTo>
                    <a:pt x="649319" y="35909"/>
                  </a:lnTo>
                  <a:lnTo>
                    <a:pt x="661035" y="52102"/>
                  </a:lnTo>
                  <a:lnTo>
                    <a:pt x="655034" y="3076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1604022" y="1214291"/>
              <a:ext cx="1472088" cy="1888331"/>
            </a:xfrm>
            <a:custGeom>
              <a:avLst/>
              <a:gdLst>
                <a:gd name="connsiteX0" fmla="*/ 881825 w 1472088"/>
                <a:gd name="connsiteY0" fmla="*/ 0 h 1888331"/>
                <a:gd name="connsiteX1" fmla="*/ 909066 w 1472088"/>
                <a:gd name="connsiteY1" fmla="*/ 1619 h 1888331"/>
                <a:gd name="connsiteX2" fmla="*/ 909066 w 1472088"/>
                <a:gd name="connsiteY2" fmla="*/ 1619 h 1888331"/>
                <a:gd name="connsiteX3" fmla="*/ 922972 w 1472088"/>
                <a:gd name="connsiteY3" fmla="*/ 9144 h 1888331"/>
                <a:gd name="connsiteX4" fmla="*/ 923925 w 1472088"/>
                <a:gd name="connsiteY4" fmla="*/ 55817 h 1888331"/>
                <a:gd name="connsiteX5" fmla="*/ 1033748 w 1472088"/>
                <a:gd name="connsiteY5" fmla="*/ 80105 h 1888331"/>
                <a:gd name="connsiteX6" fmla="*/ 1051179 w 1472088"/>
                <a:gd name="connsiteY6" fmla="*/ 106585 h 1888331"/>
                <a:gd name="connsiteX7" fmla="*/ 1095661 w 1472088"/>
                <a:gd name="connsiteY7" fmla="*/ 100203 h 1888331"/>
                <a:gd name="connsiteX8" fmla="*/ 1087755 w 1472088"/>
                <a:gd name="connsiteY8" fmla="*/ 125444 h 1888331"/>
                <a:gd name="connsiteX9" fmla="*/ 1123188 w 1472088"/>
                <a:gd name="connsiteY9" fmla="*/ 165449 h 1888331"/>
                <a:gd name="connsiteX10" fmla="*/ 1152239 w 1472088"/>
                <a:gd name="connsiteY10" fmla="*/ 158877 h 1888331"/>
                <a:gd name="connsiteX11" fmla="*/ 1183386 w 1472088"/>
                <a:gd name="connsiteY11" fmla="*/ 193738 h 1888331"/>
                <a:gd name="connsiteX12" fmla="*/ 1177671 w 1472088"/>
                <a:gd name="connsiteY12" fmla="*/ 214884 h 1888331"/>
                <a:gd name="connsiteX13" fmla="*/ 1204436 w 1472088"/>
                <a:gd name="connsiteY13" fmla="*/ 277654 h 1888331"/>
                <a:gd name="connsiteX14" fmla="*/ 1168432 w 1472088"/>
                <a:gd name="connsiteY14" fmla="*/ 317754 h 1888331"/>
                <a:gd name="connsiteX15" fmla="*/ 1179386 w 1472088"/>
                <a:gd name="connsiteY15" fmla="*/ 332708 h 1888331"/>
                <a:gd name="connsiteX16" fmla="*/ 1160145 w 1472088"/>
                <a:gd name="connsiteY16" fmla="*/ 348044 h 1888331"/>
                <a:gd name="connsiteX17" fmla="*/ 1175290 w 1472088"/>
                <a:gd name="connsiteY17" fmla="*/ 370808 h 1888331"/>
                <a:gd name="connsiteX18" fmla="*/ 1170718 w 1472088"/>
                <a:gd name="connsiteY18" fmla="*/ 389954 h 1888331"/>
                <a:gd name="connsiteX19" fmla="*/ 1156811 w 1472088"/>
                <a:gd name="connsiteY19" fmla="*/ 385953 h 1888331"/>
                <a:gd name="connsiteX20" fmla="*/ 1154144 w 1472088"/>
                <a:gd name="connsiteY20" fmla="*/ 419481 h 1888331"/>
                <a:gd name="connsiteX21" fmla="*/ 1176433 w 1472088"/>
                <a:gd name="connsiteY21" fmla="*/ 457295 h 1888331"/>
                <a:gd name="connsiteX22" fmla="*/ 1111377 w 1472088"/>
                <a:gd name="connsiteY22" fmla="*/ 523970 h 1888331"/>
                <a:gd name="connsiteX23" fmla="*/ 1129379 w 1472088"/>
                <a:gd name="connsiteY23" fmla="*/ 552450 h 1888331"/>
                <a:gd name="connsiteX24" fmla="*/ 1117092 w 1472088"/>
                <a:gd name="connsiteY24" fmla="*/ 603504 h 1888331"/>
                <a:gd name="connsiteX25" fmla="*/ 1133189 w 1472088"/>
                <a:gd name="connsiteY25" fmla="*/ 705707 h 1888331"/>
                <a:gd name="connsiteX26" fmla="*/ 1158811 w 1472088"/>
                <a:gd name="connsiteY26" fmla="*/ 711137 h 1888331"/>
                <a:gd name="connsiteX27" fmla="*/ 1165384 w 1472088"/>
                <a:gd name="connsiteY27" fmla="*/ 740664 h 1888331"/>
                <a:gd name="connsiteX28" fmla="*/ 1190339 w 1472088"/>
                <a:gd name="connsiteY28" fmla="*/ 748094 h 1888331"/>
                <a:gd name="connsiteX29" fmla="*/ 1182719 w 1472088"/>
                <a:gd name="connsiteY29" fmla="*/ 788098 h 1888331"/>
                <a:gd name="connsiteX30" fmla="*/ 1213485 w 1472088"/>
                <a:gd name="connsiteY30" fmla="*/ 812863 h 1888331"/>
                <a:gd name="connsiteX31" fmla="*/ 1203198 w 1472088"/>
                <a:gd name="connsiteY31" fmla="*/ 860107 h 1888331"/>
                <a:gd name="connsiteX32" fmla="*/ 1175671 w 1472088"/>
                <a:gd name="connsiteY32" fmla="*/ 893159 h 1888331"/>
                <a:gd name="connsiteX33" fmla="*/ 1180909 w 1472088"/>
                <a:gd name="connsiteY33" fmla="*/ 931355 h 1888331"/>
                <a:gd name="connsiteX34" fmla="*/ 1210627 w 1472088"/>
                <a:gd name="connsiteY34" fmla="*/ 931355 h 1888331"/>
                <a:gd name="connsiteX35" fmla="*/ 1235393 w 1472088"/>
                <a:gd name="connsiteY35" fmla="*/ 1003554 h 1888331"/>
                <a:gd name="connsiteX36" fmla="*/ 1311497 w 1472088"/>
                <a:gd name="connsiteY36" fmla="*/ 1061847 h 1888331"/>
                <a:gd name="connsiteX37" fmla="*/ 1304163 w 1472088"/>
                <a:gd name="connsiteY37" fmla="*/ 1109091 h 1888331"/>
                <a:gd name="connsiteX38" fmla="*/ 1334357 w 1472088"/>
                <a:gd name="connsiteY38" fmla="*/ 1132904 h 1888331"/>
                <a:gd name="connsiteX39" fmla="*/ 1349121 w 1472088"/>
                <a:gd name="connsiteY39" fmla="*/ 1187482 h 1888331"/>
                <a:gd name="connsiteX40" fmla="*/ 1336548 w 1472088"/>
                <a:gd name="connsiteY40" fmla="*/ 1191387 h 1888331"/>
                <a:gd name="connsiteX41" fmla="*/ 1361789 w 1472088"/>
                <a:gd name="connsiteY41" fmla="*/ 1210151 h 1888331"/>
                <a:gd name="connsiteX42" fmla="*/ 1369886 w 1472088"/>
                <a:gd name="connsiteY42" fmla="*/ 1245965 h 1888331"/>
                <a:gd name="connsiteX43" fmla="*/ 1418082 w 1472088"/>
                <a:gd name="connsiteY43" fmla="*/ 1300544 h 1888331"/>
                <a:gd name="connsiteX44" fmla="*/ 1472089 w 1472088"/>
                <a:gd name="connsiteY44" fmla="*/ 1321880 h 1888331"/>
                <a:gd name="connsiteX45" fmla="*/ 1448848 w 1472088"/>
                <a:gd name="connsiteY45" fmla="*/ 1348550 h 1888331"/>
                <a:gd name="connsiteX46" fmla="*/ 1389221 w 1472088"/>
                <a:gd name="connsiteY46" fmla="*/ 1347026 h 1888331"/>
                <a:gd name="connsiteX47" fmla="*/ 1365123 w 1472088"/>
                <a:gd name="connsiteY47" fmla="*/ 1371981 h 1888331"/>
                <a:gd name="connsiteX48" fmla="*/ 1368647 w 1472088"/>
                <a:gd name="connsiteY48" fmla="*/ 1407700 h 1888331"/>
                <a:gd name="connsiteX49" fmla="*/ 1400747 w 1472088"/>
                <a:gd name="connsiteY49" fmla="*/ 1416463 h 1888331"/>
                <a:gd name="connsiteX50" fmla="*/ 1397412 w 1472088"/>
                <a:gd name="connsiteY50" fmla="*/ 1454944 h 1888331"/>
                <a:gd name="connsiteX51" fmla="*/ 1428941 w 1472088"/>
                <a:gd name="connsiteY51" fmla="*/ 1458182 h 1888331"/>
                <a:gd name="connsiteX52" fmla="*/ 1424083 w 1472088"/>
                <a:gd name="connsiteY52" fmla="*/ 1495997 h 1888331"/>
                <a:gd name="connsiteX53" fmla="*/ 1443323 w 1472088"/>
                <a:gd name="connsiteY53" fmla="*/ 1535144 h 1888331"/>
                <a:gd name="connsiteX54" fmla="*/ 1439894 w 1472088"/>
                <a:gd name="connsiteY54" fmla="*/ 1602962 h 1888331"/>
                <a:gd name="connsiteX55" fmla="*/ 1406461 w 1472088"/>
                <a:gd name="connsiteY55" fmla="*/ 1709452 h 1888331"/>
                <a:gd name="connsiteX56" fmla="*/ 1385221 w 1472088"/>
                <a:gd name="connsiteY56" fmla="*/ 1740408 h 1888331"/>
                <a:gd name="connsiteX57" fmla="*/ 1228154 w 1472088"/>
                <a:gd name="connsiteY57" fmla="*/ 1761839 h 1888331"/>
                <a:gd name="connsiteX58" fmla="*/ 1203293 w 1472088"/>
                <a:gd name="connsiteY58" fmla="*/ 1813465 h 1888331"/>
                <a:gd name="connsiteX59" fmla="*/ 1120235 w 1472088"/>
                <a:gd name="connsiteY59" fmla="*/ 1888331 h 1888331"/>
                <a:gd name="connsiteX60" fmla="*/ 1120235 w 1472088"/>
                <a:gd name="connsiteY60" fmla="*/ 1888331 h 1888331"/>
                <a:gd name="connsiteX61" fmla="*/ 1099852 w 1472088"/>
                <a:gd name="connsiteY61" fmla="*/ 1876997 h 1888331"/>
                <a:gd name="connsiteX62" fmla="*/ 1105852 w 1472088"/>
                <a:gd name="connsiteY62" fmla="*/ 1845850 h 1888331"/>
                <a:gd name="connsiteX63" fmla="*/ 1040416 w 1472088"/>
                <a:gd name="connsiteY63" fmla="*/ 1838135 h 1888331"/>
                <a:gd name="connsiteX64" fmla="*/ 1056608 w 1472088"/>
                <a:gd name="connsiteY64" fmla="*/ 1797463 h 1888331"/>
                <a:gd name="connsiteX65" fmla="*/ 1056608 w 1472088"/>
                <a:gd name="connsiteY65" fmla="*/ 1797463 h 1888331"/>
                <a:gd name="connsiteX66" fmla="*/ 1052417 w 1472088"/>
                <a:gd name="connsiteY66" fmla="*/ 1797463 h 1888331"/>
                <a:gd name="connsiteX67" fmla="*/ 1052417 w 1472088"/>
                <a:gd name="connsiteY67" fmla="*/ 1797463 h 1888331"/>
                <a:gd name="connsiteX68" fmla="*/ 1024223 w 1472088"/>
                <a:gd name="connsiteY68" fmla="*/ 1778318 h 1888331"/>
                <a:gd name="connsiteX69" fmla="*/ 1029462 w 1472088"/>
                <a:gd name="connsiteY69" fmla="*/ 1744885 h 1888331"/>
                <a:gd name="connsiteX70" fmla="*/ 1012888 w 1472088"/>
                <a:gd name="connsiteY70" fmla="*/ 1739741 h 1888331"/>
                <a:gd name="connsiteX71" fmla="*/ 950309 w 1472088"/>
                <a:gd name="connsiteY71" fmla="*/ 1787843 h 1888331"/>
                <a:gd name="connsiteX72" fmla="*/ 910400 w 1472088"/>
                <a:gd name="connsiteY72" fmla="*/ 1753457 h 1888331"/>
                <a:gd name="connsiteX73" fmla="*/ 815340 w 1472088"/>
                <a:gd name="connsiteY73" fmla="*/ 1852327 h 1888331"/>
                <a:gd name="connsiteX74" fmla="*/ 576929 w 1472088"/>
                <a:gd name="connsiteY74" fmla="*/ 1833372 h 1888331"/>
                <a:gd name="connsiteX75" fmla="*/ 577215 w 1472088"/>
                <a:gd name="connsiteY75" fmla="*/ 1815560 h 1888331"/>
                <a:gd name="connsiteX76" fmla="*/ 621982 w 1472088"/>
                <a:gd name="connsiteY76" fmla="*/ 1790795 h 1888331"/>
                <a:gd name="connsiteX77" fmla="*/ 517207 w 1472088"/>
                <a:gd name="connsiteY77" fmla="*/ 1801463 h 1888331"/>
                <a:gd name="connsiteX78" fmla="*/ 477679 w 1472088"/>
                <a:gd name="connsiteY78" fmla="*/ 1750790 h 1888331"/>
                <a:gd name="connsiteX79" fmla="*/ 456438 w 1472088"/>
                <a:gd name="connsiteY79" fmla="*/ 1754410 h 1888331"/>
                <a:gd name="connsiteX80" fmla="*/ 462534 w 1472088"/>
                <a:gd name="connsiteY80" fmla="*/ 1729645 h 1888331"/>
                <a:gd name="connsiteX81" fmla="*/ 490061 w 1472088"/>
                <a:gd name="connsiteY81" fmla="*/ 1719072 h 1888331"/>
                <a:gd name="connsiteX82" fmla="*/ 482155 w 1472088"/>
                <a:gd name="connsiteY82" fmla="*/ 1694402 h 1888331"/>
                <a:gd name="connsiteX83" fmla="*/ 540068 w 1472088"/>
                <a:gd name="connsiteY83" fmla="*/ 1702308 h 1888331"/>
                <a:gd name="connsiteX84" fmla="*/ 564832 w 1472088"/>
                <a:gd name="connsiteY84" fmla="*/ 1678877 h 1888331"/>
                <a:gd name="connsiteX85" fmla="*/ 528161 w 1472088"/>
                <a:gd name="connsiteY85" fmla="*/ 1674495 h 1888331"/>
                <a:gd name="connsiteX86" fmla="*/ 557117 w 1472088"/>
                <a:gd name="connsiteY86" fmla="*/ 1664684 h 1888331"/>
                <a:gd name="connsiteX87" fmla="*/ 553498 w 1472088"/>
                <a:gd name="connsiteY87" fmla="*/ 1651445 h 1888331"/>
                <a:gd name="connsiteX88" fmla="*/ 526637 w 1472088"/>
                <a:gd name="connsiteY88" fmla="*/ 1652588 h 1888331"/>
                <a:gd name="connsiteX89" fmla="*/ 531686 w 1472088"/>
                <a:gd name="connsiteY89" fmla="*/ 1589532 h 1888331"/>
                <a:gd name="connsiteX90" fmla="*/ 499586 w 1472088"/>
                <a:gd name="connsiteY90" fmla="*/ 1575626 h 1888331"/>
                <a:gd name="connsiteX91" fmla="*/ 471583 w 1472088"/>
                <a:gd name="connsiteY91" fmla="*/ 1584960 h 1888331"/>
                <a:gd name="connsiteX92" fmla="*/ 431197 w 1472088"/>
                <a:gd name="connsiteY92" fmla="*/ 1549527 h 1888331"/>
                <a:gd name="connsiteX93" fmla="*/ 378809 w 1472088"/>
                <a:gd name="connsiteY93" fmla="*/ 1544955 h 1888331"/>
                <a:gd name="connsiteX94" fmla="*/ 350615 w 1472088"/>
                <a:gd name="connsiteY94" fmla="*/ 1505140 h 1888331"/>
                <a:gd name="connsiteX95" fmla="*/ 310039 w 1472088"/>
                <a:gd name="connsiteY95" fmla="*/ 1503331 h 1888331"/>
                <a:gd name="connsiteX96" fmla="*/ 349472 w 1472088"/>
                <a:gd name="connsiteY96" fmla="*/ 1421606 h 1888331"/>
                <a:gd name="connsiteX97" fmla="*/ 327755 w 1472088"/>
                <a:gd name="connsiteY97" fmla="*/ 1381887 h 1888331"/>
                <a:gd name="connsiteX98" fmla="*/ 266700 w 1472088"/>
                <a:gd name="connsiteY98" fmla="*/ 1363885 h 1888331"/>
                <a:gd name="connsiteX99" fmla="*/ 235172 w 1472088"/>
                <a:gd name="connsiteY99" fmla="*/ 1396175 h 1888331"/>
                <a:gd name="connsiteX100" fmla="*/ 171355 w 1472088"/>
                <a:gd name="connsiteY100" fmla="*/ 1406652 h 1888331"/>
                <a:gd name="connsiteX101" fmla="*/ 146590 w 1472088"/>
                <a:gd name="connsiteY101" fmla="*/ 1376172 h 1888331"/>
                <a:gd name="connsiteX102" fmla="*/ 146590 w 1472088"/>
                <a:gd name="connsiteY102" fmla="*/ 1376172 h 1888331"/>
                <a:gd name="connsiteX103" fmla="*/ 131445 w 1472088"/>
                <a:gd name="connsiteY103" fmla="*/ 1348264 h 1888331"/>
                <a:gd name="connsiteX104" fmla="*/ 110871 w 1472088"/>
                <a:gd name="connsiteY104" fmla="*/ 1139381 h 1888331"/>
                <a:gd name="connsiteX105" fmla="*/ 110871 w 1472088"/>
                <a:gd name="connsiteY105" fmla="*/ 1139381 h 1888331"/>
                <a:gd name="connsiteX106" fmla="*/ 102870 w 1472088"/>
                <a:gd name="connsiteY106" fmla="*/ 1086803 h 1888331"/>
                <a:gd name="connsiteX107" fmla="*/ 118300 w 1472088"/>
                <a:gd name="connsiteY107" fmla="*/ 1057275 h 1888331"/>
                <a:gd name="connsiteX108" fmla="*/ 100393 w 1472088"/>
                <a:gd name="connsiteY108" fmla="*/ 1020128 h 1888331"/>
                <a:gd name="connsiteX109" fmla="*/ 130397 w 1472088"/>
                <a:gd name="connsiteY109" fmla="*/ 932879 h 1888331"/>
                <a:gd name="connsiteX110" fmla="*/ 103632 w 1472088"/>
                <a:gd name="connsiteY110" fmla="*/ 929640 h 1888331"/>
                <a:gd name="connsiteX111" fmla="*/ 120777 w 1472088"/>
                <a:gd name="connsiteY111" fmla="*/ 921830 h 1888331"/>
                <a:gd name="connsiteX112" fmla="*/ 137065 w 1472088"/>
                <a:gd name="connsiteY112" fmla="*/ 873347 h 1888331"/>
                <a:gd name="connsiteX113" fmla="*/ 125539 w 1472088"/>
                <a:gd name="connsiteY113" fmla="*/ 848582 h 1888331"/>
                <a:gd name="connsiteX114" fmla="*/ 110490 w 1472088"/>
                <a:gd name="connsiteY114" fmla="*/ 854012 h 1888331"/>
                <a:gd name="connsiteX115" fmla="*/ 83439 w 1472088"/>
                <a:gd name="connsiteY115" fmla="*/ 830580 h 1888331"/>
                <a:gd name="connsiteX116" fmla="*/ 108204 w 1472088"/>
                <a:gd name="connsiteY116" fmla="*/ 805720 h 1888331"/>
                <a:gd name="connsiteX117" fmla="*/ 129540 w 1472088"/>
                <a:gd name="connsiteY117" fmla="*/ 815340 h 1888331"/>
                <a:gd name="connsiteX118" fmla="*/ 148876 w 1472088"/>
                <a:gd name="connsiteY118" fmla="*/ 761714 h 1888331"/>
                <a:gd name="connsiteX119" fmla="*/ 117634 w 1472088"/>
                <a:gd name="connsiteY119" fmla="*/ 678085 h 1888331"/>
                <a:gd name="connsiteX120" fmla="*/ 55531 w 1472088"/>
                <a:gd name="connsiteY120" fmla="*/ 679228 h 1888331"/>
                <a:gd name="connsiteX121" fmla="*/ 0 w 1472088"/>
                <a:gd name="connsiteY121" fmla="*/ 628269 h 1888331"/>
                <a:gd name="connsiteX122" fmla="*/ 18002 w 1472088"/>
                <a:gd name="connsiteY122" fmla="*/ 589312 h 1888331"/>
                <a:gd name="connsiteX123" fmla="*/ 77438 w 1472088"/>
                <a:gd name="connsiteY123" fmla="*/ 634079 h 1888331"/>
                <a:gd name="connsiteX124" fmla="*/ 84010 w 1472088"/>
                <a:gd name="connsiteY124" fmla="*/ 607028 h 1888331"/>
                <a:gd name="connsiteX125" fmla="*/ 133159 w 1472088"/>
                <a:gd name="connsiteY125" fmla="*/ 601789 h 1888331"/>
                <a:gd name="connsiteX126" fmla="*/ 132969 w 1472088"/>
                <a:gd name="connsiteY126" fmla="*/ 576834 h 1888331"/>
                <a:gd name="connsiteX127" fmla="*/ 168116 w 1472088"/>
                <a:gd name="connsiteY127" fmla="*/ 555974 h 1888331"/>
                <a:gd name="connsiteX128" fmla="*/ 170974 w 1472088"/>
                <a:gd name="connsiteY128" fmla="*/ 536162 h 1888331"/>
                <a:gd name="connsiteX129" fmla="*/ 135731 w 1472088"/>
                <a:gd name="connsiteY129" fmla="*/ 501491 h 1888331"/>
                <a:gd name="connsiteX130" fmla="*/ 200977 w 1472088"/>
                <a:gd name="connsiteY130" fmla="*/ 457676 h 1888331"/>
                <a:gd name="connsiteX131" fmla="*/ 182308 w 1472088"/>
                <a:gd name="connsiteY131" fmla="*/ 419290 h 1888331"/>
                <a:gd name="connsiteX132" fmla="*/ 144589 w 1472088"/>
                <a:gd name="connsiteY132" fmla="*/ 430339 h 1888331"/>
                <a:gd name="connsiteX133" fmla="*/ 136779 w 1472088"/>
                <a:gd name="connsiteY133" fmla="*/ 412147 h 1888331"/>
                <a:gd name="connsiteX134" fmla="*/ 171355 w 1472088"/>
                <a:gd name="connsiteY134" fmla="*/ 373475 h 1888331"/>
                <a:gd name="connsiteX135" fmla="*/ 152781 w 1472088"/>
                <a:gd name="connsiteY135" fmla="*/ 323564 h 1888331"/>
                <a:gd name="connsiteX136" fmla="*/ 160591 w 1472088"/>
                <a:gd name="connsiteY136" fmla="*/ 285940 h 1888331"/>
                <a:gd name="connsiteX137" fmla="*/ 247840 w 1472088"/>
                <a:gd name="connsiteY137" fmla="*/ 235172 h 1888331"/>
                <a:gd name="connsiteX138" fmla="*/ 298513 w 1472088"/>
                <a:gd name="connsiteY138" fmla="*/ 255270 h 1888331"/>
                <a:gd name="connsiteX139" fmla="*/ 313087 w 1472088"/>
                <a:gd name="connsiteY139" fmla="*/ 231648 h 1888331"/>
                <a:gd name="connsiteX140" fmla="*/ 378714 w 1472088"/>
                <a:gd name="connsiteY140" fmla="*/ 247555 h 1888331"/>
                <a:gd name="connsiteX141" fmla="*/ 405670 w 1472088"/>
                <a:gd name="connsiteY141" fmla="*/ 220885 h 1888331"/>
                <a:gd name="connsiteX142" fmla="*/ 425101 w 1472088"/>
                <a:gd name="connsiteY142" fmla="*/ 253175 h 1888331"/>
                <a:gd name="connsiteX143" fmla="*/ 468821 w 1472088"/>
                <a:gd name="connsiteY143" fmla="*/ 246507 h 1888331"/>
                <a:gd name="connsiteX144" fmla="*/ 512921 w 1472088"/>
                <a:gd name="connsiteY144" fmla="*/ 200311 h 1888331"/>
                <a:gd name="connsiteX145" fmla="*/ 585406 w 1472088"/>
                <a:gd name="connsiteY145" fmla="*/ 255365 h 1888331"/>
                <a:gd name="connsiteX146" fmla="*/ 612457 w 1472088"/>
                <a:gd name="connsiteY146" fmla="*/ 210979 h 1888331"/>
                <a:gd name="connsiteX147" fmla="*/ 600266 w 1472088"/>
                <a:gd name="connsiteY147" fmla="*/ 185166 h 1888331"/>
                <a:gd name="connsiteX148" fmla="*/ 633127 w 1472088"/>
                <a:gd name="connsiteY148" fmla="*/ 153734 h 1888331"/>
                <a:gd name="connsiteX149" fmla="*/ 689610 w 1472088"/>
                <a:gd name="connsiteY149" fmla="*/ 195929 h 1888331"/>
                <a:gd name="connsiteX150" fmla="*/ 712279 w 1472088"/>
                <a:gd name="connsiteY150" fmla="*/ 183452 h 1888331"/>
                <a:gd name="connsiteX151" fmla="*/ 750951 w 1472088"/>
                <a:gd name="connsiteY151" fmla="*/ 199072 h 1888331"/>
                <a:gd name="connsiteX152" fmla="*/ 755142 w 1472088"/>
                <a:gd name="connsiteY152" fmla="*/ 160020 h 1888331"/>
                <a:gd name="connsiteX153" fmla="*/ 787527 w 1472088"/>
                <a:gd name="connsiteY153" fmla="*/ 159734 h 1888331"/>
                <a:gd name="connsiteX154" fmla="*/ 772573 w 1472088"/>
                <a:gd name="connsiteY154" fmla="*/ 131826 h 1888331"/>
                <a:gd name="connsiteX155" fmla="*/ 801434 w 1472088"/>
                <a:gd name="connsiteY155" fmla="*/ 99346 h 1888331"/>
                <a:gd name="connsiteX156" fmla="*/ 852868 w 1472088"/>
                <a:gd name="connsiteY156" fmla="*/ 102965 h 1888331"/>
                <a:gd name="connsiteX157" fmla="*/ 827722 w 1472088"/>
                <a:gd name="connsiteY157" fmla="*/ 62389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472088" h="1888331">
                  <a:moveTo>
                    <a:pt x="881825" y="0"/>
                  </a:moveTo>
                  <a:lnTo>
                    <a:pt x="909066" y="1619"/>
                  </a:lnTo>
                  <a:lnTo>
                    <a:pt x="909066" y="1619"/>
                  </a:lnTo>
                  <a:lnTo>
                    <a:pt x="922972" y="9144"/>
                  </a:lnTo>
                  <a:lnTo>
                    <a:pt x="923925" y="55817"/>
                  </a:lnTo>
                  <a:lnTo>
                    <a:pt x="1033748" y="80105"/>
                  </a:lnTo>
                  <a:lnTo>
                    <a:pt x="1051179" y="106585"/>
                  </a:lnTo>
                  <a:lnTo>
                    <a:pt x="1095661" y="100203"/>
                  </a:lnTo>
                  <a:lnTo>
                    <a:pt x="1087755" y="125444"/>
                  </a:lnTo>
                  <a:lnTo>
                    <a:pt x="1123188" y="165449"/>
                  </a:lnTo>
                  <a:lnTo>
                    <a:pt x="1152239" y="158877"/>
                  </a:lnTo>
                  <a:lnTo>
                    <a:pt x="1183386" y="193738"/>
                  </a:lnTo>
                  <a:lnTo>
                    <a:pt x="1177671" y="214884"/>
                  </a:lnTo>
                  <a:lnTo>
                    <a:pt x="1204436" y="277654"/>
                  </a:lnTo>
                  <a:lnTo>
                    <a:pt x="1168432" y="317754"/>
                  </a:lnTo>
                  <a:lnTo>
                    <a:pt x="1179386" y="332708"/>
                  </a:lnTo>
                  <a:lnTo>
                    <a:pt x="1160145" y="348044"/>
                  </a:lnTo>
                  <a:lnTo>
                    <a:pt x="1175290" y="370808"/>
                  </a:lnTo>
                  <a:lnTo>
                    <a:pt x="1170718" y="389954"/>
                  </a:lnTo>
                  <a:lnTo>
                    <a:pt x="1156811" y="385953"/>
                  </a:lnTo>
                  <a:lnTo>
                    <a:pt x="1154144" y="419481"/>
                  </a:lnTo>
                  <a:lnTo>
                    <a:pt x="1176433" y="457295"/>
                  </a:lnTo>
                  <a:lnTo>
                    <a:pt x="1111377" y="523970"/>
                  </a:lnTo>
                  <a:lnTo>
                    <a:pt x="1129379" y="552450"/>
                  </a:lnTo>
                  <a:lnTo>
                    <a:pt x="1117092" y="603504"/>
                  </a:lnTo>
                  <a:lnTo>
                    <a:pt x="1133189" y="705707"/>
                  </a:lnTo>
                  <a:lnTo>
                    <a:pt x="1158811" y="711137"/>
                  </a:lnTo>
                  <a:lnTo>
                    <a:pt x="1165384" y="740664"/>
                  </a:lnTo>
                  <a:lnTo>
                    <a:pt x="1190339" y="748094"/>
                  </a:lnTo>
                  <a:lnTo>
                    <a:pt x="1182719" y="788098"/>
                  </a:lnTo>
                  <a:lnTo>
                    <a:pt x="1213485" y="812863"/>
                  </a:lnTo>
                  <a:lnTo>
                    <a:pt x="1203198" y="860107"/>
                  </a:lnTo>
                  <a:lnTo>
                    <a:pt x="1175671" y="893159"/>
                  </a:lnTo>
                  <a:lnTo>
                    <a:pt x="1180909" y="931355"/>
                  </a:lnTo>
                  <a:lnTo>
                    <a:pt x="1210627" y="931355"/>
                  </a:lnTo>
                  <a:lnTo>
                    <a:pt x="1235393" y="1003554"/>
                  </a:lnTo>
                  <a:lnTo>
                    <a:pt x="1311497" y="1061847"/>
                  </a:lnTo>
                  <a:lnTo>
                    <a:pt x="1304163" y="1109091"/>
                  </a:lnTo>
                  <a:lnTo>
                    <a:pt x="1334357" y="1132904"/>
                  </a:lnTo>
                  <a:lnTo>
                    <a:pt x="1349121" y="1187482"/>
                  </a:lnTo>
                  <a:lnTo>
                    <a:pt x="1336548" y="1191387"/>
                  </a:lnTo>
                  <a:lnTo>
                    <a:pt x="1361789" y="1210151"/>
                  </a:lnTo>
                  <a:lnTo>
                    <a:pt x="1369886" y="1245965"/>
                  </a:lnTo>
                  <a:lnTo>
                    <a:pt x="1418082" y="1300544"/>
                  </a:lnTo>
                  <a:lnTo>
                    <a:pt x="1472089" y="1321880"/>
                  </a:lnTo>
                  <a:lnTo>
                    <a:pt x="1448848" y="1348550"/>
                  </a:lnTo>
                  <a:lnTo>
                    <a:pt x="1389221" y="1347026"/>
                  </a:lnTo>
                  <a:lnTo>
                    <a:pt x="1365123" y="1371981"/>
                  </a:lnTo>
                  <a:lnTo>
                    <a:pt x="1368647" y="1407700"/>
                  </a:lnTo>
                  <a:lnTo>
                    <a:pt x="1400747" y="1416463"/>
                  </a:lnTo>
                  <a:lnTo>
                    <a:pt x="1397412" y="1454944"/>
                  </a:lnTo>
                  <a:lnTo>
                    <a:pt x="1428941" y="1458182"/>
                  </a:lnTo>
                  <a:lnTo>
                    <a:pt x="1424083" y="1495997"/>
                  </a:lnTo>
                  <a:lnTo>
                    <a:pt x="1443323" y="1535144"/>
                  </a:lnTo>
                  <a:lnTo>
                    <a:pt x="1439894" y="1602962"/>
                  </a:lnTo>
                  <a:lnTo>
                    <a:pt x="1406461" y="1709452"/>
                  </a:lnTo>
                  <a:lnTo>
                    <a:pt x="1385221" y="1740408"/>
                  </a:lnTo>
                  <a:lnTo>
                    <a:pt x="1228154" y="1761839"/>
                  </a:lnTo>
                  <a:lnTo>
                    <a:pt x="1203293" y="1813465"/>
                  </a:lnTo>
                  <a:lnTo>
                    <a:pt x="1120235" y="1888331"/>
                  </a:lnTo>
                  <a:lnTo>
                    <a:pt x="1120235" y="1888331"/>
                  </a:lnTo>
                  <a:lnTo>
                    <a:pt x="1099852" y="1876997"/>
                  </a:lnTo>
                  <a:lnTo>
                    <a:pt x="1105852" y="1845850"/>
                  </a:lnTo>
                  <a:lnTo>
                    <a:pt x="1040416" y="1838135"/>
                  </a:lnTo>
                  <a:lnTo>
                    <a:pt x="1056608" y="1797463"/>
                  </a:lnTo>
                  <a:lnTo>
                    <a:pt x="1056608" y="1797463"/>
                  </a:lnTo>
                  <a:lnTo>
                    <a:pt x="1052417" y="1797463"/>
                  </a:lnTo>
                  <a:lnTo>
                    <a:pt x="1052417" y="1797463"/>
                  </a:lnTo>
                  <a:lnTo>
                    <a:pt x="1024223" y="1778318"/>
                  </a:lnTo>
                  <a:lnTo>
                    <a:pt x="1029462" y="1744885"/>
                  </a:lnTo>
                  <a:lnTo>
                    <a:pt x="1012888" y="1739741"/>
                  </a:lnTo>
                  <a:lnTo>
                    <a:pt x="950309" y="1787843"/>
                  </a:lnTo>
                  <a:lnTo>
                    <a:pt x="910400" y="1753457"/>
                  </a:lnTo>
                  <a:lnTo>
                    <a:pt x="815340" y="1852327"/>
                  </a:lnTo>
                  <a:lnTo>
                    <a:pt x="576929" y="1833372"/>
                  </a:lnTo>
                  <a:lnTo>
                    <a:pt x="577215" y="1815560"/>
                  </a:lnTo>
                  <a:lnTo>
                    <a:pt x="621982" y="1790795"/>
                  </a:lnTo>
                  <a:lnTo>
                    <a:pt x="517207" y="1801463"/>
                  </a:lnTo>
                  <a:lnTo>
                    <a:pt x="477679" y="1750790"/>
                  </a:lnTo>
                  <a:lnTo>
                    <a:pt x="456438" y="1754410"/>
                  </a:lnTo>
                  <a:lnTo>
                    <a:pt x="462534" y="1729645"/>
                  </a:lnTo>
                  <a:lnTo>
                    <a:pt x="490061" y="1719072"/>
                  </a:lnTo>
                  <a:lnTo>
                    <a:pt x="482155" y="1694402"/>
                  </a:lnTo>
                  <a:lnTo>
                    <a:pt x="540068" y="1702308"/>
                  </a:lnTo>
                  <a:lnTo>
                    <a:pt x="564832" y="1678877"/>
                  </a:lnTo>
                  <a:lnTo>
                    <a:pt x="528161" y="1674495"/>
                  </a:lnTo>
                  <a:lnTo>
                    <a:pt x="557117" y="1664684"/>
                  </a:lnTo>
                  <a:lnTo>
                    <a:pt x="553498" y="1651445"/>
                  </a:lnTo>
                  <a:lnTo>
                    <a:pt x="526637" y="1652588"/>
                  </a:lnTo>
                  <a:lnTo>
                    <a:pt x="531686" y="1589532"/>
                  </a:lnTo>
                  <a:lnTo>
                    <a:pt x="499586" y="1575626"/>
                  </a:lnTo>
                  <a:lnTo>
                    <a:pt x="471583" y="1584960"/>
                  </a:lnTo>
                  <a:lnTo>
                    <a:pt x="431197" y="1549527"/>
                  </a:lnTo>
                  <a:lnTo>
                    <a:pt x="378809" y="1544955"/>
                  </a:lnTo>
                  <a:lnTo>
                    <a:pt x="350615" y="1505140"/>
                  </a:lnTo>
                  <a:lnTo>
                    <a:pt x="310039" y="1503331"/>
                  </a:lnTo>
                  <a:lnTo>
                    <a:pt x="349472" y="1421606"/>
                  </a:lnTo>
                  <a:lnTo>
                    <a:pt x="327755" y="1381887"/>
                  </a:lnTo>
                  <a:lnTo>
                    <a:pt x="266700" y="1363885"/>
                  </a:lnTo>
                  <a:lnTo>
                    <a:pt x="235172" y="1396175"/>
                  </a:lnTo>
                  <a:lnTo>
                    <a:pt x="171355" y="1406652"/>
                  </a:lnTo>
                  <a:lnTo>
                    <a:pt x="146590" y="1376172"/>
                  </a:lnTo>
                  <a:lnTo>
                    <a:pt x="146590" y="1376172"/>
                  </a:lnTo>
                  <a:lnTo>
                    <a:pt x="131445" y="1348264"/>
                  </a:lnTo>
                  <a:lnTo>
                    <a:pt x="110871" y="1139381"/>
                  </a:lnTo>
                  <a:lnTo>
                    <a:pt x="110871" y="1139381"/>
                  </a:lnTo>
                  <a:lnTo>
                    <a:pt x="102870" y="1086803"/>
                  </a:lnTo>
                  <a:lnTo>
                    <a:pt x="118300" y="1057275"/>
                  </a:lnTo>
                  <a:lnTo>
                    <a:pt x="100393" y="1020128"/>
                  </a:lnTo>
                  <a:lnTo>
                    <a:pt x="130397" y="932879"/>
                  </a:lnTo>
                  <a:lnTo>
                    <a:pt x="103632" y="929640"/>
                  </a:lnTo>
                  <a:lnTo>
                    <a:pt x="120777" y="921830"/>
                  </a:lnTo>
                  <a:lnTo>
                    <a:pt x="137065" y="873347"/>
                  </a:lnTo>
                  <a:lnTo>
                    <a:pt x="125539" y="848582"/>
                  </a:lnTo>
                  <a:lnTo>
                    <a:pt x="110490" y="854012"/>
                  </a:lnTo>
                  <a:lnTo>
                    <a:pt x="83439" y="830580"/>
                  </a:lnTo>
                  <a:lnTo>
                    <a:pt x="108204" y="805720"/>
                  </a:lnTo>
                  <a:lnTo>
                    <a:pt x="129540" y="815340"/>
                  </a:lnTo>
                  <a:lnTo>
                    <a:pt x="148876" y="761714"/>
                  </a:lnTo>
                  <a:lnTo>
                    <a:pt x="117634" y="678085"/>
                  </a:lnTo>
                  <a:lnTo>
                    <a:pt x="55531" y="679228"/>
                  </a:lnTo>
                  <a:lnTo>
                    <a:pt x="0" y="628269"/>
                  </a:lnTo>
                  <a:lnTo>
                    <a:pt x="18002" y="589312"/>
                  </a:lnTo>
                  <a:lnTo>
                    <a:pt x="77438" y="634079"/>
                  </a:lnTo>
                  <a:lnTo>
                    <a:pt x="84010" y="607028"/>
                  </a:lnTo>
                  <a:lnTo>
                    <a:pt x="133159" y="601789"/>
                  </a:lnTo>
                  <a:lnTo>
                    <a:pt x="132969" y="576834"/>
                  </a:lnTo>
                  <a:lnTo>
                    <a:pt x="168116" y="555974"/>
                  </a:lnTo>
                  <a:lnTo>
                    <a:pt x="170974" y="536162"/>
                  </a:lnTo>
                  <a:lnTo>
                    <a:pt x="135731" y="501491"/>
                  </a:lnTo>
                  <a:lnTo>
                    <a:pt x="200977" y="457676"/>
                  </a:lnTo>
                  <a:lnTo>
                    <a:pt x="182308" y="419290"/>
                  </a:lnTo>
                  <a:lnTo>
                    <a:pt x="144589" y="430339"/>
                  </a:lnTo>
                  <a:lnTo>
                    <a:pt x="136779" y="412147"/>
                  </a:lnTo>
                  <a:lnTo>
                    <a:pt x="171355" y="373475"/>
                  </a:lnTo>
                  <a:lnTo>
                    <a:pt x="152781" y="323564"/>
                  </a:lnTo>
                  <a:lnTo>
                    <a:pt x="160591" y="285940"/>
                  </a:lnTo>
                  <a:lnTo>
                    <a:pt x="247840" y="235172"/>
                  </a:lnTo>
                  <a:lnTo>
                    <a:pt x="298513" y="255270"/>
                  </a:lnTo>
                  <a:lnTo>
                    <a:pt x="313087" y="231648"/>
                  </a:lnTo>
                  <a:lnTo>
                    <a:pt x="378714" y="247555"/>
                  </a:lnTo>
                  <a:lnTo>
                    <a:pt x="405670" y="220885"/>
                  </a:lnTo>
                  <a:lnTo>
                    <a:pt x="425101" y="253175"/>
                  </a:lnTo>
                  <a:lnTo>
                    <a:pt x="468821" y="246507"/>
                  </a:lnTo>
                  <a:lnTo>
                    <a:pt x="512921" y="200311"/>
                  </a:lnTo>
                  <a:lnTo>
                    <a:pt x="585406" y="255365"/>
                  </a:lnTo>
                  <a:lnTo>
                    <a:pt x="612457" y="210979"/>
                  </a:lnTo>
                  <a:lnTo>
                    <a:pt x="600266" y="185166"/>
                  </a:lnTo>
                  <a:lnTo>
                    <a:pt x="633127" y="153734"/>
                  </a:lnTo>
                  <a:lnTo>
                    <a:pt x="689610" y="195929"/>
                  </a:lnTo>
                  <a:lnTo>
                    <a:pt x="712279" y="183452"/>
                  </a:lnTo>
                  <a:lnTo>
                    <a:pt x="750951" y="199072"/>
                  </a:lnTo>
                  <a:lnTo>
                    <a:pt x="755142" y="160020"/>
                  </a:lnTo>
                  <a:lnTo>
                    <a:pt x="787527" y="159734"/>
                  </a:lnTo>
                  <a:lnTo>
                    <a:pt x="772573" y="131826"/>
                  </a:lnTo>
                  <a:lnTo>
                    <a:pt x="801434" y="99346"/>
                  </a:lnTo>
                  <a:lnTo>
                    <a:pt x="852868" y="102965"/>
                  </a:lnTo>
                  <a:lnTo>
                    <a:pt x="827722" y="6238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7485984" y="413144"/>
              <a:ext cx="1097089" cy="1666589"/>
            </a:xfrm>
            <a:custGeom>
              <a:avLst/>
              <a:gdLst>
                <a:gd name="connsiteX0" fmla="*/ 38672 w 1097089"/>
                <a:gd name="connsiteY0" fmla="*/ 495681 h 1666589"/>
                <a:gd name="connsiteX1" fmla="*/ 38005 w 1097089"/>
                <a:gd name="connsiteY1" fmla="*/ 461486 h 1666589"/>
                <a:gd name="connsiteX2" fmla="*/ 57912 w 1097089"/>
                <a:gd name="connsiteY2" fmla="*/ 444627 h 1666589"/>
                <a:gd name="connsiteX3" fmla="*/ 102775 w 1097089"/>
                <a:gd name="connsiteY3" fmla="*/ 469011 h 1666589"/>
                <a:gd name="connsiteX4" fmla="*/ 124397 w 1097089"/>
                <a:gd name="connsiteY4" fmla="*/ 455390 h 1666589"/>
                <a:gd name="connsiteX5" fmla="*/ 155353 w 1097089"/>
                <a:gd name="connsiteY5" fmla="*/ 345567 h 1666589"/>
                <a:gd name="connsiteX6" fmla="*/ 193262 w 1097089"/>
                <a:gd name="connsiteY6" fmla="*/ 315087 h 1666589"/>
                <a:gd name="connsiteX7" fmla="*/ 185738 w 1097089"/>
                <a:gd name="connsiteY7" fmla="*/ 286417 h 1666589"/>
                <a:gd name="connsiteX8" fmla="*/ 222790 w 1097089"/>
                <a:gd name="connsiteY8" fmla="*/ 274892 h 1666589"/>
                <a:gd name="connsiteX9" fmla="*/ 203264 w 1097089"/>
                <a:gd name="connsiteY9" fmla="*/ 256699 h 1666589"/>
                <a:gd name="connsiteX10" fmla="*/ 222599 w 1097089"/>
                <a:gd name="connsiteY10" fmla="*/ 230505 h 1666589"/>
                <a:gd name="connsiteX11" fmla="*/ 272891 w 1097089"/>
                <a:gd name="connsiteY11" fmla="*/ 272129 h 1666589"/>
                <a:gd name="connsiteX12" fmla="*/ 297275 w 1097089"/>
                <a:gd name="connsiteY12" fmla="*/ 254984 h 1666589"/>
                <a:gd name="connsiteX13" fmla="*/ 318326 w 1097089"/>
                <a:gd name="connsiteY13" fmla="*/ 279083 h 1666589"/>
                <a:gd name="connsiteX14" fmla="*/ 460724 w 1097089"/>
                <a:gd name="connsiteY14" fmla="*/ 218313 h 1666589"/>
                <a:gd name="connsiteX15" fmla="*/ 440150 w 1097089"/>
                <a:gd name="connsiteY15" fmla="*/ 156591 h 1666589"/>
                <a:gd name="connsiteX16" fmla="*/ 483489 w 1097089"/>
                <a:gd name="connsiteY16" fmla="*/ 166211 h 1666589"/>
                <a:gd name="connsiteX17" fmla="*/ 515207 w 1097089"/>
                <a:gd name="connsiteY17" fmla="*/ 130112 h 1666589"/>
                <a:gd name="connsiteX18" fmla="*/ 593122 w 1097089"/>
                <a:gd name="connsiteY18" fmla="*/ 103251 h 1666589"/>
                <a:gd name="connsiteX19" fmla="*/ 647414 w 1097089"/>
                <a:gd name="connsiteY19" fmla="*/ 133541 h 1666589"/>
                <a:gd name="connsiteX20" fmla="*/ 672465 w 1097089"/>
                <a:gd name="connsiteY20" fmla="*/ 112395 h 1666589"/>
                <a:gd name="connsiteX21" fmla="*/ 695420 w 1097089"/>
                <a:gd name="connsiteY21" fmla="*/ 124016 h 1666589"/>
                <a:gd name="connsiteX22" fmla="*/ 717233 w 1097089"/>
                <a:gd name="connsiteY22" fmla="*/ 111824 h 1666589"/>
                <a:gd name="connsiteX23" fmla="*/ 707898 w 1097089"/>
                <a:gd name="connsiteY23" fmla="*/ 92012 h 1666589"/>
                <a:gd name="connsiteX24" fmla="*/ 738854 w 1097089"/>
                <a:gd name="connsiteY24" fmla="*/ 79534 h 1666589"/>
                <a:gd name="connsiteX25" fmla="*/ 722852 w 1097089"/>
                <a:gd name="connsiteY25" fmla="*/ 59055 h 1666589"/>
                <a:gd name="connsiteX26" fmla="*/ 746760 w 1097089"/>
                <a:gd name="connsiteY26" fmla="*/ 54197 h 1666589"/>
                <a:gd name="connsiteX27" fmla="*/ 741712 w 1097089"/>
                <a:gd name="connsiteY27" fmla="*/ 35528 h 1666589"/>
                <a:gd name="connsiteX28" fmla="*/ 771144 w 1097089"/>
                <a:gd name="connsiteY28" fmla="*/ 22479 h 1666589"/>
                <a:gd name="connsiteX29" fmla="*/ 767144 w 1097089"/>
                <a:gd name="connsiteY29" fmla="*/ 0 h 1666589"/>
                <a:gd name="connsiteX30" fmla="*/ 844487 w 1097089"/>
                <a:gd name="connsiteY30" fmla="*/ 18479 h 1666589"/>
                <a:gd name="connsiteX31" fmla="*/ 830199 w 1097089"/>
                <a:gd name="connsiteY31" fmla="*/ 78867 h 1666589"/>
                <a:gd name="connsiteX32" fmla="*/ 830199 w 1097089"/>
                <a:gd name="connsiteY32" fmla="*/ 78867 h 1666589"/>
                <a:gd name="connsiteX33" fmla="*/ 824484 w 1097089"/>
                <a:gd name="connsiteY33" fmla="*/ 118491 h 1666589"/>
                <a:gd name="connsiteX34" fmla="*/ 824484 w 1097089"/>
                <a:gd name="connsiteY34" fmla="*/ 118491 h 1666589"/>
                <a:gd name="connsiteX35" fmla="*/ 824484 w 1097089"/>
                <a:gd name="connsiteY35" fmla="*/ 121729 h 1666589"/>
                <a:gd name="connsiteX36" fmla="*/ 824484 w 1097089"/>
                <a:gd name="connsiteY36" fmla="*/ 121729 h 1666589"/>
                <a:gd name="connsiteX37" fmla="*/ 828961 w 1097089"/>
                <a:gd name="connsiteY37" fmla="*/ 151067 h 1666589"/>
                <a:gd name="connsiteX38" fmla="*/ 828961 w 1097089"/>
                <a:gd name="connsiteY38" fmla="*/ 151067 h 1666589"/>
                <a:gd name="connsiteX39" fmla="*/ 830580 w 1097089"/>
                <a:gd name="connsiteY39" fmla="*/ 152210 h 1666589"/>
                <a:gd name="connsiteX40" fmla="*/ 830580 w 1097089"/>
                <a:gd name="connsiteY40" fmla="*/ 152210 h 1666589"/>
                <a:gd name="connsiteX41" fmla="*/ 838105 w 1097089"/>
                <a:gd name="connsiteY41" fmla="*/ 254508 h 1666589"/>
                <a:gd name="connsiteX42" fmla="*/ 797433 w 1097089"/>
                <a:gd name="connsiteY42" fmla="*/ 274130 h 1666589"/>
                <a:gd name="connsiteX43" fmla="*/ 789623 w 1097089"/>
                <a:gd name="connsiteY43" fmla="*/ 297656 h 1666589"/>
                <a:gd name="connsiteX44" fmla="*/ 814388 w 1097089"/>
                <a:gd name="connsiteY44" fmla="*/ 308420 h 1666589"/>
                <a:gd name="connsiteX45" fmla="*/ 820484 w 1097089"/>
                <a:gd name="connsiteY45" fmla="*/ 376904 h 1666589"/>
                <a:gd name="connsiteX46" fmla="*/ 737902 w 1097089"/>
                <a:gd name="connsiteY46" fmla="*/ 396145 h 1666589"/>
                <a:gd name="connsiteX47" fmla="*/ 748951 w 1097089"/>
                <a:gd name="connsiteY47" fmla="*/ 428530 h 1666589"/>
                <a:gd name="connsiteX48" fmla="*/ 727520 w 1097089"/>
                <a:gd name="connsiteY48" fmla="*/ 492824 h 1666589"/>
                <a:gd name="connsiteX49" fmla="*/ 768191 w 1097089"/>
                <a:gd name="connsiteY49" fmla="*/ 551307 h 1666589"/>
                <a:gd name="connsiteX50" fmla="*/ 754571 w 1097089"/>
                <a:gd name="connsiteY50" fmla="*/ 574929 h 1666589"/>
                <a:gd name="connsiteX51" fmla="*/ 785146 w 1097089"/>
                <a:gd name="connsiteY51" fmla="*/ 605409 h 1666589"/>
                <a:gd name="connsiteX52" fmla="*/ 794957 w 1097089"/>
                <a:gd name="connsiteY52" fmla="*/ 646843 h 1666589"/>
                <a:gd name="connsiteX53" fmla="*/ 765429 w 1097089"/>
                <a:gd name="connsiteY53" fmla="*/ 665798 h 1666589"/>
                <a:gd name="connsiteX54" fmla="*/ 752189 w 1097089"/>
                <a:gd name="connsiteY54" fmla="*/ 639985 h 1666589"/>
                <a:gd name="connsiteX55" fmla="*/ 744760 w 1097089"/>
                <a:gd name="connsiteY55" fmla="*/ 656654 h 1666589"/>
                <a:gd name="connsiteX56" fmla="*/ 797624 w 1097089"/>
                <a:gd name="connsiteY56" fmla="*/ 702183 h 1666589"/>
                <a:gd name="connsiteX57" fmla="*/ 769430 w 1097089"/>
                <a:gd name="connsiteY57" fmla="*/ 824484 h 1666589"/>
                <a:gd name="connsiteX58" fmla="*/ 784003 w 1097089"/>
                <a:gd name="connsiteY58" fmla="*/ 934402 h 1666589"/>
                <a:gd name="connsiteX59" fmla="*/ 766382 w 1097089"/>
                <a:gd name="connsiteY59" fmla="*/ 966883 h 1666589"/>
                <a:gd name="connsiteX60" fmla="*/ 807053 w 1097089"/>
                <a:gd name="connsiteY60" fmla="*/ 1009555 h 1666589"/>
                <a:gd name="connsiteX61" fmla="*/ 819245 w 1097089"/>
                <a:gd name="connsiteY61" fmla="*/ 993267 h 1666589"/>
                <a:gd name="connsiteX62" fmla="*/ 840677 w 1097089"/>
                <a:gd name="connsiteY62" fmla="*/ 1003173 h 1666589"/>
                <a:gd name="connsiteX63" fmla="*/ 845725 w 1097089"/>
                <a:gd name="connsiteY63" fmla="*/ 1024795 h 1666589"/>
                <a:gd name="connsiteX64" fmla="*/ 828294 w 1097089"/>
                <a:gd name="connsiteY64" fmla="*/ 1049179 h 1666589"/>
                <a:gd name="connsiteX65" fmla="*/ 863060 w 1097089"/>
                <a:gd name="connsiteY65" fmla="*/ 1095280 h 1666589"/>
                <a:gd name="connsiteX66" fmla="*/ 924116 w 1097089"/>
                <a:gd name="connsiteY66" fmla="*/ 1077659 h 1666589"/>
                <a:gd name="connsiteX67" fmla="*/ 932498 w 1097089"/>
                <a:gd name="connsiteY67" fmla="*/ 1141285 h 1666589"/>
                <a:gd name="connsiteX68" fmla="*/ 911447 w 1097089"/>
                <a:gd name="connsiteY68" fmla="*/ 1171004 h 1666589"/>
                <a:gd name="connsiteX69" fmla="*/ 946499 w 1097089"/>
                <a:gd name="connsiteY69" fmla="*/ 1172909 h 1666589"/>
                <a:gd name="connsiteX70" fmla="*/ 969264 w 1097089"/>
                <a:gd name="connsiteY70" fmla="*/ 1193483 h 1666589"/>
                <a:gd name="connsiteX71" fmla="*/ 995458 w 1097089"/>
                <a:gd name="connsiteY71" fmla="*/ 1160050 h 1666589"/>
                <a:gd name="connsiteX72" fmla="*/ 1024033 w 1097089"/>
                <a:gd name="connsiteY72" fmla="*/ 1167670 h 1666589"/>
                <a:gd name="connsiteX73" fmla="*/ 1076039 w 1097089"/>
                <a:gd name="connsiteY73" fmla="*/ 1211485 h 1666589"/>
                <a:gd name="connsiteX74" fmla="*/ 1097090 w 1097089"/>
                <a:gd name="connsiteY74" fmla="*/ 1273874 h 1666589"/>
                <a:gd name="connsiteX75" fmla="*/ 1097090 w 1097089"/>
                <a:gd name="connsiteY75" fmla="*/ 1273874 h 1666589"/>
                <a:gd name="connsiteX76" fmla="*/ 1072706 w 1097089"/>
                <a:gd name="connsiteY76" fmla="*/ 1298924 h 1666589"/>
                <a:gd name="connsiteX77" fmla="*/ 1066800 w 1097089"/>
                <a:gd name="connsiteY77" fmla="*/ 1336453 h 1666589"/>
                <a:gd name="connsiteX78" fmla="*/ 1011079 w 1097089"/>
                <a:gd name="connsiteY78" fmla="*/ 1388174 h 1666589"/>
                <a:gd name="connsiteX79" fmla="*/ 977837 w 1097089"/>
                <a:gd name="connsiteY79" fmla="*/ 1340453 h 1666589"/>
                <a:gd name="connsiteX80" fmla="*/ 946214 w 1097089"/>
                <a:gd name="connsiteY80" fmla="*/ 1342454 h 1666589"/>
                <a:gd name="connsiteX81" fmla="*/ 955358 w 1097089"/>
                <a:gd name="connsiteY81" fmla="*/ 1292543 h 1666589"/>
                <a:gd name="connsiteX82" fmla="*/ 929735 w 1097089"/>
                <a:gd name="connsiteY82" fmla="*/ 1297686 h 1666589"/>
                <a:gd name="connsiteX83" fmla="*/ 873824 w 1097089"/>
                <a:gd name="connsiteY83" fmla="*/ 1276541 h 1666589"/>
                <a:gd name="connsiteX84" fmla="*/ 870395 w 1097089"/>
                <a:gd name="connsiteY84" fmla="*/ 1256252 h 1666589"/>
                <a:gd name="connsiteX85" fmla="*/ 844963 w 1097089"/>
                <a:gd name="connsiteY85" fmla="*/ 1255490 h 1666589"/>
                <a:gd name="connsiteX86" fmla="*/ 833342 w 1097089"/>
                <a:gd name="connsiteY86" fmla="*/ 1270254 h 1666589"/>
                <a:gd name="connsiteX87" fmla="*/ 857441 w 1097089"/>
                <a:gd name="connsiteY87" fmla="*/ 1281684 h 1666589"/>
                <a:gd name="connsiteX88" fmla="*/ 833819 w 1097089"/>
                <a:gd name="connsiteY88" fmla="*/ 1288637 h 1666589"/>
                <a:gd name="connsiteX89" fmla="*/ 841058 w 1097089"/>
                <a:gd name="connsiteY89" fmla="*/ 1310640 h 1666589"/>
                <a:gd name="connsiteX90" fmla="*/ 777145 w 1097089"/>
                <a:gd name="connsiteY90" fmla="*/ 1332643 h 1666589"/>
                <a:gd name="connsiteX91" fmla="*/ 775907 w 1097089"/>
                <a:gd name="connsiteY91" fmla="*/ 1361123 h 1666589"/>
                <a:gd name="connsiteX92" fmla="*/ 747713 w 1097089"/>
                <a:gd name="connsiteY92" fmla="*/ 1381411 h 1666589"/>
                <a:gd name="connsiteX93" fmla="*/ 768953 w 1097089"/>
                <a:gd name="connsiteY93" fmla="*/ 1391984 h 1666589"/>
                <a:gd name="connsiteX94" fmla="*/ 749237 w 1097089"/>
                <a:gd name="connsiteY94" fmla="*/ 1471232 h 1666589"/>
                <a:gd name="connsiteX95" fmla="*/ 688181 w 1097089"/>
                <a:gd name="connsiteY95" fmla="*/ 1489996 h 1666589"/>
                <a:gd name="connsiteX96" fmla="*/ 685705 w 1097089"/>
                <a:gd name="connsiteY96" fmla="*/ 1523333 h 1666589"/>
                <a:gd name="connsiteX97" fmla="*/ 620554 w 1097089"/>
                <a:gd name="connsiteY97" fmla="*/ 1589723 h 1666589"/>
                <a:gd name="connsiteX98" fmla="*/ 616553 w 1097089"/>
                <a:gd name="connsiteY98" fmla="*/ 1568101 h 1666589"/>
                <a:gd name="connsiteX99" fmla="*/ 555879 w 1097089"/>
                <a:gd name="connsiteY99" fmla="*/ 1514570 h 1666589"/>
                <a:gd name="connsiteX100" fmla="*/ 552736 w 1097089"/>
                <a:gd name="connsiteY100" fmla="*/ 1527334 h 1666589"/>
                <a:gd name="connsiteX101" fmla="*/ 502063 w 1097089"/>
                <a:gd name="connsiteY101" fmla="*/ 1511999 h 1666589"/>
                <a:gd name="connsiteX102" fmla="*/ 486061 w 1097089"/>
                <a:gd name="connsiteY102" fmla="*/ 1538573 h 1666589"/>
                <a:gd name="connsiteX103" fmla="*/ 492347 w 1097089"/>
                <a:gd name="connsiteY103" fmla="*/ 1567910 h 1666589"/>
                <a:gd name="connsiteX104" fmla="*/ 471107 w 1097089"/>
                <a:gd name="connsiteY104" fmla="*/ 1567339 h 1666589"/>
                <a:gd name="connsiteX105" fmla="*/ 464820 w 1097089"/>
                <a:gd name="connsiteY105" fmla="*/ 1624108 h 1666589"/>
                <a:gd name="connsiteX106" fmla="*/ 379476 w 1097089"/>
                <a:gd name="connsiteY106" fmla="*/ 1572959 h 1666589"/>
                <a:gd name="connsiteX107" fmla="*/ 322802 w 1097089"/>
                <a:gd name="connsiteY107" fmla="*/ 1607153 h 1666589"/>
                <a:gd name="connsiteX108" fmla="*/ 315087 w 1097089"/>
                <a:gd name="connsiteY108" fmla="*/ 1635252 h 1666589"/>
                <a:gd name="connsiteX109" fmla="*/ 280797 w 1097089"/>
                <a:gd name="connsiteY109" fmla="*/ 1639062 h 1666589"/>
                <a:gd name="connsiteX110" fmla="*/ 278035 w 1097089"/>
                <a:gd name="connsiteY110" fmla="*/ 1666589 h 1666589"/>
                <a:gd name="connsiteX111" fmla="*/ 255556 w 1097089"/>
                <a:gd name="connsiteY111" fmla="*/ 1665923 h 1666589"/>
                <a:gd name="connsiteX112" fmla="*/ 255556 w 1097089"/>
                <a:gd name="connsiteY112" fmla="*/ 1665923 h 1666589"/>
                <a:gd name="connsiteX113" fmla="*/ 242602 w 1097089"/>
                <a:gd name="connsiteY113" fmla="*/ 1567529 h 1666589"/>
                <a:gd name="connsiteX114" fmla="*/ 113824 w 1097089"/>
                <a:gd name="connsiteY114" fmla="*/ 1510665 h 1666589"/>
                <a:gd name="connsiteX115" fmla="*/ 103156 w 1097089"/>
                <a:gd name="connsiteY115" fmla="*/ 1481423 h 1666589"/>
                <a:gd name="connsiteX116" fmla="*/ 134207 w 1097089"/>
                <a:gd name="connsiteY116" fmla="*/ 1439513 h 1666589"/>
                <a:gd name="connsiteX117" fmla="*/ 129826 w 1097089"/>
                <a:gd name="connsiteY117" fmla="*/ 1390174 h 1666589"/>
                <a:gd name="connsiteX118" fmla="*/ 78486 w 1097089"/>
                <a:gd name="connsiteY118" fmla="*/ 1328738 h 1666589"/>
                <a:gd name="connsiteX119" fmla="*/ 65151 w 1097089"/>
                <a:gd name="connsiteY119" fmla="*/ 1263396 h 1666589"/>
                <a:gd name="connsiteX120" fmla="*/ 33242 w 1097089"/>
                <a:gd name="connsiteY120" fmla="*/ 1239393 h 1666589"/>
                <a:gd name="connsiteX121" fmla="*/ 44291 w 1097089"/>
                <a:gd name="connsiteY121" fmla="*/ 1207103 h 1666589"/>
                <a:gd name="connsiteX122" fmla="*/ 93440 w 1097089"/>
                <a:gd name="connsiteY122" fmla="*/ 1163765 h 1666589"/>
                <a:gd name="connsiteX123" fmla="*/ 104680 w 1097089"/>
                <a:gd name="connsiteY123" fmla="*/ 1068419 h 1666589"/>
                <a:gd name="connsiteX124" fmla="*/ 130683 w 1097089"/>
                <a:gd name="connsiteY124" fmla="*/ 1010317 h 1666589"/>
                <a:gd name="connsiteX125" fmla="*/ 85725 w 1097089"/>
                <a:gd name="connsiteY125" fmla="*/ 961263 h 1666589"/>
                <a:gd name="connsiteX126" fmla="*/ 104394 w 1097089"/>
                <a:gd name="connsiteY126" fmla="*/ 847534 h 1666589"/>
                <a:gd name="connsiteX127" fmla="*/ 33814 w 1097089"/>
                <a:gd name="connsiteY127" fmla="*/ 812006 h 1666589"/>
                <a:gd name="connsiteX128" fmla="*/ 0 w 1097089"/>
                <a:gd name="connsiteY128" fmla="*/ 697135 h 1666589"/>
                <a:gd name="connsiteX129" fmla="*/ 8668 w 1097089"/>
                <a:gd name="connsiteY129" fmla="*/ 660654 h 1666589"/>
                <a:gd name="connsiteX130" fmla="*/ 58769 w 1097089"/>
                <a:gd name="connsiteY130" fmla="*/ 602171 h 1666589"/>
                <a:gd name="connsiteX131" fmla="*/ 40577 w 1097089"/>
                <a:gd name="connsiteY131" fmla="*/ 565213 h 1666589"/>
                <a:gd name="connsiteX132" fmla="*/ 60389 w 1097089"/>
                <a:gd name="connsiteY132" fmla="*/ 528542 h 16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97089" h="1666589">
                  <a:moveTo>
                    <a:pt x="38672" y="495681"/>
                  </a:moveTo>
                  <a:lnTo>
                    <a:pt x="38005" y="461486"/>
                  </a:lnTo>
                  <a:lnTo>
                    <a:pt x="57912" y="444627"/>
                  </a:lnTo>
                  <a:lnTo>
                    <a:pt x="102775" y="469011"/>
                  </a:lnTo>
                  <a:lnTo>
                    <a:pt x="124397" y="455390"/>
                  </a:lnTo>
                  <a:lnTo>
                    <a:pt x="155353" y="345567"/>
                  </a:lnTo>
                  <a:lnTo>
                    <a:pt x="193262" y="315087"/>
                  </a:lnTo>
                  <a:lnTo>
                    <a:pt x="185738" y="286417"/>
                  </a:lnTo>
                  <a:lnTo>
                    <a:pt x="222790" y="274892"/>
                  </a:lnTo>
                  <a:lnTo>
                    <a:pt x="203264" y="256699"/>
                  </a:lnTo>
                  <a:lnTo>
                    <a:pt x="222599" y="230505"/>
                  </a:lnTo>
                  <a:lnTo>
                    <a:pt x="272891" y="272129"/>
                  </a:lnTo>
                  <a:lnTo>
                    <a:pt x="297275" y="254984"/>
                  </a:lnTo>
                  <a:lnTo>
                    <a:pt x="318326" y="279083"/>
                  </a:lnTo>
                  <a:lnTo>
                    <a:pt x="460724" y="218313"/>
                  </a:lnTo>
                  <a:lnTo>
                    <a:pt x="440150" y="156591"/>
                  </a:lnTo>
                  <a:lnTo>
                    <a:pt x="483489" y="166211"/>
                  </a:lnTo>
                  <a:lnTo>
                    <a:pt x="515207" y="130112"/>
                  </a:lnTo>
                  <a:lnTo>
                    <a:pt x="593122" y="103251"/>
                  </a:lnTo>
                  <a:lnTo>
                    <a:pt x="647414" y="133541"/>
                  </a:lnTo>
                  <a:lnTo>
                    <a:pt x="672465" y="112395"/>
                  </a:lnTo>
                  <a:lnTo>
                    <a:pt x="695420" y="124016"/>
                  </a:lnTo>
                  <a:lnTo>
                    <a:pt x="717233" y="111824"/>
                  </a:lnTo>
                  <a:lnTo>
                    <a:pt x="707898" y="92012"/>
                  </a:lnTo>
                  <a:lnTo>
                    <a:pt x="738854" y="79534"/>
                  </a:lnTo>
                  <a:lnTo>
                    <a:pt x="722852" y="59055"/>
                  </a:lnTo>
                  <a:lnTo>
                    <a:pt x="746760" y="54197"/>
                  </a:lnTo>
                  <a:lnTo>
                    <a:pt x="741712" y="35528"/>
                  </a:lnTo>
                  <a:lnTo>
                    <a:pt x="771144" y="22479"/>
                  </a:lnTo>
                  <a:lnTo>
                    <a:pt x="767144" y="0"/>
                  </a:lnTo>
                  <a:lnTo>
                    <a:pt x="844487" y="18479"/>
                  </a:lnTo>
                  <a:lnTo>
                    <a:pt x="830199" y="78867"/>
                  </a:lnTo>
                  <a:lnTo>
                    <a:pt x="830199" y="78867"/>
                  </a:lnTo>
                  <a:lnTo>
                    <a:pt x="824484" y="118491"/>
                  </a:lnTo>
                  <a:lnTo>
                    <a:pt x="824484" y="118491"/>
                  </a:lnTo>
                  <a:lnTo>
                    <a:pt x="824484" y="121729"/>
                  </a:lnTo>
                  <a:lnTo>
                    <a:pt x="824484" y="121729"/>
                  </a:lnTo>
                  <a:lnTo>
                    <a:pt x="828961" y="151067"/>
                  </a:lnTo>
                  <a:lnTo>
                    <a:pt x="828961" y="151067"/>
                  </a:lnTo>
                  <a:lnTo>
                    <a:pt x="830580" y="152210"/>
                  </a:lnTo>
                  <a:lnTo>
                    <a:pt x="830580" y="152210"/>
                  </a:lnTo>
                  <a:lnTo>
                    <a:pt x="838105" y="254508"/>
                  </a:lnTo>
                  <a:lnTo>
                    <a:pt x="797433" y="274130"/>
                  </a:lnTo>
                  <a:lnTo>
                    <a:pt x="789623" y="297656"/>
                  </a:lnTo>
                  <a:lnTo>
                    <a:pt x="814388" y="308420"/>
                  </a:lnTo>
                  <a:lnTo>
                    <a:pt x="820484" y="376904"/>
                  </a:lnTo>
                  <a:lnTo>
                    <a:pt x="737902" y="396145"/>
                  </a:lnTo>
                  <a:lnTo>
                    <a:pt x="748951" y="428530"/>
                  </a:lnTo>
                  <a:lnTo>
                    <a:pt x="727520" y="492824"/>
                  </a:lnTo>
                  <a:lnTo>
                    <a:pt x="768191" y="551307"/>
                  </a:lnTo>
                  <a:lnTo>
                    <a:pt x="754571" y="574929"/>
                  </a:lnTo>
                  <a:lnTo>
                    <a:pt x="785146" y="605409"/>
                  </a:lnTo>
                  <a:lnTo>
                    <a:pt x="794957" y="646843"/>
                  </a:lnTo>
                  <a:lnTo>
                    <a:pt x="765429" y="665798"/>
                  </a:lnTo>
                  <a:lnTo>
                    <a:pt x="752189" y="639985"/>
                  </a:lnTo>
                  <a:lnTo>
                    <a:pt x="744760" y="656654"/>
                  </a:lnTo>
                  <a:lnTo>
                    <a:pt x="797624" y="702183"/>
                  </a:lnTo>
                  <a:lnTo>
                    <a:pt x="769430" y="824484"/>
                  </a:lnTo>
                  <a:lnTo>
                    <a:pt x="784003" y="934402"/>
                  </a:lnTo>
                  <a:lnTo>
                    <a:pt x="766382" y="966883"/>
                  </a:lnTo>
                  <a:lnTo>
                    <a:pt x="807053" y="1009555"/>
                  </a:lnTo>
                  <a:lnTo>
                    <a:pt x="819245" y="993267"/>
                  </a:lnTo>
                  <a:lnTo>
                    <a:pt x="840677" y="1003173"/>
                  </a:lnTo>
                  <a:lnTo>
                    <a:pt x="845725" y="1024795"/>
                  </a:lnTo>
                  <a:lnTo>
                    <a:pt x="828294" y="1049179"/>
                  </a:lnTo>
                  <a:lnTo>
                    <a:pt x="863060" y="1095280"/>
                  </a:lnTo>
                  <a:lnTo>
                    <a:pt x="924116" y="1077659"/>
                  </a:lnTo>
                  <a:lnTo>
                    <a:pt x="932498" y="1141285"/>
                  </a:lnTo>
                  <a:lnTo>
                    <a:pt x="911447" y="1171004"/>
                  </a:lnTo>
                  <a:lnTo>
                    <a:pt x="946499" y="1172909"/>
                  </a:lnTo>
                  <a:lnTo>
                    <a:pt x="969264" y="1193483"/>
                  </a:lnTo>
                  <a:lnTo>
                    <a:pt x="995458" y="1160050"/>
                  </a:lnTo>
                  <a:lnTo>
                    <a:pt x="1024033" y="1167670"/>
                  </a:lnTo>
                  <a:lnTo>
                    <a:pt x="1076039" y="1211485"/>
                  </a:lnTo>
                  <a:lnTo>
                    <a:pt x="1097090" y="1273874"/>
                  </a:lnTo>
                  <a:lnTo>
                    <a:pt x="1097090" y="1273874"/>
                  </a:lnTo>
                  <a:lnTo>
                    <a:pt x="1072706" y="1298924"/>
                  </a:lnTo>
                  <a:lnTo>
                    <a:pt x="1066800" y="1336453"/>
                  </a:lnTo>
                  <a:lnTo>
                    <a:pt x="1011079" y="1388174"/>
                  </a:lnTo>
                  <a:lnTo>
                    <a:pt x="977837" y="1340453"/>
                  </a:lnTo>
                  <a:lnTo>
                    <a:pt x="946214" y="1342454"/>
                  </a:lnTo>
                  <a:lnTo>
                    <a:pt x="955358" y="1292543"/>
                  </a:lnTo>
                  <a:lnTo>
                    <a:pt x="929735" y="1297686"/>
                  </a:lnTo>
                  <a:lnTo>
                    <a:pt x="873824" y="1276541"/>
                  </a:lnTo>
                  <a:lnTo>
                    <a:pt x="870395" y="1256252"/>
                  </a:lnTo>
                  <a:lnTo>
                    <a:pt x="844963" y="1255490"/>
                  </a:lnTo>
                  <a:lnTo>
                    <a:pt x="833342" y="1270254"/>
                  </a:lnTo>
                  <a:lnTo>
                    <a:pt x="857441" y="1281684"/>
                  </a:lnTo>
                  <a:lnTo>
                    <a:pt x="833819" y="1288637"/>
                  </a:lnTo>
                  <a:lnTo>
                    <a:pt x="841058" y="1310640"/>
                  </a:lnTo>
                  <a:lnTo>
                    <a:pt x="777145" y="1332643"/>
                  </a:lnTo>
                  <a:lnTo>
                    <a:pt x="775907" y="1361123"/>
                  </a:lnTo>
                  <a:lnTo>
                    <a:pt x="747713" y="1381411"/>
                  </a:lnTo>
                  <a:lnTo>
                    <a:pt x="768953" y="1391984"/>
                  </a:lnTo>
                  <a:lnTo>
                    <a:pt x="749237" y="1471232"/>
                  </a:lnTo>
                  <a:lnTo>
                    <a:pt x="688181" y="1489996"/>
                  </a:lnTo>
                  <a:lnTo>
                    <a:pt x="685705" y="1523333"/>
                  </a:lnTo>
                  <a:lnTo>
                    <a:pt x="620554" y="1589723"/>
                  </a:lnTo>
                  <a:lnTo>
                    <a:pt x="616553" y="1568101"/>
                  </a:lnTo>
                  <a:lnTo>
                    <a:pt x="555879" y="1514570"/>
                  </a:lnTo>
                  <a:lnTo>
                    <a:pt x="552736" y="1527334"/>
                  </a:lnTo>
                  <a:lnTo>
                    <a:pt x="502063" y="1511999"/>
                  </a:lnTo>
                  <a:lnTo>
                    <a:pt x="486061" y="1538573"/>
                  </a:lnTo>
                  <a:lnTo>
                    <a:pt x="492347" y="1567910"/>
                  </a:lnTo>
                  <a:lnTo>
                    <a:pt x="471107" y="1567339"/>
                  </a:lnTo>
                  <a:lnTo>
                    <a:pt x="464820" y="1624108"/>
                  </a:lnTo>
                  <a:lnTo>
                    <a:pt x="379476" y="1572959"/>
                  </a:lnTo>
                  <a:lnTo>
                    <a:pt x="322802" y="1607153"/>
                  </a:lnTo>
                  <a:lnTo>
                    <a:pt x="315087" y="1635252"/>
                  </a:lnTo>
                  <a:lnTo>
                    <a:pt x="280797" y="1639062"/>
                  </a:lnTo>
                  <a:lnTo>
                    <a:pt x="278035" y="1666589"/>
                  </a:lnTo>
                  <a:lnTo>
                    <a:pt x="255556" y="1665923"/>
                  </a:lnTo>
                  <a:lnTo>
                    <a:pt x="255556" y="1665923"/>
                  </a:lnTo>
                  <a:lnTo>
                    <a:pt x="242602" y="1567529"/>
                  </a:lnTo>
                  <a:lnTo>
                    <a:pt x="113824" y="1510665"/>
                  </a:lnTo>
                  <a:lnTo>
                    <a:pt x="103156" y="1481423"/>
                  </a:lnTo>
                  <a:lnTo>
                    <a:pt x="134207" y="1439513"/>
                  </a:lnTo>
                  <a:lnTo>
                    <a:pt x="129826" y="1390174"/>
                  </a:lnTo>
                  <a:lnTo>
                    <a:pt x="78486" y="1328738"/>
                  </a:lnTo>
                  <a:lnTo>
                    <a:pt x="65151" y="1263396"/>
                  </a:lnTo>
                  <a:lnTo>
                    <a:pt x="33242" y="1239393"/>
                  </a:lnTo>
                  <a:lnTo>
                    <a:pt x="44291" y="1207103"/>
                  </a:lnTo>
                  <a:lnTo>
                    <a:pt x="93440" y="1163765"/>
                  </a:lnTo>
                  <a:lnTo>
                    <a:pt x="104680" y="1068419"/>
                  </a:lnTo>
                  <a:lnTo>
                    <a:pt x="130683" y="1010317"/>
                  </a:lnTo>
                  <a:lnTo>
                    <a:pt x="85725" y="961263"/>
                  </a:lnTo>
                  <a:lnTo>
                    <a:pt x="104394" y="847534"/>
                  </a:lnTo>
                  <a:lnTo>
                    <a:pt x="33814" y="812006"/>
                  </a:lnTo>
                  <a:lnTo>
                    <a:pt x="0" y="697135"/>
                  </a:lnTo>
                  <a:lnTo>
                    <a:pt x="8668" y="660654"/>
                  </a:lnTo>
                  <a:lnTo>
                    <a:pt x="58769" y="602171"/>
                  </a:lnTo>
                  <a:lnTo>
                    <a:pt x="40577" y="565213"/>
                  </a:lnTo>
                  <a:lnTo>
                    <a:pt x="60389" y="52854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131267" y="2856592"/>
              <a:ext cx="1358455" cy="1204531"/>
            </a:xfrm>
            <a:custGeom>
              <a:avLst/>
              <a:gdLst>
                <a:gd name="connsiteX0" fmla="*/ 503873 w 1358455"/>
                <a:gd name="connsiteY0" fmla="*/ 13240 h 1204531"/>
                <a:gd name="connsiteX1" fmla="*/ 525971 w 1358455"/>
                <a:gd name="connsiteY1" fmla="*/ 0 h 1204531"/>
                <a:gd name="connsiteX2" fmla="*/ 691515 w 1358455"/>
                <a:gd name="connsiteY2" fmla="*/ 45625 h 1204531"/>
                <a:gd name="connsiteX3" fmla="*/ 691801 w 1358455"/>
                <a:gd name="connsiteY3" fmla="*/ 77914 h 1204531"/>
                <a:gd name="connsiteX4" fmla="*/ 730663 w 1358455"/>
                <a:gd name="connsiteY4" fmla="*/ 139637 h 1204531"/>
                <a:gd name="connsiteX5" fmla="*/ 705136 w 1358455"/>
                <a:gd name="connsiteY5" fmla="*/ 150971 h 1204531"/>
                <a:gd name="connsiteX6" fmla="*/ 706850 w 1358455"/>
                <a:gd name="connsiteY6" fmla="*/ 175260 h 1204531"/>
                <a:gd name="connsiteX7" fmla="*/ 747141 w 1358455"/>
                <a:gd name="connsiteY7" fmla="*/ 204502 h 1204531"/>
                <a:gd name="connsiteX8" fmla="*/ 732187 w 1358455"/>
                <a:gd name="connsiteY8" fmla="*/ 223742 h 1204531"/>
                <a:gd name="connsiteX9" fmla="*/ 765048 w 1358455"/>
                <a:gd name="connsiteY9" fmla="*/ 254889 h 1204531"/>
                <a:gd name="connsiteX10" fmla="*/ 751999 w 1358455"/>
                <a:gd name="connsiteY10" fmla="*/ 279273 h 1204531"/>
                <a:gd name="connsiteX11" fmla="*/ 772954 w 1358455"/>
                <a:gd name="connsiteY11" fmla="*/ 281749 h 1204531"/>
                <a:gd name="connsiteX12" fmla="*/ 775621 w 1358455"/>
                <a:gd name="connsiteY12" fmla="*/ 297561 h 1204531"/>
                <a:gd name="connsiteX13" fmla="*/ 927068 w 1358455"/>
                <a:gd name="connsiteY13" fmla="*/ 279654 h 1204531"/>
                <a:gd name="connsiteX14" fmla="*/ 992124 w 1358455"/>
                <a:gd name="connsiteY14" fmla="*/ 209264 h 1204531"/>
                <a:gd name="connsiteX15" fmla="*/ 1018985 w 1358455"/>
                <a:gd name="connsiteY15" fmla="*/ 223933 h 1204531"/>
                <a:gd name="connsiteX16" fmla="*/ 1052608 w 1358455"/>
                <a:gd name="connsiteY16" fmla="*/ 193834 h 1204531"/>
                <a:gd name="connsiteX17" fmla="*/ 1148334 w 1358455"/>
                <a:gd name="connsiteY17" fmla="*/ 184118 h 1204531"/>
                <a:gd name="connsiteX18" fmla="*/ 1192626 w 1358455"/>
                <a:gd name="connsiteY18" fmla="*/ 149447 h 1204531"/>
                <a:gd name="connsiteX19" fmla="*/ 1217105 w 1358455"/>
                <a:gd name="connsiteY19" fmla="*/ 171831 h 1204531"/>
                <a:gd name="connsiteX20" fmla="*/ 1235964 w 1358455"/>
                <a:gd name="connsiteY20" fmla="*/ 149257 h 1204531"/>
                <a:gd name="connsiteX21" fmla="*/ 1235964 w 1358455"/>
                <a:gd name="connsiteY21" fmla="*/ 149257 h 1204531"/>
                <a:gd name="connsiteX22" fmla="*/ 1241679 w 1358455"/>
                <a:gd name="connsiteY22" fmla="*/ 186023 h 1204531"/>
                <a:gd name="connsiteX23" fmla="*/ 1199293 w 1358455"/>
                <a:gd name="connsiteY23" fmla="*/ 235648 h 1204531"/>
                <a:gd name="connsiteX24" fmla="*/ 1217200 w 1358455"/>
                <a:gd name="connsiteY24" fmla="*/ 277368 h 1204531"/>
                <a:gd name="connsiteX25" fmla="*/ 1203103 w 1358455"/>
                <a:gd name="connsiteY25" fmla="*/ 339566 h 1204531"/>
                <a:gd name="connsiteX26" fmla="*/ 1221772 w 1358455"/>
                <a:gd name="connsiteY26" fmla="*/ 344805 h 1204531"/>
                <a:gd name="connsiteX27" fmla="*/ 1204913 w 1358455"/>
                <a:gd name="connsiteY27" fmla="*/ 348710 h 1204531"/>
                <a:gd name="connsiteX28" fmla="*/ 1229201 w 1358455"/>
                <a:gd name="connsiteY28" fmla="*/ 355092 h 1204531"/>
                <a:gd name="connsiteX29" fmla="*/ 1234821 w 1358455"/>
                <a:gd name="connsiteY29" fmla="*/ 381190 h 1204531"/>
                <a:gd name="connsiteX30" fmla="*/ 1215771 w 1358455"/>
                <a:gd name="connsiteY30" fmla="*/ 385667 h 1204531"/>
                <a:gd name="connsiteX31" fmla="*/ 1227487 w 1358455"/>
                <a:gd name="connsiteY31" fmla="*/ 400240 h 1204531"/>
                <a:gd name="connsiteX32" fmla="*/ 1205484 w 1358455"/>
                <a:gd name="connsiteY32" fmla="*/ 416623 h 1204531"/>
                <a:gd name="connsiteX33" fmla="*/ 1229392 w 1358455"/>
                <a:gd name="connsiteY33" fmla="*/ 441769 h 1204531"/>
                <a:gd name="connsiteX34" fmla="*/ 1204722 w 1358455"/>
                <a:gd name="connsiteY34" fmla="*/ 481584 h 1204531"/>
                <a:gd name="connsiteX35" fmla="*/ 1223296 w 1358455"/>
                <a:gd name="connsiteY35" fmla="*/ 532924 h 1204531"/>
                <a:gd name="connsiteX36" fmla="*/ 1278160 w 1358455"/>
                <a:gd name="connsiteY36" fmla="*/ 537019 h 1204531"/>
                <a:gd name="connsiteX37" fmla="*/ 1287590 w 1358455"/>
                <a:gd name="connsiteY37" fmla="*/ 556260 h 1204531"/>
                <a:gd name="connsiteX38" fmla="*/ 1279970 w 1358455"/>
                <a:gd name="connsiteY38" fmla="*/ 571119 h 1204531"/>
                <a:gd name="connsiteX39" fmla="*/ 1250823 w 1358455"/>
                <a:gd name="connsiteY39" fmla="*/ 569500 h 1204531"/>
                <a:gd name="connsiteX40" fmla="*/ 1249204 w 1358455"/>
                <a:gd name="connsiteY40" fmla="*/ 599408 h 1204531"/>
                <a:gd name="connsiteX41" fmla="*/ 1195674 w 1358455"/>
                <a:gd name="connsiteY41" fmla="*/ 610648 h 1204531"/>
                <a:gd name="connsiteX42" fmla="*/ 1213390 w 1358455"/>
                <a:gd name="connsiteY42" fmla="*/ 632936 h 1204531"/>
                <a:gd name="connsiteX43" fmla="*/ 1206151 w 1358455"/>
                <a:gd name="connsiteY43" fmla="*/ 667322 h 1204531"/>
                <a:gd name="connsiteX44" fmla="*/ 1258062 w 1358455"/>
                <a:gd name="connsiteY44" fmla="*/ 668655 h 1204531"/>
                <a:gd name="connsiteX45" fmla="*/ 1268635 w 1358455"/>
                <a:gd name="connsiteY45" fmla="*/ 687229 h 1204531"/>
                <a:gd name="connsiteX46" fmla="*/ 1297305 w 1358455"/>
                <a:gd name="connsiteY46" fmla="*/ 691229 h 1204531"/>
                <a:gd name="connsiteX47" fmla="*/ 1321022 w 1358455"/>
                <a:gd name="connsiteY47" fmla="*/ 741616 h 1204531"/>
                <a:gd name="connsiteX48" fmla="*/ 1327976 w 1358455"/>
                <a:gd name="connsiteY48" fmla="*/ 788860 h 1204531"/>
                <a:gd name="connsiteX49" fmla="*/ 1303211 w 1358455"/>
                <a:gd name="connsiteY49" fmla="*/ 838771 h 1204531"/>
                <a:gd name="connsiteX50" fmla="*/ 1331214 w 1358455"/>
                <a:gd name="connsiteY50" fmla="*/ 856583 h 1204531"/>
                <a:gd name="connsiteX51" fmla="*/ 1323118 w 1358455"/>
                <a:gd name="connsiteY51" fmla="*/ 879158 h 1204531"/>
                <a:gd name="connsiteX52" fmla="*/ 1358456 w 1358455"/>
                <a:gd name="connsiteY52" fmla="*/ 924020 h 1204531"/>
                <a:gd name="connsiteX53" fmla="*/ 1341025 w 1358455"/>
                <a:gd name="connsiteY53" fmla="*/ 932307 h 1204531"/>
                <a:gd name="connsiteX54" fmla="*/ 1345311 w 1358455"/>
                <a:gd name="connsiteY54" fmla="*/ 978980 h 1204531"/>
                <a:gd name="connsiteX55" fmla="*/ 1345311 w 1358455"/>
                <a:gd name="connsiteY55" fmla="*/ 978980 h 1204531"/>
                <a:gd name="connsiteX56" fmla="*/ 1274826 w 1358455"/>
                <a:gd name="connsiteY56" fmla="*/ 954786 h 1204531"/>
                <a:gd name="connsiteX57" fmla="*/ 1236536 w 1358455"/>
                <a:gd name="connsiteY57" fmla="*/ 1006792 h 1204531"/>
                <a:gd name="connsiteX58" fmla="*/ 1187768 w 1358455"/>
                <a:gd name="connsiteY58" fmla="*/ 977551 h 1204531"/>
                <a:gd name="connsiteX59" fmla="*/ 1145667 w 1358455"/>
                <a:gd name="connsiteY59" fmla="*/ 990314 h 1204531"/>
                <a:gd name="connsiteX60" fmla="*/ 1175671 w 1358455"/>
                <a:gd name="connsiteY60" fmla="*/ 1030796 h 1204531"/>
                <a:gd name="connsiteX61" fmla="*/ 1139571 w 1358455"/>
                <a:gd name="connsiteY61" fmla="*/ 1040321 h 1204531"/>
                <a:gd name="connsiteX62" fmla="*/ 1109758 w 1358455"/>
                <a:gd name="connsiteY62" fmla="*/ 1090231 h 1204531"/>
                <a:gd name="connsiteX63" fmla="*/ 1074325 w 1358455"/>
                <a:gd name="connsiteY63" fmla="*/ 1099852 h 1204531"/>
                <a:gd name="connsiteX64" fmla="*/ 1059276 w 1358455"/>
                <a:gd name="connsiteY64" fmla="*/ 1073753 h 1204531"/>
                <a:gd name="connsiteX65" fmla="*/ 1041845 w 1358455"/>
                <a:gd name="connsiteY65" fmla="*/ 1079849 h 1204531"/>
                <a:gd name="connsiteX66" fmla="*/ 1036225 w 1358455"/>
                <a:gd name="connsiteY66" fmla="*/ 1055656 h 1204531"/>
                <a:gd name="connsiteX67" fmla="*/ 1020318 w 1358455"/>
                <a:gd name="connsiteY67" fmla="*/ 1067562 h 1204531"/>
                <a:gd name="connsiteX68" fmla="*/ 997458 w 1358455"/>
                <a:gd name="connsiteY68" fmla="*/ 1058989 h 1204531"/>
                <a:gd name="connsiteX69" fmla="*/ 1004602 w 1358455"/>
                <a:gd name="connsiteY69" fmla="*/ 1046321 h 1204531"/>
                <a:gd name="connsiteX70" fmla="*/ 975360 w 1358455"/>
                <a:gd name="connsiteY70" fmla="*/ 1034891 h 1204531"/>
                <a:gd name="connsiteX71" fmla="*/ 964121 w 1358455"/>
                <a:gd name="connsiteY71" fmla="*/ 994315 h 1204531"/>
                <a:gd name="connsiteX72" fmla="*/ 910495 w 1358455"/>
                <a:gd name="connsiteY72" fmla="*/ 1007745 h 1204531"/>
                <a:gd name="connsiteX73" fmla="*/ 892207 w 1358455"/>
                <a:gd name="connsiteY73" fmla="*/ 992505 h 1204531"/>
                <a:gd name="connsiteX74" fmla="*/ 868013 w 1358455"/>
                <a:gd name="connsiteY74" fmla="*/ 1029653 h 1204531"/>
                <a:gd name="connsiteX75" fmla="*/ 807339 w 1358455"/>
                <a:gd name="connsiteY75" fmla="*/ 994791 h 1204531"/>
                <a:gd name="connsiteX76" fmla="*/ 783908 w 1358455"/>
                <a:gd name="connsiteY76" fmla="*/ 993362 h 1204531"/>
                <a:gd name="connsiteX77" fmla="*/ 784765 w 1358455"/>
                <a:gd name="connsiteY77" fmla="*/ 1011650 h 1204531"/>
                <a:gd name="connsiteX78" fmla="*/ 776192 w 1358455"/>
                <a:gd name="connsiteY78" fmla="*/ 1002316 h 1204531"/>
                <a:gd name="connsiteX79" fmla="*/ 761334 w 1358455"/>
                <a:gd name="connsiteY79" fmla="*/ 1016698 h 1204531"/>
                <a:gd name="connsiteX80" fmla="*/ 750570 w 1358455"/>
                <a:gd name="connsiteY80" fmla="*/ 1001554 h 1204531"/>
                <a:gd name="connsiteX81" fmla="*/ 728567 w 1358455"/>
                <a:gd name="connsiteY81" fmla="*/ 1005269 h 1204531"/>
                <a:gd name="connsiteX82" fmla="*/ 716947 w 1358455"/>
                <a:gd name="connsiteY82" fmla="*/ 1058228 h 1204531"/>
                <a:gd name="connsiteX83" fmla="*/ 662654 w 1358455"/>
                <a:gd name="connsiteY83" fmla="*/ 1051274 h 1204531"/>
                <a:gd name="connsiteX84" fmla="*/ 627317 w 1358455"/>
                <a:gd name="connsiteY84" fmla="*/ 1093660 h 1204531"/>
                <a:gd name="connsiteX85" fmla="*/ 619697 w 1358455"/>
                <a:gd name="connsiteY85" fmla="*/ 1083659 h 1204531"/>
                <a:gd name="connsiteX86" fmla="*/ 582549 w 1358455"/>
                <a:gd name="connsiteY86" fmla="*/ 1204531 h 1204531"/>
                <a:gd name="connsiteX87" fmla="*/ 501682 w 1358455"/>
                <a:gd name="connsiteY87" fmla="*/ 1155287 h 1204531"/>
                <a:gd name="connsiteX88" fmla="*/ 477203 w 1358455"/>
                <a:gd name="connsiteY88" fmla="*/ 1159288 h 1204531"/>
                <a:gd name="connsiteX89" fmla="*/ 459867 w 1358455"/>
                <a:gd name="connsiteY89" fmla="*/ 1188910 h 1204531"/>
                <a:gd name="connsiteX90" fmla="*/ 411004 w 1358455"/>
                <a:gd name="connsiteY90" fmla="*/ 1186910 h 1204531"/>
                <a:gd name="connsiteX91" fmla="*/ 398526 w 1358455"/>
                <a:gd name="connsiteY91" fmla="*/ 1154906 h 1204531"/>
                <a:gd name="connsiteX92" fmla="*/ 431197 w 1358455"/>
                <a:gd name="connsiteY92" fmla="*/ 1117092 h 1204531"/>
                <a:gd name="connsiteX93" fmla="*/ 415195 w 1358455"/>
                <a:gd name="connsiteY93" fmla="*/ 1097185 h 1204531"/>
                <a:gd name="connsiteX94" fmla="*/ 412528 w 1358455"/>
                <a:gd name="connsiteY94" fmla="*/ 1000220 h 1204531"/>
                <a:gd name="connsiteX95" fmla="*/ 370142 w 1358455"/>
                <a:gd name="connsiteY95" fmla="*/ 1020794 h 1204531"/>
                <a:gd name="connsiteX96" fmla="*/ 319183 w 1358455"/>
                <a:gd name="connsiteY96" fmla="*/ 1001363 h 1204531"/>
                <a:gd name="connsiteX97" fmla="*/ 325469 w 1358455"/>
                <a:gd name="connsiteY97" fmla="*/ 957548 h 1204531"/>
                <a:gd name="connsiteX98" fmla="*/ 291941 w 1358455"/>
                <a:gd name="connsiteY98" fmla="*/ 959739 h 1204531"/>
                <a:gd name="connsiteX99" fmla="*/ 260128 w 1358455"/>
                <a:gd name="connsiteY99" fmla="*/ 855345 h 1204531"/>
                <a:gd name="connsiteX100" fmla="*/ 229838 w 1358455"/>
                <a:gd name="connsiteY100" fmla="*/ 839914 h 1204531"/>
                <a:gd name="connsiteX101" fmla="*/ 224885 w 1358455"/>
                <a:gd name="connsiteY101" fmla="*/ 819340 h 1204531"/>
                <a:gd name="connsiteX102" fmla="*/ 224885 w 1358455"/>
                <a:gd name="connsiteY102" fmla="*/ 819340 h 1204531"/>
                <a:gd name="connsiteX103" fmla="*/ 232791 w 1358455"/>
                <a:gd name="connsiteY103" fmla="*/ 768953 h 1204531"/>
                <a:gd name="connsiteX104" fmla="*/ 176022 w 1358455"/>
                <a:gd name="connsiteY104" fmla="*/ 745808 h 1204531"/>
                <a:gd name="connsiteX105" fmla="*/ 219933 w 1358455"/>
                <a:gd name="connsiteY105" fmla="*/ 704469 h 1204531"/>
                <a:gd name="connsiteX106" fmla="*/ 213551 w 1358455"/>
                <a:gd name="connsiteY106" fmla="*/ 673798 h 1204531"/>
                <a:gd name="connsiteX107" fmla="*/ 144304 w 1358455"/>
                <a:gd name="connsiteY107" fmla="*/ 662654 h 1204531"/>
                <a:gd name="connsiteX108" fmla="*/ 125444 w 1358455"/>
                <a:gd name="connsiteY108" fmla="*/ 589121 h 1204531"/>
                <a:gd name="connsiteX109" fmla="*/ 55055 w 1358455"/>
                <a:gd name="connsiteY109" fmla="*/ 594931 h 1204531"/>
                <a:gd name="connsiteX110" fmla="*/ 76105 w 1358455"/>
                <a:gd name="connsiteY110" fmla="*/ 520732 h 1204531"/>
                <a:gd name="connsiteX111" fmla="*/ 65342 w 1358455"/>
                <a:gd name="connsiteY111" fmla="*/ 511492 h 1204531"/>
                <a:gd name="connsiteX112" fmla="*/ 44101 w 1358455"/>
                <a:gd name="connsiteY112" fmla="*/ 525018 h 1204531"/>
                <a:gd name="connsiteX113" fmla="*/ 44101 w 1358455"/>
                <a:gd name="connsiteY113" fmla="*/ 525018 h 1204531"/>
                <a:gd name="connsiteX114" fmla="*/ 37910 w 1358455"/>
                <a:gd name="connsiteY114" fmla="*/ 525018 h 1204531"/>
                <a:gd name="connsiteX115" fmla="*/ 37910 w 1358455"/>
                <a:gd name="connsiteY115" fmla="*/ 525018 h 1204531"/>
                <a:gd name="connsiteX116" fmla="*/ 27623 w 1358455"/>
                <a:gd name="connsiteY116" fmla="*/ 525399 h 1204531"/>
                <a:gd name="connsiteX117" fmla="*/ 27623 w 1358455"/>
                <a:gd name="connsiteY117" fmla="*/ 525399 h 1204531"/>
                <a:gd name="connsiteX118" fmla="*/ 20479 w 1358455"/>
                <a:gd name="connsiteY118" fmla="*/ 525399 h 1204531"/>
                <a:gd name="connsiteX119" fmla="*/ 20479 w 1358455"/>
                <a:gd name="connsiteY119" fmla="*/ 525399 h 1204531"/>
                <a:gd name="connsiteX120" fmla="*/ 0 w 1358455"/>
                <a:gd name="connsiteY120" fmla="*/ 515112 h 1204531"/>
                <a:gd name="connsiteX121" fmla="*/ 18002 w 1358455"/>
                <a:gd name="connsiteY121" fmla="*/ 503682 h 1204531"/>
                <a:gd name="connsiteX122" fmla="*/ 15812 w 1358455"/>
                <a:gd name="connsiteY122" fmla="*/ 472154 h 1204531"/>
                <a:gd name="connsiteX123" fmla="*/ 48863 w 1358455"/>
                <a:gd name="connsiteY123" fmla="*/ 416528 h 1204531"/>
                <a:gd name="connsiteX124" fmla="*/ 85820 w 1358455"/>
                <a:gd name="connsiteY124" fmla="*/ 410527 h 1204531"/>
                <a:gd name="connsiteX125" fmla="*/ 74486 w 1358455"/>
                <a:gd name="connsiteY125" fmla="*/ 402241 h 1204531"/>
                <a:gd name="connsiteX126" fmla="*/ 96679 w 1358455"/>
                <a:gd name="connsiteY126" fmla="*/ 351949 h 1204531"/>
                <a:gd name="connsiteX127" fmla="*/ 96679 w 1358455"/>
                <a:gd name="connsiteY127" fmla="*/ 351949 h 1204531"/>
                <a:gd name="connsiteX128" fmla="*/ 99822 w 1358455"/>
                <a:gd name="connsiteY128" fmla="*/ 351949 h 1204531"/>
                <a:gd name="connsiteX129" fmla="*/ 99822 w 1358455"/>
                <a:gd name="connsiteY129" fmla="*/ 351949 h 1204531"/>
                <a:gd name="connsiteX130" fmla="*/ 102489 w 1358455"/>
                <a:gd name="connsiteY130" fmla="*/ 369951 h 1204531"/>
                <a:gd name="connsiteX131" fmla="*/ 112586 w 1358455"/>
                <a:gd name="connsiteY131" fmla="*/ 343281 h 1204531"/>
                <a:gd name="connsiteX132" fmla="*/ 151733 w 1358455"/>
                <a:gd name="connsiteY132" fmla="*/ 337756 h 1204531"/>
                <a:gd name="connsiteX133" fmla="*/ 166307 w 1358455"/>
                <a:gd name="connsiteY133" fmla="*/ 317087 h 1204531"/>
                <a:gd name="connsiteX134" fmla="*/ 153734 w 1358455"/>
                <a:gd name="connsiteY134" fmla="*/ 301752 h 1204531"/>
                <a:gd name="connsiteX135" fmla="*/ 195929 w 1358455"/>
                <a:gd name="connsiteY135" fmla="*/ 285559 h 1204531"/>
                <a:gd name="connsiteX136" fmla="*/ 202406 w 1358455"/>
                <a:gd name="connsiteY136" fmla="*/ 265271 h 1204531"/>
                <a:gd name="connsiteX137" fmla="*/ 143351 w 1358455"/>
                <a:gd name="connsiteY137" fmla="*/ 235744 h 1204531"/>
                <a:gd name="connsiteX138" fmla="*/ 133160 w 1358455"/>
                <a:gd name="connsiteY138" fmla="*/ 206788 h 1204531"/>
                <a:gd name="connsiteX139" fmla="*/ 165640 w 1358455"/>
                <a:gd name="connsiteY139" fmla="*/ 181261 h 1204531"/>
                <a:gd name="connsiteX140" fmla="*/ 238030 w 1358455"/>
                <a:gd name="connsiteY140" fmla="*/ 177546 h 1204531"/>
                <a:gd name="connsiteX141" fmla="*/ 242221 w 1358455"/>
                <a:gd name="connsiteY141" fmla="*/ 148971 h 1204531"/>
                <a:gd name="connsiteX142" fmla="*/ 218694 w 1358455"/>
                <a:gd name="connsiteY142" fmla="*/ 131159 h 1204531"/>
                <a:gd name="connsiteX143" fmla="*/ 218694 w 1358455"/>
                <a:gd name="connsiteY143" fmla="*/ 131159 h 1204531"/>
                <a:gd name="connsiteX144" fmla="*/ 221742 w 1358455"/>
                <a:gd name="connsiteY144" fmla="*/ 130207 h 1204531"/>
                <a:gd name="connsiteX145" fmla="*/ 221742 w 1358455"/>
                <a:gd name="connsiteY145" fmla="*/ 130207 h 1204531"/>
                <a:gd name="connsiteX146" fmla="*/ 245650 w 1358455"/>
                <a:gd name="connsiteY146" fmla="*/ 135731 h 1204531"/>
                <a:gd name="connsiteX147" fmla="*/ 240887 w 1358455"/>
                <a:gd name="connsiteY147" fmla="*/ 110776 h 1204531"/>
                <a:gd name="connsiteX148" fmla="*/ 260700 w 1358455"/>
                <a:gd name="connsiteY148" fmla="*/ 91916 h 1204531"/>
                <a:gd name="connsiteX149" fmla="*/ 297466 w 1358455"/>
                <a:gd name="connsiteY149" fmla="*/ 102298 h 1204531"/>
                <a:gd name="connsiteX150" fmla="*/ 335375 w 1358455"/>
                <a:gd name="connsiteY150" fmla="*/ 95345 h 1204531"/>
                <a:gd name="connsiteX151" fmla="*/ 365284 w 1358455"/>
                <a:gd name="connsiteY151" fmla="*/ 67818 h 1204531"/>
                <a:gd name="connsiteX152" fmla="*/ 446818 w 1358455"/>
                <a:gd name="connsiteY152" fmla="*/ 72866 h 1204531"/>
                <a:gd name="connsiteX153" fmla="*/ 473869 w 1358455"/>
                <a:gd name="connsiteY153" fmla="*/ 59626 h 1204531"/>
                <a:gd name="connsiteX154" fmla="*/ 474631 w 1358455"/>
                <a:gd name="connsiteY154" fmla="*/ 41624 h 1204531"/>
                <a:gd name="connsiteX155" fmla="*/ 516446 w 1358455"/>
                <a:gd name="connsiteY155" fmla="*/ 40291 h 120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358455" h="1204531">
                  <a:moveTo>
                    <a:pt x="503873" y="13240"/>
                  </a:moveTo>
                  <a:lnTo>
                    <a:pt x="525971" y="0"/>
                  </a:lnTo>
                  <a:lnTo>
                    <a:pt x="691515" y="45625"/>
                  </a:lnTo>
                  <a:lnTo>
                    <a:pt x="691801" y="77914"/>
                  </a:lnTo>
                  <a:lnTo>
                    <a:pt x="730663" y="139637"/>
                  </a:lnTo>
                  <a:lnTo>
                    <a:pt x="705136" y="150971"/>
                  </a:lnTo>
                  <a:lnTo>
                    <a:pt x="706850" y="175260"/>
                  </a:lnTo>
                  <a:lnTo>
                    <a:pt x="747141" y="204502"/>
                  </a:lnTo>
                  <a:lnTo>
                    <a:pt x="732187" y="223742"/>
                  </a:lnTo>
                  <a:lnTo>
                    <a:pt x="765048" y="254889"/>
                  </a:lnTo>
                  <a:lnTo>
                    <a:pt x="751999" y="279273"/>
                  </a:lnTo>
                  <a:lnTo>
                    <a:pt x="772954" y="281749"/>
                  </a:lnTo>
                  <a:lnTo>
                    <a:pt x="775621" y="297561"/>
                  </a:lnTo>
                  <a:lnTo>
                    <a:pt x="927068" y="279654"/>
                  </a:lnTo>
                  <a:lnTo>
                    <a:pt x="992124" y="209264"/>
                  </a:lnTo>
                  <a:lnTo>
                    <a:pt x="1018985" y="223933"/>
                  </a:lnTo>
                  <a:lnTo>
                    <a:pt x="1052608" y="193834"/>
                  </a:lnTo>
                  <a:lnTo>
                    <a:pt x="1148334" y="184118"/>
                  </a:lnTo>
                  <a:lnTo>
                    <a:pt x="1192626" y="149447"/>
                  </a:lnTo>
                  <a:lnTo>
                    <a:pt x="1217105" y="171831"/>
                  </a:lnTo>
                  <a:lnTo>
                    <a:pt x="1235964" y="149257"/>
                  </a:lnTo>
                  <a:lnTo>
                    <a:pt x="1235964" y="149257"/>
                  </a:lnTo>
                  <a:lnTo>
                    <a:pt x="1241679" y="186023"/>
                  </a:lnTo>
                  <a:lnTo>
                    <a:pt x="1199293" y="235648"/>
                  </a:lnTo>
                  <a:lnTo>
                    <a:pt x="1217200" y="277368"/>
                  </a:lnTo>
                  <a:lnTo>
                    <a:pt x="1203103" y="339566"/>
                  </a:lnTo>
                  <a:lnTo>
                    <a:pt x="1221772" y="344805"/>
                  </a:lnTo>
                  <a:lnTo>
                    <a:pt x="1204913" y="348710"/>
                  </a:lnTo>
                  <a:lnTo>
                    <a:pt x="1229201" y="355092"/>
                  </a:lnTo>
                  <a:lnTo>
                    <a:pt x="1234821" y="381190"/>
                  </a:lnTo>
                  <a:lnTo>
                    <a:pt x="1215771" y="385667"/>
                  </a:lnTo>
                  <a:lnTo>
                    <a:pt x="1227487" y="400240"/>
                  </a:lnTo>
                  <a:lnTo>
                    <a:pt x="1205484" y="416623"/>
                  </a:lnTo>
                  <a:lnTo>
                    <a:pt x="1229392" y="441769"/>
                  </a:lnTo>
                  <a:lnTo>
                    <a:pt x="1204722" y="481584"/>
                  </a:lnTo>
                  <a:lnTo>
                    <a:pt x="1223296" y="532924"/>
                  </a:lnTo>
                  <a:lnTo>
                    <a:pt x="1278160" y="537019"/>
                  </a:lnTo>
                  <a:lnTo>
                    <a:pt x="1287590" y="556260"/>
                  </a:lnTo>
                  <a:lnTo>
                    <a:pt x="1279970" y="571119"/>
                  </a:lnTo>
                  <a:lnTo>
                    <a:pt x="1250823" y="569500"/>
                  </a:lnTo>
                  <a:lnTo>
                    <a:pt x="1249204" y="599408"/>
                  </a:lnTo>
                  <a:lnTo>
                    <a:pt x="1195674" y="610648"/>
                  </a:lnTo>
                  <a:lnTo>
                    <a:pt x="1213390" y="632936"/>
                  </a:lnTo>
                  <a:lnTo>
                    <a:pt x="1206151" y="667322"/>
                  </a:lnTo>
                  <a:lnTo>
                    <a:pt x="1258062" y="668655"/>
                  </a:lnTo>
                  <a:lnTo>
                    <a:pt x="1268635" y="687229"/>
                  </a:lnTo>
                  <a:lnTo>
                    <a:pt x="1297305" y="691229"/>
                  </a:lnTo>
                  <a:lnTo>
                    <a:pt x="1321022" y="741616"/>
                  </a:lnTo>
                  <a:lnTo>
                    <a:pt x="1327976" y="788860"/>
                  </a:lnTo>
                  <a:lnTo>
                    <a:pt x="1303211" y="838771"/>
                  </a:lnTo>
                  <a:lnTo>
                    <a:pt x="1331214" y="856583"/>
                  </a:lnTo>
                  <a:lnTo>
                    <a:pt x="1323118" y="879158"/>
                  </a:lnTo>
                  <a:lnTo>
                    <a:pt x="1358456" y="924020"/>
                  </a:lnTo>
                  <a:lnTo>
                    <a:pt x="1341025" y="932307"/>
                  </a:lnTo>
                  <a:lnTo>
                    <a:pt x="1345311" y="978980"/>
                  </a:lnTo>
                  <a:lnTo>
                    <a:pt x="1345311" y="978980"/>
                  </a:lnTo>
                  <a:lnTo>
                    <a:pt x="1274826" y="954786"/>
                  </a:lnTo>
                  <a:lnTo>
                    <a:pt x="1236536" y="1006792"/>
                  </a:lnTo>
                  <a:lnTo>
                    <a:pt x="1187768" y="977551"/>
                  </a:lnTo>
                  <a:lnTo>
                    <a:pt x="1145667" y="990314"/>
                  </a:lnTo>
                  <a:lnTo>
                    <a:pt x="1175671" y="1030796"/>
                  </a:lnTo>
                  <a:lnTo>
                    <a:pt x="1139571" y="1040321"/>
                  </a:lnTo>
                  <a:lnTo>
                    <a:pt x="1109758" y="1090231"/>
                  </a:lnTo>
                  <a:lnTo>
                    <a:pt x="1074325" y="1099852"/>
                  </a:lnTo>
                  <a:lnTo>
                    <a:pt x="1059276" y="1073753"/>
                  </a:lnTo>
                  <a:lnTo>
                    <a:pt x="1041845" y="1079849"/>
                  </a:lnTo>
                  <a:lnTo>
                    <a:pt x="1036225" y="1055656"/>
                  </a:lnTo>
                  <a:lnTo>
                    <a:pt x="1020318" y="1067562"/>
                  </a:lnTo>
                  <a:lnTo>
                    <a:pt x="997458" y="1058989"/>
                  </a:lnTo>
                  <a:lnTo>
                    <a:pt x="1004602" y="1046321"/>
                  </a:lnTo>
                  <a:lnTo>
                    <a:pt x="975360" y="1034891"/>
                  </a:lnTo>
                  <a:lnTo>
                    <a:pt x="964121" y="994315"/>
                  </a:lnTo>
                  <a:lnTo>
                    <a:pt x="910495" y="1007745"/>
                  </a:lnTo>
                  <a:lnTo>
                    <a:pt x="892207" y="992505"/>
                  </a:lnTo>
                  <a:lnTo>
                    <a:pt x="868013" y="1029653"/>
                  </a:lnTo>
                  <a:lnTo>
                    <a:pt x="807339" y="994791"/>
                  </a:lnTo>
                  <a:lnTo>
                    <a:pt x="783908" y="993362"/>
                  </a:lnTo>
                  <a:lnTo>
                    <a:pt x="784765" y="1011650"/>
                  </a:lnTo>
                  <a:lnTo>
                    <a:pt x="776192" y="1002316"/>
                  </a:lnTo>
                  <a:lnTo>
                    <a:pt x="761334" y="1016698"/>
                  </a:lnTo>
                  <a:lnTo>
                    <a:pt x="750570" y="1001554"/>
                  </a:lnTo>
                  <a:lnTo>
                    <a:pt x="728567" y="1005269"/>
                  </a:lnTo>
                  <a:lnTo>
                    <a:pt x="716947" y="1058228"/>
                  </a:lnTo>
                  <a:lnTo>
                    <a:pt x="662654" y="1051274"/>
                  </a:lnTo>
                  <a:lnTo>
                    <a:pt x="627317" y="1093660"/>
                  </a:lnTo>
                  <a:lnTo>
                    <a:pt x="619697" y="1083659"/>
                  </a:lnTo>
                  <a:lnTo>
                    <a:pt x="582549" y="1204531"/>
                  </a:lnTo>
                  <a:lnTo>
                    <a:pt x="501682" y="1155287"/>
                  </a:lnTo>
                  <a:lnTo>
                    <a:pt x="477203" y="1159288"/>
                  </a:lnTo>
                  <a:lnTo>
                    <a:pt x="459867" y="1188910"/>
                  </a:lnTo>
                  <a:lnTo>
                    <a:pt x="411004" y="1186910"/>
                  </a:lnTo>
                  <a:lnTo>
                    <a:pt x="398526" y="1154906"/>
                  </a:lnTo>
                  <a:lnTo>
                    <a:pt x="431197" y="1117092"/>
                  </a:lnTo>
                  <a:lnTo>
                    <a:pt x="415195" y="1097185"/>
                  </a:lnTo>
                  <a:lnTo>
                    <a:pt x="412528" y="1000220"/>
                  </a:lnTo>
                  <a:lnTo>
                    <a:pt x="370142" y="1020794"/>
                  </a:lnTo>
                  <a:lnTo>
                    <a:pt x="319183" y="1001363"/>
                  </a:lnTo>
                  <a:lnTo>
                    <a:pt x="325469" y="957548"/>
                  </a:lnTo>
                  <a:lnTo>
                    <a:pt x="291941" y="959739"/>
                  </a:lnTo>
                  <a:lnTo>
                    <a:pt x="260128" y="855345"/>
                  </a:lnTo>
                  <a:lnTo>
                    <a:pt x="229838" y="839914"/>
                  </a:lnTo>
                  <a:lnTo>
                    <a:pt x="224885" y="819340"/>
                  </a:lnTo>
                  <a:lnTo>
                    <a:pt x="224885" y="819340"/>
                  </a:lnTo>
                  <a:lnTo>
                    <a:pt x="232791" y="768953"/>
                  </a:lnTo>
                  <a:lnTo>
                    <a:pt x="176022" y="745808"/>
                  </a:lnTo>
                  <a:lnTo>
                    <a:pt x="219933" y="704469"/>
                  </a:lnTo>
                  <a:lnTo>
                    <a:pt x="213551" y="673798"/>
                  </a:lnTo>
                  <a:lnTo>
                    <a:pt x="144304" y="662654"/>
                  </a:lnTo>
                  <a:lnTo>
                    <a:pt x="125444" y="589121"/>
                  </a:lnTo>
                  <a:lnTo>
                    <a:pt x="55055" y="594931"/>
                  </a:lnTo>
                  <a:lnTo>
                    <a:pt x="76105" y="520732"/>
                  </a:lnTo>
                  <a:lnTo>
                    <a:pt x="65342" y="511492"/>
                  </a:lnTo>
                  <a:lnTo>
                    <a:pt x="44101" y="525018"/>
                  </a:lnTo>
                  <a:lnTo>
                    <a:pt x="44101" y="525018"/>
                  </a:lnTo>
                  <a:lnTo>
                    <a:pt x="37910" y="525018"/>
                  </a:lnTo>
                  <a:lnTo>
                    <a:pt x="37910" y="525018"/>
                  </a:lnTo>
                  <a:lnTo>
                    <a:pt x="27623" y="525399"/>
                  </a:lnTo>
                  <a:lnTo>
                    <a:pt x="27623" y="525399"/>
                  </a:lnTo>
                  <a:lnTo>
                    <a:pt x="20479" y="525399"/>
                  </a:lnTo>
                  <a:lnTo>
                    <a:pt x="20479" y="525399"/>
                  </a:lnTo>
                  <a:lnTo>
                    <a:pt x="0" y="515112"/>
                  </a:lnTo>
                  <a:lnTo>
                    <a:pt x="18002" y="503682"/>
                  </a:lnTo>
                  <a:lnTo>
                    <a:pt x="15812" y="472154"/>
                  </a:lnTo>
                  <a:lnTo>
                    <a:pt x="48863" y="416528"/>
                  </a:lnTo>
                  <a:lnTo>
                    <a:pt x="85820" y="410527"/>
                  </a:lnTo>
                  <a:lnTo>
                    <a:pt x="74486" y="402241"/>
                  </a:lnTo>
                  <a:lnTo>
                    <a:pt x="96679" y="351949"/>
                  </a:lnTo>
                  <a:lnTo>
                    <a:pt x="96679" y="351949"/>
                  </a:lnTo>
                  <a:lnTo>
                    <a:pt x="99822" y="351949"/>
                  </a:lnTo>
                  <a:lnTo>
                    <a:pt x="99822" y="351949"/>
                  </a:lnTo>
                  <a:lnTo>
                    <a:pt x="102489" y="369951"/>
                  </a:lnTo>
                  <a:lnTo>
                    <a:pt x="112586" y="343281"/>
                  </a:lnTo>
                  <a:lnTo>
                    <a:pt x="151733" y="337756"/>
                  </a:lnTo>
                  <a:lnTo>
                    <a:pt x="166307" y="317087"/>
                  </a:lnTo>
                  <a:lnTo>
                    <a:pt x="153734" y="301752"/>
                  </a:lnTo>
                  <a:lnTo>
                    <a:pt x="195929" y="285559"/>
                  </a:lnTo>
                  <a:lnTo>
                    <a:pt x="202406" y="265271"/>
                  </a:lnTo>
                  <a:lnTo>
                    <a:pt x="143351" y="235744"/>
                  </a:lnTo>
                  <a:lnTo>
                    <a:pt x="133160" y="206788"/>
                  </a:lnTo>
                  <a:lnTo>
                    <a:pt x="165640" y="181261"/>
                  </a:lnTo>
                  <a:lnTo>
                    <a:pt x="238030" y="177546"/>
                  </a:lnTo>
                  <a:lnTo>
                    <a:pt x="242221" y="148971"/>
                  </a:lnTo>
                  <a:lnTo>
                    <a:pt x="218694" y="131159"/>
                  </a:lnTo>
                  <a:lnTo>
                    <a:pt x="218694" y="131159"/>
                  </a:lnTo>
                  <a:lnTo>
                    <a:pt x="221742" y="130207"/>
                  </a:lnTo>
                  <a:lnTo>
                    <a:pt x="221742" y="130207"/>
                  </a:lnTo>
                  <a:lnTo>
                    <a:pt x="245650" y="135731"/>
                  </a:lnTo>
                  <a:lnTo>
                    <a:pt x="240887" y="110776"/>
                  </a:lnTo>
                  <a:lnTo>
                    <a:pt x="260700" y="91916"/>
                  </a:lnTo>
                  <a:lnTo>
                    <a:pt x="297466" y="102298"/>
                  </a:lnTo>
                  <a:lnTo>
                    <a:pt x="335375" y="95345"/>
                  </a:lnTo>
                  <a:lnTo>
                    <a:pt x="365284" y="67818"/>
                  </a:lnTo>
                  <a:lnTo>
                    <a:pt x="446818" y="72866"/>
                  </a:lnTo>
                  <a:lnTo>
                    <a:pt x="473869" y="59626"/>
                  </a:lnTo>
                  <a:lnTo>
                    <a:pt x="474631" y="41624"/>
                  </a:lnTo>
                  <a:lnTo>
                    <a:pt x="516446" y="40291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237185" y="65862"/>
              <a:ext cx="2248662" cy="2338196"/>
            </a:xfrm>
            <a:custGeom>
              <a:avLst/>
              <a:gdLst>
                <a:gd name="connsiteX0" fmla="*/ 288417 w 2248662"/>
                <a:gd name="connsiteY0" fmla="*/ 318897 h 2338196"/>
                <a:gd name="connsiteX1" fmla="*/ 337661 w 2248662"/>
                <a:gd name="connsiteY1" fmla="*/ 326326 h 2338196"/>
                <a:gd name="connsiteX2" fmla="*/ 331375 w 2248662"/>
                <a:gd name="connsiteY2" fmla="*/ 288322 h 2338196"/>
                <a:gd name="connsiteX3" fmla="*/ 380047 w 2248662"/>
                <a:gd name="connsiteY3" fmla="*/ 259556 h 2338196"/>
                <a:gd name="connsiteX4" fmla="*/ 380047 w 2248662"/>
                <a:gd name="connsiteY4" fmla="*/ 259556 h 2338196"/>
                <a:gd name="connsiteX5" fmla="*/ 382714 w 2248662"/>
                <a:gd name="connsiteY5" fmla="*/ 264795 h 2338196"/>
                <a:gd name="connsiteX6" fmla="*/ 382714 w 2248662"/>
                <a:gd name="connsiteY6" fmla="*/ 264795 h 2338196"/>
                <a:gd name="connsiteX7" fmla="*/ 377476 w 2248662"/>
                <a:gd name="connsiteY7" fmla="*/ 297656 h 2338196"/>
                <a:gd name="connsiteX8" fmla="*/ 417195 w 2248662"/>
                <a:gd name="connsiteY8" fmla="*/ 324040 h 2338196"/>
                <a:gd name="connsiteX9" fmla="*/ 486156 w 2248662"/>
                <a:gd name="connsiteY9" fmla="*/ 305371 h 2338196"/>
                <a:gd name="connsiteX10" fmla="*/ 509206 w 2248662"/>
                <a:gd name="connsiteY10" fmla="*/ 326612 h 2338196"/>
                <a:gd name="connsiteX11" fmla="*/ 530066 w 2248662"/>
                <a:gd name="connsiteY11" fmla="*/ 316421 h 2338196"/>
                <a:gd name="connsiteX12" fmla="*/ 611219 w 2248662"/>
                <a:gd name="connsiteY12" fmla="*/ 333375 h 2338196"/>
                <a:gd name="connsiteX13" fmla="*/ 652558 w 2248662"/>
                <a:gd name="connsiteY13" fmla="*/ 308896 h 2338196"/>
                <a:gd name="connsiteX14" fmla="*/ 646271 w 2248662"/>
                <a:gd name="connsiteY14" fmla="*/ 264223 h 2338196"/>
                <a:gd name="connsiteX15" fmla="*/ 692372 w 2248662"/>
                <a:gd name="connsiteY15" fmla="*/ 228505 h 2338196"/>
                <a:gd name="connsiteX16" fmla="*/ 748951 w 2248662"/>
                <a:gd name="connsiteY16" fmla="*/ 248698 h 2338196"/>
                <a:gd name="connsiteX17" fmla="*/ 809149 w 2248662"/>
                <a:gd name="connsiteY17" fmla="*/ 223171 h 2338196"/>
                <a:gd name="connsiteX18" fmla="*/ 844963 w 2248662"/>
                <a:gd name="connsiteY18" fmla="*/ 163925 h 2338196"/>
                <a:gd name="connsiteX19" fmla="*/ 921830 w 2248662"/>
                <a:gd name="connsiteY19" fmla="*/ 183166 h 2338196"/>
                <a:gd name="connsiteX20" fmla="*/ 934402 w 2248662"/>
                <a:gd name="connsiteY20" fmla="*/ 154114 h 2338196"/>
                <a:gd name="connsiteX21" fmla="*/ 964692 w 2248662"/>
                <a:gd name="connsiteY21" fmla="*/ 156305 h 2338196"/>
                <a:gd name="connsiteX22" fmla="*/ 955262 w 2248662"/>
                <a:gd name="connsiteY22" fmla="*/ 129730 h 2338196"/>
                <a:gd name="connsiteX23" fmla="*/ 970693 w 2248662"/>
                <a:gd name="connsiteY23" fmla="*/ 117348 h 2338196"/>
                <a:gd name="connsiteX24" fmla="*/ 1006983 w 2248662"/>
                <a:gd name="connsiteY24" fmla="*/ 114014 h 2338196"/>
                <a:gd name="connsiteX25" fmla="*/ 1039654 w 2248662"/>
                <a:gd name="connsiteY25" fmla="*/ 141827 h 2338196"/>
                <a:gd name="connsiteX26" fmla="*/ 1168051 w 2248662"/>
                <a:gd name="connsiteY26" fmla="*/ 47720 h 2338196"/>
                <a:gd name="connsiteX27" fmla="*/ 1218914 w 2248662"/>
                <a:gd name="connsiteY27" fmla="*/ 57626 h 2338196"/>
                <a:gd name="connsiteX28" fmla="*/ 1267777 w 2248662"/>
                <a:gd name="connsiteY28" fmla="*/ 37433 h 2338196"/>
                <a:gd name="connsiteX29" fmla="*/ 1270635 w 2248662"/>
                <a:gd name="connsiteY29" fmla="*/ 14764 h 2338196"/>
                <a:gd name="connsiteX30" fmla="*/ 1356265 w 2248662"/>
                <a:gd name="connsiteY30" fmla="*/ 0 h 2338196"/>
                <a:gd name="connsiteX31" fmla="*/ 1356265 w 2248662"/>
                <a:gd name="connsiteY31" fmla="*/ 0 h 2338196"/>
                <a:gd name="connsiteX32" fmla="*/ 1359503 w 2248662"/>
                <a:gd name="connsiteY32" fmla="*/ 14288 h 2338196"/>
                <a:gd name="connsiteX33" fmla="*/ 1359503 w 2248662"/>
                <a:gd name="connsiteY33" fmla="*/ 14288 h 2338196"/>
                <a:gd name="connsiteX34" fmla="*/ 1355122 w 2248662"/>
                <a:gd name="connsiteY34" fmla="*/ 14288 h 2338196"/>
                <a:gd name="connsiteX35" fmla="*/ 1355122 w 2248662"/>
                <a:gd name="connsiteY35" fmla="*/ 14288 h 2338196"/>
                <a:gd name="connsiteX36" fmla="*/ 1379887 w 2248662"/>
                <a:gd name="connsiteY36" fmla="*/ 52292 h 2338196"/>
                <a:gd name="connsiteX37" fmla="*/ 1372076 w 2248662"/>
                <a:gd name="connsiteY37" fmla="*/ 69913 h 2338196"/>
                <a:gd name="connsiteX38" fmla="*/ 1405604 w 2248662"/>
                <a:gd name="connsiteY38" fmla="*/ 110109 h 2338196"/>
                <a:gd name="connsiteX39" fmla="*/ 1387602 w 2248662"/>
                <a:gd name="connsiteY39" fmla="*/ 144780 h 2338196"/>
                <a:gd name="connsiteX40" fmla="*/ 1410272 w 2248662"/>
                <a:gd name="connsiteY40" fmla="*/ 141160 h 2338196"/>
                <a:gd name="connsiteX41" fmla="*/ 1436084 w 2248662"/>
                <a:gd name="connsiteY41" fmla="*/ 164021 h 2338196"/>
                <a:gd name="connsiteX42" fmla="*/ 1396460 w 2248662"/>
                <a:gd name="connsiteY42" fmla="*/ 163354 h 2338196"/>
                <a:gd name="connsiteX43" fmla="*/ 1396460 w 2248662"/>
                <a:gd name="connsiteY43" fmla="*/ 163354 h 2338196"/>
                <a:gd name="connsiteX44" fmla="*/ 1396841 w 2248662"/>
                <a:gd name="connsiteY44" fmla="*/ 159448 h 2338196"/>
                <a:gd name="connsiteX45" fmla="*/ 1396841 w 2248662"/>
                <a:gd name="connsiteY45" fmla="*/ 159448 h 2338196"/>
                <a:gd name="connsiteX46" fmla="*/ 1381887 w 2248662"/>
                <a:gd name="connsiteY46" fmla="*/ 189833 h 2338196"/>
                <a:gd name="connsiteX47" fmla="*/ 1391031 w 2248662"/>
                <a:gd name="connsiteY47" fmla="*/ 212312 h 2338196"/>
                <a:gd name="connsiteX48" fmla="*/ 1371409 w 2248662"/>
                <a:gd name="connsiteY48" fmla="*/ 208788 h 2338196"/>
                <a:gd name="connsiteX49" fmla="*/ 1408271 w 2248662"/>
                <a:gd name="connsiteY49" fmla="*/ 258127 h 2338196"/>
                <a:gd name="connsiteX50" fmla="*/ 1397508 w 2248662"/>
                <a:gd name="connsiteY50" fmla="*/ 264795 h 2338196"/>
                <a:gd name="connsiteX51" fmla="*/ 1418558 w 2248662"/>
                <a:gd name="connsiteY51" fmla="*/ 306991 h 2338196"/>
                <a:gd name="connsiteX52" fmla="*/ 1412939 w 2248662"/>
                <a:gd name="connsiteY52" fmla="*/ 333565 h 2338196"/>
                <a:gd name="connsiteX53" fmla="*/ 1434941 w 2248662"/>
                <a:gd name="connsiteY53" fmla="*/ 360045 h 2338196"/>
                <a:gd name="connsiteX54" fmla="*/ 1477899 w 2248662"/>
                <a:gd name="connsiteY54" fmla="*/ 354806 h 2338196"/>
                <a:gd name="connsiteX55" fmla="*/ 1512475 w 2248662"/>
                <a:gd name="connsiteY55" fmla="*/ 406908 h 2338196"/>
                <a:gd name="connsiteX56" fmla="*/ 1554766 w 2248662"/>
                <a:gd name="connsiteY56" fmla="*/ 396716 h 2338196"/>
                <a:gd name="connsiteX57" fmla="*/ 1554766 w 2248662"/>
                <a:gd name="connsiteY57" fmla="*/ 396716 h 2338196"/>
                <a:gd name="connsiteX58" fmla="*/ 1544383 w 2248662"/>
                <a:gd name="connsiteY58" fmla="*/ 411861 h 2338196"/>
                <a:gd name="connsiteX59" fmla="*/ 1544383 w 2248662"/>
                <a:gd name="connsiteY59" fmla="*/ 411861 h 2338196"/>
                <a:gd name="connsiteX60" fmla="*/ 1554671 w 2248662"/>
                <a:gd name="connsiteY60" fmla="*/ 428149 h 2338196"/>
                <a:gd name="connsiteX61" fmla="*/ 1530191 w 2248662"/>
                <a:gd name="connsiteY61" fmla="*/ 421386 h 2338196"/>
                <a:gd name="connsiteX62" fmla="*/ 1519904 w 2248662"/>
                <a:gd name="connsiteY62" fmla="*/ 455867 h 2338196"/>
                <a:gd name="connsiteX63" fmla="*/ 1588865 w 2248662"/>
                <a:gd name="connsiteY63" fmla="*/ 500920 h 2338196"/>
                <a:gd name="connsiteX64" fmla="*/ 1588865 w 2248662"/>
                <a:gd name="connsiteY64" fmla="*/ 500920 h 2338196"/>
                <a:gd name="connsiteX65" fmla="*/ 1583912 w 2248662"/>
                <a:gd name="connsiteY65" fmla="*/ 500920 h 2338196"/>
                <a:gd name="connsiteX66" fmla="*/ 1583912 w 2248662"/>
                <a:gd name="connsiteY66" fmla="*/ 500920 h 2338196"/>
                <a:gd name="connsiteX67" fmla="*/ 1605724 w 2248662"/>
                <a:gd name="connsiteY67" fmla="*/ 522637 h 2338196"/>
                <a:gd name="connsiteX68" fmla="*/ 1585531 w 2248662"/>
                <a:gd name="connsiteY68" fmla="*/ 543020 h 2338196"/>
                <a:gd name="connsiteX69" fmla="*/ 1611916 w 2248662"/>
                <a:gd name="connsiteY69" fmla="*/ 603694 h 2338196"/>
                <a:gd name="connsiteX70" fmla="*/ 1713929 w 2248662"/>
                <a:gd name="connsiteY70" fmla="*/ 596170 h 2338196"/>
                <a:gd name="connsiteX71" fmla="*/ 1716405 w 2248662"/>
                <a:gd name="connsiteY71" fmla="*/ 568928 h 2338196"/>
                <a:gd name="connsiteX72" fmla="*/ 1745266 w 2248662"/>
                <a:gd name="connsiteY72" fmla="*/ 570167 h 2338196"/>
                <a:gd name="connsiteX73" fmla="*/ 1750028 w 2248662"/>
                <a:gd name="connsiteY73" fmla="*/ 604552 h 2338196"/>
                <a:gd name="connsiteX74" fmla="*/ 1768126 w 2248662"/>
                <a:gd name="connsiteY74" fmla="*/ 600647 h 2338196"/>
                <a:gd name="connsiteX75" fmla="*/ 1759934 w 2248662"/>
                <a:gd name="connsiteY75" fmla="*/ 618172 h 2338196"/>
                <a:gd name="connsiteX76" fmla="*/ 1732788 w 2248662"/>
                <a:gd name="connsiteY76" fmla="*/ 618744 h 2338196"/>
                <a:gd name="connsiteX77" fmla="*/ 1753933 w 2248662"/>
                <a:gd name="connsiteY77" fmla="*/ 674942 h 2338196"/>
                <a:gd name="connsiteX78" fmla="*/ 1774984 w 2248662"/>
                <a:gd name="connsiteY78" fmla="*/ 672941 h 2338196"/>
                <a:gd name="connsiteX79" fmla="*/ 1782794 w 2248662"/>
                <a:gd name="connsiteY79" fmla="*/ 693706 h 2338196"/>
                <a:gd name="connsiteX80" fmla="*/ 1814036 w 2248662"/>
                <a:gd name="connsiteY80" fmla="*/ 673132 h 2338196"/>
                <a:gd name="connsiteX81" fmla="*/ 1812798 w 2248662"/>
                <a:gd name="connsiteY81" fmla="*/ 657701 h 2338196"/>
                <a:gd name="connsiteX82" fmla="*/ 1853756 w 2248662"/>
                <a:gd name="connsiteY82" fmla="*/ 665417 h 2338196"/>
                <a:gd name="connsiteX83" fmla="*/ 1859089 w 2248662"/>
                <a:gd name="connsiteY83" fmla="*/ 794099 h 2338196"/>
                <a:gd name="connsiteX84" fmla="*/ 1818227 w 2248662"/>
                <a:gd name="connsiteY84" fmla="*/ 836867 h 2338196"/>
                <a:gd name="connsiteX85" fmla="*/ 1855660 w 2248662"/>
                <a:gd name="connsiteY85" fmla="*/ 862965 h 2338196"/>
                <a:gd name="connsiteX86" fmla="*/ 1895856 w 2248662"/>
                <a:gd name="connsiteY86" fmla="*/ 923734 h 2338196"/>
                <a:gd name="connsiteX87" fmla="*/ 1886902 w 2248662"/>
                <a:gd name="connsiteY87" fmla="*/ 961549 h 2338196"/>
                <a:gd name="connsiteX88" fmla="*/ 1911096 w 2248662"/>
                <a:gd name="connsiteY88" fmla="*/ 978884 h 2338196"/>
                <a:gd name="connsiteX89" fmla="*/ 1904619 w 2248662"/>
                <a:gd name="connsiteY89" fmla="*/ 1017651 h 2338196"/>
                <a:gd name="connsiteX90" fmla="*/ 1926336 w 2248662"/>
                <a:gd name="connsiteY90" fmla="*/ 1046321 h 2338196"/>
                <a:gd name="connsiteX91" fmla="*/ 1999869 w 2248662"/>
                <a:gd name="connsiteY91" fmla="*/ 1047083 h 2338196"/>
                <a:gd name="connsiteX92" fmla="*/ 2013109 w 2248662"/>
                <a:gd name="connsiteY92" fmla="*/ 1072801 h 2338196"/>
                <a:gd name="connsiteX93" fmla="*/ 2026444 w 2248662"/>
                <a:gd name="connsiteY93" fmla="*/ 1054894 h 2338196"/>
                <a:gd name="connsiteX94" fmla="*/ 2083118 w 2248662"/>
                <a:gd name="connsiteY94" fmla="*/ 1079087 h 2338196"/>
                <a:gd name="connsiteX95" fmla="*/ 2142172 w 2248662"/>
                <a:gd name="connsiteY95" fmla="*/ 1067848 h 2338196"/>
                <a:gd name="connsiteX96" fmla="*/ 2168652 w 2248662"/>
                <a:gd name="connsiteY96" fmla="*/ 1103852 h 2338196"/>
                <a:gd name="connsiteX97" fmla="*/ 2197894 w 2248662"/>
                <a:gd name="connsiteY97" fmla="*/ 1110234 h 2338196"/>
                <a:gd name="connsiteX98" fmla="*/ 2202847 w 2248662"/>
                <a:gd name="connsiteY98" fmla="*/ 1148239 h 2338196"/>
                <a:gd name="connsiteX99" fmla="*/ 2236565 w 2248662"/>
                <a:gd name="connsiteY99" fmla="*/ 1132713 h 2338196"/>
                <a:gd name="connsiteX100" fmla="*/ 2248662 w 2248662"/>
                <a:gd name="connsiteY100" fmla="*/ 1148429 h 2338196"/>
                <a:gd name="connsiteX101" fmla="*/ 2248662 w 2248662"/>
                <a:gd name="connsiteY101" fmla="*/ 1148429 h 2338196"/>
                <a:gd name="connsiteX102" fmla="*/ 2194560 w 2248662"/>
                <a:gd name="connsiteY102" fmla="*/ 1210818 h 2338196"/>
                <a:gd name="connsiteX103" fmla="*/ 2219706 w 2248662"/>
                <a:gd name="connsiteY103" fmla="*/ 1251394 h 2338196"/>
                <a:gd name="connsiteX104" fmla="*/ 2168271 w 2248662"/>
                <a:gd name="connsiteY104" fmla="*/ 1247775 h 2338196"/>
                <a:gd name="connsiteX105" fmla="*/ 2139410 w 2248662"/>
                <a:gd name="connsiteY105" fmla="*/ 1280255 h 2338196"/>
                <a:gd name="connsiteX106" fmla="*/ 2154365 w 2248662"/>
                <a:gd name="connsiteY106" fmla="*/ 1308163 h 2338196"/>
                <a:gd name="connsiteX107" fmla="*/ 2121979 w 2248662"/>
                <a:gd name="connsiteY107" fmla="*/ 1308449 h 2338196"/>
                <a:gd name="connsiteX108" fmla="*/ 2117788 w 2248662"/>
                <a:gd name="connsiteY108" fmla="*/ 1347502 h 2338196"/>
                <a:gd name="connsiteX109" fmla="*/ 2079117 w 2248662"/>
                <a:gd name="connsiteY109" fmla="*/ 1331881 h 2338196"/>
                <a:gd name="connsiteX110" fmla="*/ 2056447 w 2248662"/>
                <a:gd name="connsiteY110" fmla="*/ 1344359 h 2338196"/>
                <a:gd name="connsiteX111" fmla="*/ 1999964 w 2248662"/>
                <a:gd name="connsiteY111" fmla="*/ 1302163 h 2338196"/>
                <a:gd name="connsiteX112" fmla="*/ 1967103 w 2248662"/>
                <a:gd name="connsiteY112" fmla="*/ 1333595 h 2338196"/>
                <a:gd name="connsiteX113" fmla="*/ 1979295 w 2248662"/>
                <a:gd name="connsiteY113" fmla="*/ 1359408 h 2338196"/>
                <a:gd name="connsiteX114" fmla="*/ 1952244 w 2248662"/>
                <a:gd name="connsiteY114" fmla="*/ 1403794 h 2338196"/>
                <a:gd name="connsiteX115" fmla="*/ 1879759 w 2248662"/>
                <a:gd name="connsiteY115" fmla="*/ 1348740 h 2338196"/>
                <a:gd name="connsiteX116" fmla="*/ 1835658 w 2248662"/>
                <a:gd name="connsiteY116" fmla="*/ 1394936 h 2338196"/>
                <a:gd name="connsiteX117" fmla="*/ 1791938 w 2248662"/>
                <a:gd name="connsiteY117" fmla="*/ 1401604 h 2338196"/>
                <a:gd name="connsiteX118" fmla="*/ 1772507 w 2248662"/>
                <a:gd name="connsiteY118" fmla="*/ 1369314 h 2338196"/>
                <a:gd name="connsiteX119" fmla="*/ 1745551 w 2248662"/>
                <a:gd name="connsiteY119" fmla="*/ 1395984 h 2338196"/>
                <a:gd name="connsiteX120" fmla="*/ 1679924 w 2248662"/>
                <a:gd name="connsiteY120" fmla="*/ 1380077 h 2338196"/>
                <a:gd name="connsiteX121" fmla="*/ 1665351 w 2248662"/>
                <a:gd name="connsiteY121" fmla="*/ 1403699 h 2338196"/>
                <a:gd name="connsiteX122" fmla="*/ 1614678 w 2248662"/>
                <a:gd name="connsiteY122" fmla="*/ 1383602 h 2338196"/>
                <a:gd name="connsiteX123" fmla="*/ 1527429 w 2248662"/>
                <a:gd name="connsiteY123" fmla="*/ 1434370 h 2338196"/>
                <a:gd name="connsiteX124" fmla="*/ 1519618 w 2248662"/>
                <a:gd name="connsiteY124" fmla="*/ 1471993 h 2338196"/>
                <a:gd name="connsiteX125" fmla="*/ 1538192 w 2248662"/>
                <a:gd name="connsiteY125" fmla="*/ 1521904 h 2338196"/>
                <a:gd name="connsiteX126" fmla="*/ 1503616 w 2248662"/>
                <a:gd name="connsiteY126" fmla="*/ 1560576 h 2338196"/>
                <a:gd name="connsiteX127" fmla="*/ 1511427 w 2248662"/>
                <a:gd name="connsiteY127" fmla="*/ 1578769 h 2338196"/>
                <a:gd name="connsiteX128" fmla="*/ 1549146 w 2248662"/>
                <a:gd name="connsiteY128" fmla="*/ 1567720 h 2338196"/>
                <a:gd name="connsiteX129" fmla="*/ 1567815 w 2248662"/>
                <a:gd name="connsiteY129" fmla="*/ 1606105 h 2338196"/>
                <a:gd name="connsiteX130" fmla="*/ 1502569 w 2248662"/>
                <a:gd name="connsiteY130" fmla="*/ 1649920 h 2338196"/>
                <a:gd name="connsiteX131" fmla="*/ 1537811 w 2248662"/>
                <a:gd name="connsiteY131" fmla="*/ 1684592 h 2338196"/>
                <a:gd name="connsiteX132" fmla="*/ 1534954 w 2248662"/>
                <a:gd name="connsiteY132" fmla="*/ 1704403 h 2338196"/>
                <a:gd name="connsiteX133" fmla="*/ 1499806 w 2248662"/>
                <a:gd name="connsiteY133" fmla="*/ 1725263 h 2338196"/>
                <a:gd name="connsiteX134" fmla="*/ 1499997 w 2248662"/>
                <a:gd name="connsiteY134" fmla="*/ 1750219 h 2338196"/>
                <a:gd name="connsiteX135" fmla="*/ 1450848 w 2248662"/>
                <a:gd name="connsiteY135" fmla="*/ 1755458 h 2338196"/>
                <a:gd name="connsiteX136" fmla="*/ 1444276 w 2248662"/>
                <a:gd name="connsiteY136" fmla="*/ 1782509 h 2338196"/>
                <a:gd name="connsiteX137" fmla="*/ 1384840 w 2248662"/>
                <a:gd name="connsiteY137" fmla="*/ 1737741 h 2338196"/>
                <a:gd name="connsiteX138" fmla="*/ 1366838 w 2248662"/>
                <a:gd name="connsiteY138" fmla="*/ 1776698 h 2338196"/>
                <a:gd name="connsiteX139" fmla="*/ 1422368 w 2248662"/>
                <a:gd name="connsiteY139" fmla="*/ 1827657 h 2338196"/>
                <a:gd name="connsiteX140" fmla="*/ 1484471 w 2248662"/>
                <a:gd name="connsiteY140" fmla="*/ 1826514 h 2338196"/>
                <a:gd name="connsiteX141" fmla="*/ 1515713 w 2248662"/>
                <a:gd name="connsiteY141" fmla="*/ 1910143 h 2338196"/>
                <a:gd name="connsiteX142" fmla="*/ 1496377 w 2248662"/>
                <a:gd name="connsiteY142" fmla="*/ 1963769 h 2338196"/>
                <a:gd name="connsiteX143" fmla="*/ 1475041 w 2248662"/>
                <a:gd name="connsiteY143" fmla="*/ 1954149 h 2338196"/>
                <a:gd name="connsiteX144" fmla="*/ 1450276 w 2248662"/>
                <a:gd name="connsiteY144" fmla="*/ 1979009 h 2338196"/>
                <a:gd name="connsiteX145" fmla="*/ 1477327 w 2248662"/>
                <a:gd name="connsiteY145" fmla="*/ 2002441 h 2338196"/>
                <a:gd name="connsiteX146" fmla="*/ 1492377 w 2248662"/>
                <a:gd name="connsiteY146" fmla="*/ 1997011 h 2338196"/>
                <a:gd name="connsiteX147" fmla="*/ 1503902 w 2248662"/>
                <a:gd name="connsiteY147" fmla="*/ 2021777 h 2338196"/>
                <a:gd name="connsiteX148" fmla="*/ 1487614 w 2248662"/>
                <a:gd name="connsiteY148" fmla="*/ 2070259 h 2338196"/>
                <a:gd name="connsiteX149" fmla="*/ 1470469 w 2248662"/>
                <a:gd name="connsiteY149" fmla="*/ 2078069 h 2338196"/>
                <a:gd name="connsiteX150" fmla="*/ 1497235 w 2248662"/>
                <a:gd name="connsiteY150" fmla="*/ 2081308 h 2338196"/>
                <a:gd name="connsiteX151" fmla="*/ 1467231 w 2248662"/>
                <a:gd name="connsiteY151" fmla="*/ 2168557 h 2338196"/>
                <a:gd name="connsiteX152" fmla="*/ 1485138 w 2248662"/>
                <a:gd name="connsiteY152" fmla="*/ 2205704 h 2338196"/>
                <a:gd name="connsiteX153" fmla="*/ 1469707 w 2248662"/>
                <a:gd name="connsiteY153" fmla="*/ 2235232 h 2338196"/>
                <a:gd name="connsiteX154" fmla="*/ 1477708 w 2248662"/>
                <a:gd name="connsiteY154" fmla="*/ 2287810 h 2338196"/>
                <a:gd name="connsiteX155" fmla="*/ 1477708 w 2248662"/>
                <a:gd name="connsiteY155" fmla="*/ 2287810 h 2338196"/>
                <a:gd name="connsiteX156" fmla="*/ 1447324 w 2248662"/>
                <a:gd name="connsiteY156" fmla="*/ 2314861 h 2338196"/>
                <a:gd name="connsiteX157" fmla="*/ 1420463 w 2248662"/>
                <a:gd name="connsiteY157" fmla="*/ 2312575 h 2338196"/>
                <a:gd name="connsiteX158" fmla="*/ 1401413 w 2248662"/>
                <a:gd name="connsiteY158" fmla="*/ 2279047 h 2338196"/>
                <a:gd name="connsiteX159" fmla="*/ 1364456 w 2248662"/>
                <a:gd name="connsiteY159" fmla="*/ 2280571 h 2338196"/>
                <a:gd name="connsiteX160" fmla="*/ 1375219 w 2248662"/>
                <a:gd name="connsiteY160" fmla="*/ 2290858 h 2338196"/>
                <a:gd name="connsiteX161" fmla="*/ 1325023 w 2248662"/>
                <a:gd name="connsiteY161" fmla="*/ 2305812 h 2338196"/>
                <a:gd name="connsiteX162" fmla="*/ 1305115 w 2248662"/>
                <a:gd name="connsiteY162" fmla="*/ 2296859 h 2338196"/>
                <a:gd name="connsiteX163" fmla="*/ 1307973 w 2248662"/>
                <a:gd name="connsiteY163" fmla="*/ 2315432 h 2338196"/>
                <a:gd name="connsiteX164" fmla="*/ 1278064 w 2248662"/>
                <a:gd name="connsiteY164" fmla="*/ 2338197 h 2338196"/>
                <a:gd name="connsiteX165" fmla="*/ 1231106 w 2248662"/>
                <a:gd name="connsiteY165" fmla="*/ 2312289 h 2338196"/>
                <a:gd name="connsiteX166" fmla="*/ 1213009 w 2248662"/>
                <a:gd name="connsiteY166" fmla="*/ 2271141 h 2338196"/>
                <a:gd name="connsiteX167" fmla="*/ 1097185 w 2248662"/>
                <a:gd name="connsiteY167" fmla="*/ 2275332 h 2338196"/>
                <a:gd name="connsiteX168" fmla="*/ 1103566 w 2248662"/>
                <a:gd name="connsiteY168" fmla="*/ 2230660 h 2338196"/>
                <a:gd name="connsiteX169" fmla="*/ 1061180 w 2248662"/>
                <a:gd name="connsiteY169" fmla="*/ 2207419 h 2338196"/>
                <a:gd name="connsiteX170" fmla="*/ 1077849 w 2248662"/>
                <a:gd name="connsiteY170" fmla="*/ 2177320 h 2338196"/>
                <a:gd name="connsiteX171" fmla="*/ 1056608 w 2248662"/>
                <a:gd name="connsiteY171" fmla="*/ 2151888 h 2338196"/>
                <a:gd name="connsiteX172" fmla="*/ 1042511 w 2248662"/>
                <a:gd name="connsiteY172" fmla="*/ 2204466 h 2338196"/>
                <a:gd name="connsiteX173" fmla="*/ 1007459 w 2248662"/>
                <a:gd name="connsiteY173" fmla="*/ 2216087 h 2338196"/>
                <a:gd name="connsiteX174" fmla="*/ 999744 w 2248662"/>
                <a:gd name="connsiteY174" fmla="*/ 2196370 h 2338196"/>
                <a:gd name="connsiteX175" fmla="*/ 978027 w 2248662"/>
                <a:gd name="connsiteY175" fmla="*/ 2216658 h 2338196"/>
                <a:gd name="connsiteX176" fmla="*/ 947928 w 2248662"/>
                <a:gd name="connsiteY176" fmla="*/ 2192750 h 2338196"/>
                <a:gd name="connsiteX177" fmla="*/ 945737 w 2248662"/>
                <a:gd name="connsiteY177" fmla="*/ 2225802 h 2338196"/>
                <a:gd name="connsiteX178" fmla="*/ 926592 w 2248662"/>
                <a:gd name="connsiteY178" fmla="*/ 2218373 h 2338196"/>
                <a:gd name="connsiteX179" fmla="*/ 925925 w 2248662"/>
                <a:gd name="connsiteY179" fmla="*/ 2233422 h 2338196"/>
                <a:gd name="connsiteX180" fmla="*/ 844963 w 2248662"/>
                <a:gd name="connsiteY180" fmla="*/ 2190941 h 2338196"/>
                <a:gd name="connsiteX181" fmla="*/ 826484 w 2248662"/>
                <a:gd name="connsiteY181" fmla="*/ 2211705 h 2338196"/>
                <a:gd name="connsiteX182" fmla="*/ 833247 w 2248662"/>
                <a:gd name="connsiteY182" fmla="*/ 2169509 h 2338196"/>
                <a:gd name="connsiteX183" fmla="*/ 779431 w 2248662"/>
                <a:gd name="connsiteY183" fmla="*/ 2122932 h 2338196"/>
                <a:gd name="connsiteX184" fmla="*/ 749046 w 2248662"/>
                <a:gd name="connsiteY184" fmla="*/ 2132267 h 2338196"/>
                <a:gd name="connsiteX185" fmla="*/ 740378 w 2248662"/>
                <a:gd name="connsiteY185" fmla="*/ 2078450 h 2338196"/>
                <a:gd name="connsiteX186" fmla="*/ 715423 w 2248662"/>
                <a:gd name="connsiteY186" fmla="*/ 2060734 h 2338196"/>
                <a:gd name="connsiteX187" fmla="*/ 727900 w 2248662"/>
                <a:gd name="connsiteY187" fmla="*/ 2033111 h 2338196"/>
                <a:gd name="connsiteX188" fmla="*/ 676180 w 2248662"/>
                <a:gd name="connsiteY188" fmla="*/ 2025110 h 2338196"/>
                <a:gd name="connsiteX189" fmla="*/ 676180 w 2248662"/>
                <a:gd name="connsiteY189" fmla="*/ 2025110 h 2338196"/>
                <a:gd name="connsiteX190" fmla="*/ 680180 w 2248662"/>
                <a:gd name="connsiteY190" fmla="*/ 1991392 h 2338196"/>
                <a:gd name="connsiteX191" fmla="*/ 718375 w 2248662"/>
                <a:gd name="connsiteY191" fmla="*/ 1951673 h 2338196"/>
                <a:gd name="connsiteX192" fmla="*/ 741807 w 2248662"/>
                <a:gd name="connsiteY192" fmla="*/ 1894046 h 2338196"/>
                <a:gd name="connsiteX193" fmla="*/ 736759 w 2248662"/>
                <a:gd name="connsiteY193" fmla="*/ 1873282 h 2338196"/>
                <a:gd name="connsiteX194" fmla="*/ 689134 w 2248662"/>
                <a:gd name="connsiteY194" fmla="*/ 1881759 h 2338196"/>
                <a:gd name="connsiteX195" fmla="*/ 699325 w 2248662"/>
                <a:gd name="connsiteY195" fmla="*/ 1832038 h 2338196"/>
                <a:gd name="connsiteX196" fmla="*/ 678942 w 2248662"/>
                <a:gd name="connsiteY196" fmla="*/ 1817084 h 2338196"/>
                <a:gd name="connsiteX197" fmla="*/ 654082 w 2248662"/>
                <a:gd name="connsiteY197" fmla="*/ 1736122 h 2338196"/>
                <a:gd name="connsiteX198" fmla="*/ 698087 w 2248662"/>
                <a:gd name="connsiteY198" fmla="*/ 1700117 h 2338196"/>
                <a:gd name="connsiteX199" fmla="*/ 728853 w 2248662"/>
                <a:gd name="connsiteY199" fmla="*/ 1727359 h 2338196"/>
                <a:gd name="connsiteX200" fmla="*/ 787717 w 2248662"/>
                <a:gd name="connsiteY200" fmla="*/ 1739932 h 2338196"/>
                <a:gd name="connsiteX201" fmla="*/ 809720 w 2248662"/>
                <a:gd name="connsiteY201" fmla="*/ 1702975 h 2338196"/>
                <a:gd name="connsiteX202" fmla="*/ 809625 w 2248662"/>
                <a:gd name="connsiteY202" fmla="*/ 1676114 h 2338196"/>
                <a:gd name="connsiteX203" fmla="*/ 765810 w 2248662"/>
                <a:gd name="connsiteY203" fmla="*/ 1654874 h 2338196"/>
                <a:gd name="connsiteX204" fmla="*/ 764667 w 2248662"/>
                <a:gd name="connsiteY204" fmla="*/ 1596295 h 2338196"/>
                <a:gd name="connsiteX205" fmla="*/ 750856 w 2248662"/>
                <a:gd name="connsiteY205" fmla="*/ 1589627 h 2338196"/>
                <a:gd name="connsiteX206" fmla="*/ 787146 w 2248662"/>
                <a:gd name="connsiteY206" fmla="*/ 1586484 h 2338196"/>
                <a:gd name="connsiteX207" fmla="*/ 756475 w 2248662"/>
                <a:gd name="connsiteY207" fmla="*/ 1516856 h 2338196"/>
                <a:gd name="connsiteX208" fmla="*/ 721233 w 2248662"/>
                <a:gd name="connsiteY208" fmla="*/ 1515046 h 2338196"/>
                <a:gd name="connsiteX209" fmla="*/ 710851 w 2248662"/>
                <a:gd name="connsiteY209" fmla="*/ 1487234 h 2338196"/>
                <a:gd name="connsiteX210" fmla="*/ 677323 w 2248662"/>
                <a:gd name="connsiteY210" fmla="*/ 1465040 h 2338196"/>
                <a:gd name="connsiteX211" fmla="*/ 612457 w 2248662"/>
                <a:gd name="connsiteY211" fmla="*/ 1492472 h 2338196"/>
                <a:gd name="connsiteX212" fmla="*/ 607981 w 2248662"/>
                <a:gd name="connsiteY212" fmla="*/ 1469422 h 2338196"/>
                <a:gd name="connsiteX213" fmla="*/ 567309 w 2248662"/>
                <a:gd name="connsiteY213" fmla="*/ 1470184 h 2338196"/>
                <a:gd name="connsiteX214" fmla="*/ 595122 w 2248662"/>
                <a:gd name="connsiteY214" fmla="*/ 1442942 h 2338196"/>
                <a:gd name="connsiteX215" fmla="*/ 592264 w 2248662"/>
                <a:gd name="connsiteY215" fmla="*/ 1426845 h 2338196"/>
                <a:gd name="connsiteX216" fmla="*/ 580263 w 2248662"/>
                <a:gd name="connsiteY216" fmla="*/ 1399794 h 2338196"/>
                <a:gd name="connsiteX217" fmla="*/ 548449 w 2248662"/>
                <a:gd name="connsiteY217" fmla="*/ 1383411 h 2338196"/>
                <a:gd name="connsiteX218" fmla="*/ 581120 w 2248662"/>
                <a:gd name="connsiteY218" fmla="*/ 1357408 h 2338196"/>
                <a:gd name="connsiteX219" fmla="*/ 588359 w 2248662"/>
                <a:gd name="connsiteY219" fmla="*/ 1312545 h 2338196"/>
                <a:gd name="connsiteX220" fmla="*/ 544449 w 2248662"/>
                <a:gd name="connsiteY220" fmla="*/ 1299686 h 2338196"/>
                <a:gd name="connsiteX221" fmla="*/ 528923 w 2248662"/>
                <a:gd name="connsiteY221" fmla="*/ 1272921 h 2338196"/>
                <a:gd name="connsiteX222" fmla="*/ 494633 w 2248662"/>
                <a:gd name="connsiteY222" fmla="*/ 1271492 h 2338196"/>
                <a:gd name="connsiteX223" fmla="*/ 473107 w 2248662"/>
                <a:gd name="connsiteY223" fmla="*/ 1234916 h 2338196"/>
                <a:gd name="connsiteX224" fmla="*/ 477774 w 2248662"/>
                <a:gd name="connsiteY224" fmla="*/ 1189006 h 2338196"/>
                <a:gd name="connsiteX225" fmla="*/ 446722 w 2248662"/>
                <a:gd name="connsiteY225" fmla="*/ 1157478 h 2338196"/>
                <a:gd name="connsiteX226" fmla="*/ 416433 w 2248662"/>
                <a:gd name="connsiteY226" fmla="*/ 1169099 h 2338196"/>
                <a:gd name="connsiteX227" fmla="*/ 411004 w 2248662"/>
                <a:gd name="connsiteY227" fmla="*/ 1145095 h 2338196"/>
                <a:gd name="connsiteX228" fmla="*/ 371665 w 2248662"/>
                <a:gd name="connsiteY228" fmla="*/ 1120235 h 2338196"/>
                <a:gd name="connsiteX229" fmla="*/ 347281 w 2248662"/>
                <a:gd name="connsiteY229" fmla="*/ 1150429 h 2338196"/>
                <a:gd name="connsiteX230" fmla="*/ 320897 w 2248662"/>
                <a:gd name="connsiteY230" fmla="*/ 1145953 h 2338196"/>
                <a:gd name="connsiteX231" fmla="*/ 285750 w 2248662"/>
                <a:gd name="connsiteY231" fmla="*/ 1165479 h 2338196"/>
                <a:gd name="connsiteX232" fmla="*/ 258508 w 2248662"/>
                <a:gd name="connsiteY232" fmla="*/ 1152906 h 2338196"/>
                <a:gd name="connsiteX233" fmla="*/ 234220 w 2248662"/>
                <a:gd name="connsiteY233" fmla="*/ 1171861 h 2338196"/>
                <a:gd name="connsiteX234" fmla="*/ 209931 w 2248662"/>
                <a:gd name="connsiteY234" fmla="*/ 1138809 h 2338196"/>
                <a:gd name="connsiteX235" fmla="*/ 140303 w 2248662"/>
                <a:gd name="connsiteY235" fmla="*/ 1110996 h 2338196"/>
                <a:gd name="connsiteX236" fmla="*/ 142494 w 2248662"/>
                <a:gd name="connsiteY236" fmla="*/ 1093756 h 2338196"/>
                <a:gd name="connsiteX237" fmla="*/ 115157 w 2248662"/>
                <a:gd name="connsiteY237" fmla="*/ 1079278 h 2338196"/>
                <a:gd name="connsiteX238" fmla="*/ 51816 w 2248662"/>
                <a:gd name="connsiteY238" fmla="*/ 1087088 h 2338196"/>
                <a:gd name="connsiteX239" fmla="*/ 14288 w 2248662"/>
                <a:gd name="connsiteY239" fmla="*/ 1042130 h 2338196"/>
                <a:gd name="connsiteX240" fmla="*/ 14288 w 2248662"/>
                <a:gd name="connsiteY240" fmla="*/ 1042130 h 2338196"/>
                <a:gd name="connsiteX241" fmla="*/ 17716 w 2248662"/>
                <a:gd name="connsiteY241" fmla="*/ 1016508 h 2338196"/>
                <a:gd name="connsiteX242" fmla="*/ 17716 w 2248662"/>
                <a:gd name="connsiteY242" fmla="*/ 1016508 h 2338196"/>
                <a:gd name="connsiteX243" fmla="*/ 14383 w 2248662"/>
                <a:gd name="connsiteY243" fmla="*/ 1011079 h 2338196"/>
                <a:gd name="connsiteX244" fmla="*/ 14383 w 2248662"/>
                <a:gd name="connsiteY244" fmla="*/ 1011079 h 2338196"/>
                <a:gd name="connsiteX245" fmla="*/ 0 w 2248662"/>
                <a:gd name="connsiteY245" fmla="*/ 994696 h 2338196"/>
                <a:gd name="connsiteX246" fmla="*/ 30004 w 2248662"/>
                <a:gd name="connsiteY246" fmla="*/ 994505 h 2338196"/>
                <a:gd name="connsiteX247" fmla="*/ 74771 w 2248662"/>
                <a:gd name="connsiteY247" fmla="*/ 934022 h 2338196"/>
                <a:gd name="connsiteX248" fmla="*/ 32766 w 2248662"/>
                <a:gd name="connsiteY248" fmla="*/ 917353 h 2338196"/>
                <a:gd name="connsiteX249" fmla="*/ 48958 w 2248662"/>
                <a:gd name="connsiteY249" fmla="*/ 919639 h 2338196"/>
                <a:gd name="connsiteX250" fmla="*/ 49339 w 2248662"/>
                <a:gd name="connsiteY250" fmla="*/ 879919 h 2338196"/>
                <a:gd name="connsiteX251" fmla="*/ 49339 w 2248662"/>
                <a:gd name="connsiteY251" fmla="*/ 879919 h 2338196"/>
                <a:gd name="connsiteX252" fmla="*/ 57055 w 2248662"/>
                <a:gd name="connsiteY252" fmla="*/ 879824 h 2338196"/>
                <a:gd name="connsiteX253" fmla="*/ 57055 w 2248662"/>
                <a:gd name="connsiteY253" fmla="*/ 879824 h 2338196"/>
                <a:gd name="connsiteX254" fmla="*/ 90202 w 2248662"/>
                <a:gd name="connsiteY254" fmla="*/ 849630 h 2338196"/>
                <a:gd name="connsiteX255" fmla="*/ 59626 w 2248662"/>
                <a:gd name="connsiteY255" fmla="*/ 825436 h 2338196"/>
                <a:gd name="connsiteX256" fmla="*/ 86868 w 2248662"/>
                <a:gd name="connsiteY256" fmla="*/ 781622 h 2338196"/>
                <a:gd name="connsiteX257" fmla="*/ 107537 w 2248662"/>
                <a:gd name="connsiteY257" fmla="*/ 780002 h 2338196"/>
                <a:gd name="connsiteX258" fmla="*/ 102013 w 2248662"/>
                <a:gd name="connsiteY258" fmla="*/ 731520 h 2338196"/>
                <a:gd name="connsiteX259" fmla="*/ 151066 w 2248662"/>
                <a:gd name="connsiteY259" fmla="*/ 748570 h 2338196"/>
                <a:gd name="connsiteX260" fmla="*/ 135731 w 2248662"/>
                <a:gd name="connsiteY260" fmla="*/ 723138 h 2338196"/>
                <a:gd name="connsiteX261" fmla="*/ 149828 w 2248662"/>
                <a:gd name="connsiteY261" fmla="*/ 706374 h 2338196"/>
                <a:gd name="connsiteX262" fmla="*/ 134493 w 2248662"/>
                <a:gd name="connsiteY262" fmla="*/ 707041 h 2338196"/>
                <a:gd name="connsiteX263" fmla="*/ 138874 w 2248662"/>
                <a:gd name="connsiteY263" fmla="*/ 687800 h 2338196"/>
                <a:gd name="connsiteX264" fmla="*/ 92297 w 2248662"/>
                <a:gd name="connsiteY264" fmla="*/ 643414 h 2338196"/>
                <a:gd name="connsiteX265" fmla="*/ 120015 w 2248662"/>
                <a:gd name="connsiteY265" fmla="*/ 597218 h 2338196"/>
                <a:gd name="connsiteX266" fmla="*/ 143732 w 2248662"/>
                <a:gd name="connsiteY266" fmla="*/ 599218 h 2338196"/>
                <a:gd name="connsiteX267" fmla="*/ 104394 w 2248662"/>
                <a:gd name="connsiteY267" fmla="*/ 517874 h 2338196"/>
                <a:gd name="connsiteX268" fmla="*/ 153162 w 2248662"/>
                <a:gd name="connsiteY268" fmla="*/ 527304 h 2338196"/>
                <a:gd name="connsiteX269" fmla="*/ 181451 w 2248662"/>
                <a:gd name="connsiteY269" fmla="*/ 504158 h 2338196"/>
                <a:gd name="connsiteX270" fmla="*/ 168592 w 2248662"/>
                <a:gd name="connsiteY270" fmla="*/ 475202 h 2338196"/>
                <a:gd name="connsiteX271" fmla="*/ 241459 w 2248662"/>
                <a:gd name="connsiteY271" fmla="*/ 508349 h 2338196"/>
                <a:gd name="connsiteX272" fmla="*/ 231838 w 2248662"/>
                <a:gd name="connsiteY272" fmla="*/ 477964 h 2338196"/>
                <a:gd name="connsiteX273" fmla="*/ 247174 w 2248662"/>
                <a:gd name="connsiteY273" fmla="*/ 445389 h 2338196"/>
                <a:gd name="connsiteX274" fmla="*/ 225552 w 2248662"/>
                <a:gd name="connsiteY274" fmla="*/ 429196 h 2338196"/>
                <a:gd name="connsiteX275" fmla="*/ 215360 w 2248662"/>
                <a:gd name="connsiteY275" fmla="*/ 358140 h 2338196"/>
                <a:gd name="connsiteX276" fmla="*/ 233363 w 2248662"/>
                <a:gd name="connsiteY276" fmla="*/ 363284 h 2338196"/>
                <a:gd name="connsiteX277" fmla="*/ 243935 w 2248662"/>
                <a:gd name="connsiteY277" fmla="*/ 347186 h 2338196"/>
                <a:gd name="connsiteX278" fmla="*/ 243935 w 2248662"/>
                <a:gd name="connsiteY278" fmla="*/ 347186 h 2338196"/>
                <a:gd name="connsiteX279" fmla="*/ 248221 w 2248662"/>
                <a:gd name="connsiteY279" fmla="*/ 348615 h 2338196"/>
                <a:gd name="connsiteX280" fmla="*/ 248221 w 2248662"/>
                <a:gd name="connsiteY280" fmla="*/ 348615 h 233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2248662" h="2338196">
                  <a:moveTo>
                    <a:pt x="288417" y="318897"/>
                  </a:moveTo>
                  <a:lnTo>
                    <a:pt x="337661" y="326326"/>
                  </a:lnTo>
                  <a:lnTo>
                    <a:pt x="331375" y="288322"/>
                  </a:lnTo>
                  <a:lnTo>
                    <a:pt x="380047" y="259556"/>
                  </a:lnTo>
                  <a:lnTo>
                    <a:pt x="380047" y="259556"/>
                  </a:lnTo>
                  <a:lnTo>
                    <a:pt x="382714" y="264795"/>
                  </a:lnTo>
                  <a:lnTo>
                    <a:pt x="382714" y="264795"/>
                  </a:lnTo>
                  <a:lnTo>
                    <a:pt x="377476" y="297656"/>
                  </a:lnTo>
                  <a:lnTo>
                    <a:pt x="417195" y="324040"/>
                  </a:lnTo>
                  <a:lnTo>
                    <a:pt x="486156" y="305371"/>
                  </a:lnTo>
                  <a:lnTo>
                    <a:pt x="509206" y="326612"/>
                  </a:lnTo>
                  <a:lnTo>
                    <a:pt x="530066" y="316421"/>
                  </a:lnTo>
                  <a:lnTo>
                    <a:pt x="611219" y="333375"/>
                  </a:lnTo>
                  <a:lnTo>
                    <a:pt x="652558" y="308896"/>
                  </a:lnTo>
                  <a:lnTo>
                    <a:pt x="646271" y="264223"/>
                  </a:lnTo>
                  <a:lnTo>
                    <a:pt x="692372" y="228505"/>
                  </a:lnTo>
                  <a:lnTo>
                    <a:pt x="748951" y="248698"/>
                  </a:lnTo>
                  <a:lnTo>
                    <a:pt x="809149" y="223171"/>
                  </a:lnTo>
                  <a:lnTo>
                    <a:pt x="844963" y="163925"/>
                  </a:lnTo>
                  <a:lnTo>
                    <a:pt x="921830" y="183166"/>
                  </a:lnTo>
                  <a:lnTo>
                    <a:pt x="934402" y="154114"/>
                  </a:lnTo>
                  <a:lnTo>
                    <a:pt x="964692" y="156305"/>
                  </a:lnTo>
                  <a:lnTo>
                    <a:pt x="955262" y="129730"/>
                  </a:lnTo>
                  <a:lnTo>
                    <a:pt x="970693" y="117348"/>
                  </a:lnTo>
                  <a:lnTo>
                    <a:pt x="1006983" y="114014"/>
                  </a:lnTo>
                  <a:lnTo>
                    <a:pt x="1039654" y="141827"/>
                  </a:lnTo>
                  <a:lnTo>
                    <a:pt x="1168051" y="47720"/>
                  </a:lnTo>
                  <a:lnTo>
                    <a:pt x="1218914" y="57626"/>
                  </a:lnTo>
                  <a:lnTo>
                    <a:pt x="1267777" y="37433"/>
                  </a:lnTo>
                  <a:lnTo>
                    <a:pt x="1270635" y="14764"/>
                  </a:lnTo>
                  <a:lnTo>
                    <a:pt x="1356265" y="0"/>
                  </a:lnTo>
                  <a:lnTo>
                    <a:pt x="1356265" y="0"/>
                  </a:lnTo>
                  <a:lnTo>
                    <a:pt x="1359503" y="14288"/>
                  </a:lnTo>
                  <a:lnTo>
                    <a:pt x="1359503" y="14288"/>
                  </a:lnTo>
                  <a:lnTo>
                    <a:pt x="1355122" y="14288"/>
                  </a:lnTo>
                  <a:lnTo>
                    <a:pt x="1355122" y="14288"/>
                  </a:lnTo>
                  <a:lnTo>
                    <a:pt x="1379887" y="52292"/>
                  </a:lnTo>
                  <a:lnTo>
                    <a:pt x="1372076" y="69913"/>
                  </a:lnTo>
                  <a:lnTo>
                    <a:pt x="1405604" y="110109"/>
                  </a:lnTo>
                  <a:lnTo>
                    <a:pt x="1387602" y="144780"/>
                  </a:lnTo>
                  <a:lnTo>
                    <a:pt x="1410272" y="141160"/>
                  </a:lnTo>
                  <a:lnTo>
                    <a:pt x="1436084" y="164021"/>
                  </a:lnTo>
                  <a:lnTo>
                    <a:pt x="1396460" y="163354"/>
                  </a:lnTo>
                  <a:lnTo>
                    <a:pt x="1396460" y="163354"/>
                  </a:lnTo>
                  <a:lnTo>
                    <a:pt x="1396841" y="159448"/>
                  </a:lnTo>
                  <a:lnTo>
                    <a:pt x="1396841" y="159448"/>
                  </a:lnTo>
                  <a:lnTo>
                    <a:pt x="1381887" y="189833"/>
                  </a:lnTo>
                  <a:lnTo>
                    <a:pt x="1391031" y="212312"/>
                  </a:lnTo>
                  <a:lnTo>
                    <a:pt x="1371409" y="208788"/>
                  </a:lnTo>
                  <a:lnTo>
                    <a:pt x="1408271" y="258127"/>
                  </a:lnTo>
                  <a:lnTo>
                    <a:pt x="1397508" y="264795"/>
                  </a:lnTo>
                  <a:lnTo>
                    <a:pt x="1418558" y="306991"/>
                  </a:lnTo>
                  <a:lnTo>
                    <a:pt x="1412939" y="333565"/>
                  </a:lnTo>
                  <a:lnTo>
                    <a:pt x="1434941" y="360045"/>
                  </a:lnTo>
                  <a:lnTo>
                    <a:pt x="1477899" y="354806"/>
                  </a:lnTo>
                  <a:lnTo>
                    <a:pt x="1512475" y="406908"/>
                  </a:lnTo>
                  <a:lnTo>
                    <a:pt x="1554766" y="396716"/>
                  </a:lnTo>
                  <a:lnTo>
                    <a:pt x="1554766" y="396716"/>
                  </a:lnTo>
                  <a:lnTo>
                    <a:pt x="1544383" y="411861"/>
                  </a:lnTo>
                  <a:lnTo>
                    <a:pt x="1544383" y="411861"/>
                  </a:lnTo>
                  <a:lnTo>
                    <a:pt x="1554671" y="428149"/>
                  </a:lnTo>
                  <a:lnTo>
                    <a:pt x="1530191" y="421386"/>
                  </a:lnTo>
                  <a:lnTo>
                    <a:pt x="1519904" y="455867"/>
                  </a:lnTo>
                  <a:lnTo>
                    <a:pt x="1588865" y="500920"/>
                  </a:lnTo>
                  <a:lnTo>
                    <a:pt x="1588865" y="500920"/>
                  </a:lnTo>
                  <a:lnTo>
                    <a:pt x="1583912" y="500920"/>
                  </a:lnTo>
                  <a:lnTo>
                    <a:pt x="1583912" y="500920"/>
                  </a:lnTo>
                  <a:lnTo>
                    <a:pt x="1605724" y="522637"/>
                  </a:lnTo>
                  <a:lnTo>
                    <a:pt x="1585531" y="543020"/>
                  </a:lnTo>
                  <a:lnTo>
                    <a:pt x="1611916" y="603694"/>
                  </a:lnTo>
                  <a:lnTo>
                    <a:pt x="1713929" y="596170"/>
                  </a:lnTo>
                  <a:lnTo>
                    <a:pt x="1716405" y="568928"/>
                  </a:lnTo>
                  <a:lnTo>
                    <a:pt x="1745266" y="570167"/>
                  </a:lnTo>
                  <a:lnTo>
                    <a:pt x="1750028" y="604552"/>
                  </a:lnTo>
                  <a:lnTo>
                    <a:pt x="1768126" y="600647"/>
                  </a:lnTo>
                  <a:lnTo>
                    <a:pt x="1759934" y="618172"/>
                  </a:lnTo>
                  <a:lnTo>
                    <a:pt x="1732788" y="618744"/>
                  </a:lnTo>
                  <a:lnTo>
                    <a:pt x="1753933" y="674942"/>
                  </a:lnTo>
                  <a:lnTo>
                    <a:pt x="1774984" y="672941"/>
                  </a:lnTo>
                  <a:lnTo>
                    <a:pt x="1782794" y="693706"/>
                  </a:lnTo>
                  <a:lnTo>
                    <a:pt x="1814036" y="673132"/>
                  </a:lnTo>
                  <a:lnTo>
                    <a:pt x="1812798" y="657701"/>
                  </a:lnTo>
                  <a:lnTo>
                    <a:pt x="1853756" y="665417"/>
                  </a:lnTo>
                  <a:lnTo>
                    <a:pt x="1859089" y="794099"/>
                  </a:lnTo>
                  <a:lnTo>
                    <a:pt x="1818227" y="836867"/>
                  </a:lnTo>
                  <a:lnTo>
                    <a:pt x="1855660" y="862965"/>
                  </a:lnTo>
                  <a:lnTo>
                    <a:pt x="1895856" y="923734"/>
                  </a:lnTo>
                  <a:lnTo>
                    <a:pt x="1886902" y="961549"/>
                  </a:lnTo>
                  <a:lnTo>
                    <a:pt x="1911096" y="978884"/>
                  </a:lnTo>
                  <a:lnTo>
                    <a:pt x="1904619" y="1017651"/>
                  </a:lnTo>
                  <a:lnTo>
                    <a:pt x="1926336" y="1046321"/>
                  </a:lnTo>
                  <a:lnTo>
                    <a:pt x="1999869" y="1047083"/>
                  </a:lnTo>
                  <a:lnTo>
                    <a:pt x="2013109" y="1072801"/>
                  </a:lnTo>
                  <a:lnTo>
                    <a:pt x="2026444" y="1054894"/>
                  </a:lnTo>
                  <a:lnTo>
                    <a:pt x="2083118" y="1079087"/>
                  </a:lnTo>
                  <a:lnTo>
                    <a:pt x="2142172" y="1067848"/>
                  </a:lnTo>
                  <a:lnTo>
                    <a:pt x="2168652" y="1103852"/>
                  </a:lnTo>
                  <a:lnTo>
                    <a:pt x="2197894" y="1110234"/>
                  </a:lnTo>
                  <a:lnTo>
                    <a:pt x="2202847" y="1148239"/>
                  </a:lnTo>
                  <a:lnTo>
                    <a:pt x="2236565" y="1132713"/>
                  </a:lnTo>
                  <a:lnTo>
                    <a:pt x="2248662" y="1148429"/>
                  </a:lnTo>
                  <a:lnTo>
                    <a:pt x="2248662" y="1148429"/>
                  </a:lnTo>
                  <a:lnTo>
                    <a:pt x="2194560" y="1210818"/>
                  </a:lnTo>
                  <a:lnTo>
                    <a:pt x="2219706" y="1251394"/>
                  </a:lnTo>
                  <a:lnTo>
                    <a:pt x="2168271" y="1247775"/>
                  </a:lnTo>
                  <a:lnTo>
                    <a:pt x="2139410" y="1280255"/>
                  </a:lnTo>
                  <a:lnTo>
                    <a:pt x="2154365" y="1308163"/>
                  </a:lnTo>
                  <a:lnTo>
                    <a:pt x="2121979" y="1308449"/>
                  </a:lnTo>
                  <a:lnTo>
                    <a:pt x="2117788" y="1347502"/>
                  </a:lnTo>
                  <a:lnTo>
                    <a:pt x="2079117" y="1331881"/>
                  </a:lnTo>
                  <a:lnTo>
                    <a:pt x="2056447" y="1344359"/>
                  </a:lnTo>
                  <a:lnTo>
                    <a:pt x="1999964" y="1302163"/>
                  </a:lnTo>
                  <a:lnTo>
                    <a:pt x="1967103" y="1333595"/>
                  </a:lnTo>
                  <a:lnTo>
                    <a:pt x="1979295" y="1359408"/>
                  </a:lnTo>
                  <a:lnTo>
                    <a:pt x="1952244" y="1403794"/>
                  </a:lnTo>
                  <a:lnTo>
                    <a:pt x="1879759" y="1348740"/>
                  </a:lnTo>
                  <a:lnTo>
                    <a:pt x="1835658" y="1394936"/>
                  </a:lnTo>
                  <a:lnTo>
                    <a:pt x="1791938" y="1401604"/>
                  </a:lnTo>
                  <a:lnTo>
                    <a:pt x="1772507" y="1369314"/>
                  </a:lnTo>
                  <a:lnTo>
                    <a:pt x="1745551" y="1395984"/>
                  </a:lnTo>
                  <a:lnTo>
                    <a:pt x="1679924" y="1380077"/>
                  </a:lnTo>
                  <a:lnTo>
                    <a:pt x="1665351" y="1403699"/>
                  </a:lnTo>
                  <a:lnTo>
                    <a:pt x="1614678" y="1383602"/>
                  </a:lnTo>
                  <a:lnTo>
                    <a:pt x="1527429" y="1434370"/>
                  </a:lnTo>
                  <a:lnTo>
                    <a:pt x="1519618" y="1471993"/>
                  </a:lnTo>
                  <a:lnTo>
                    <a:pt x="1538192" y="1521904"/>
                  </a:lnTo>
                  <a:lnTo>
                    <a:pt x="1503616" y="1560576"/>
                  </a:lnTo>
                  <a:lnTo>
                    <a:pt x="1511427" y="1578769"/>
                  </a:lnTo>
                  <a:lnTo>
                    <a:pt x="1549146" y="1567720"/>
                  </a:lnTo>
                  <a:lnTo>
                    <a:pt x="1567815" y="1606105"/>
                  </a:lnTo>
                  <a:lnTo>
                    <a:pt x="1502569" y="1649920"/>
                  </a:lnTo>
                  <a:lnTo>
                    <a:pt x="1537811" y="1684592"/>
                  </a:lnTo>
                  <a:lnTo>
                    <a:pt x="1534954" y="1704403"/>
                  </a:lnTo>
                  <a:lnTo>
                    <a:pt x="1499806" y="1725263"/>
                  </a:lnTo>
                  <a:lnTo>
                    <a:pt x="1499997" y="1750219"/>
                  </a:lnTo>
                  <a:lnTo>
                    <a:pt x="1450848" y="1755458"/>
                  </a:lnTo>
                  <a:lnTo>
                    <a:pt x="1444276" y="1782509"/>
                  </a:lnTo>
                  <a:lnTo>
                    <a:pt x="1384840" y="1737741"/>
                  </a:lnTo>
                  <a:lnTo>
                    <a:pt x="1366838" y="1776698"/>
                  </a:lnTo>
                  <a:lnTo>
                    <a:pt x="1422368" y="1827657"/>
                  </a:lnTo>
                  <a:lnTo>
                    <a:pt x="1484471" y="1826514"/>
                  </a:lnTo>
                  <a:lnTo>
                    <a:pt x="1515713" y="1910143"/>
                  </a:lnTo>
                  <a:lnTo>
                    <a:pt x="1496377" y="1963769"/>
                  </a:lnTo>
                  <a:lnTo>
                    <a:pt x="1475041" y="1954149"/>
                  </a:lnTo>
                  <a:lnTo>
                    <a:pt x="1450276" y="1979009"/>
                  </a:lnTo>
                  <a:lnTo>
                    <a:pt x="1477327" y="2002441"/>
                  </a:lnTo>
                  <a:lnTo>
                    <a:pt x="1492377" y="1997011"/>
                  </a:lnTo>
                  <a:lnTo>
                    <a:pt x="1503902" y="2021777"/>
                  </a:lnTo>
                  <a:lnTo>
                    <a:pt x="1487614" y="2070259"/>
                  </a:lnTo>
                  <a:lnTo>
                    <a:pt x="1470469" y="2078069"/>
                  </a:lnTo>
                  <a:lnTo>
                    <a:pt x="1497235" y="2081308"/>
                  </a:lnTo>
                  <a:lnTo>
                    <a:pt x="1467231" y="2168557"/>
                  </a:lnTo>
                  <a:lnTo>
                    <a:pt x="1485138" y="2205704"/>
                  </a:lnTo>
                  <a:lnTo>
                    <a:pt x="1469707" y="2235232"/>
                  </a:lnTo>
                  <a:lnTo>
                    <a:pt x="1477708" y="2287810"/>
                  </a:lnTo>
                  <a:lnTo>
                    <a:pt x="1477708" y="2287810"/>
                  </a:lnTo>
                  <a:lnTo>
                    <a:pt x="1447324" y="2314861"/>
                  </a:lnTo>
                  <a:lnTo>
                    <a:pt x="1420463" y="2312575"/>
                  </a:lnTo>
                  <a:lnTo>
                    <a:pt x="1401413" y="2279047"/>
                  </a:lnTo>
                  <a:lnTo>
                    <a:pt x="1364456" y="2280571"/>
                  </a:lnTo>
                  <a:lnTo>
                    <a:pt x="1375219" y="2290858"/>
                  </a:lnTo>
                  <a:lnTo>
                    <a:pt x="1325023" y="2305812"/>
                  </a:lnTo>
                  <a:lnTo>
                    <a:pt x="1305115" y="2296859"/>
                  </a:lnTo>
                  <a:lnTo>
                    <a:pt x="1307973" y="2315432"/>
                  </a:lnTo>
                  <a:lnTo>
                    <a:pt x="1278064" y="2338197"/>
                  </a:lnTo>
                  <a:lnTo>
                    <a:pt x="1231106" y="2312289"/>
                  </a:lnTo>
                  <a:lnTo>
                    <a:pt x="1213009" y="2271141"/>
                  </a:lnTo>
                  <a:lnTo>
                    <a:pt x="1097185" y="2275332"/>
                  </a:lnTo>
                  <a:lnTo>
                    <a:pt x="1103566" y="2230660"/>
                  </a:lnTo>
                  <a:lnTo>
                    <a:pt x="1061180" y="2207419"/>
                  </a:lnTo>
                  <a:lnTo>
                    <a:pt x="1077849" y="2177320"/>
                  </a:lnTo>
                  <a:lnTo>
                    <a:pt x="1056608" y="2151888"/>
                  </a:lnTo>
                  <a:lnTo>
                    <a:pt x="1042511" y="2204466"/>
                  </a:lnTo>
                  <a:lnTo>
                    <a:pt x="1007459" y="2216087"/>
                  </a:lnTo>
                  <a:lnTo>
                    <a:pt x="999744" y="2196370"/>
                  </a:lnTo>
                  <a:lnTo>
                    <a:pt x="978027" y="2216658"/>
                  </a:lnTo>
                  <a:lnTo>
                    <a:pt x="947928" y="2192750"/>
                  </a:lnTo>
                  <a:lnTo>
                    <a:pt x="945737" y="2225802"/>
                  </a:lnTo>
                  <a:lnTo>
                    <a:pt x="926592" y="2218373"/>
                  </a:lnTo>
                  <a:lnTo>
                    <a:pt x="925925" y="2233422"/>
                  </a:lnTo>
                  <a:lnTo>
                    <a:pt x="844963" y="2190941"/>
                  </a:lnTo>
                  <a:lnTo>
                    <a:pt x="826484" y="2211705"/>
                  </a:lnTo>
                  <a:lnTo>
                    <a:pt x="833247" y="2169509"/>
                  </a:lnTo>
                  <a:lnTo>
                    <a:pt x="779431" y="2122932"/>
                  </a:lnTo>
                  <a:lnTo>
                    <a:pt x="749046" y="2132267"/>
                  </a:lnTo>
                  <a:lnTo>
                    <a:pt x="740378" y="2078450"/>
                  </a:lnTo>
                  <a:lnTo>
                    <a:pt x="715423" y="2060734"/>
                  </a:lnTo>
                  <a:lnTo>
                    <a:pt x="727900" y="2033111"/>
                  </a:lnTo>
                  <a:lnTo>
                    <a:pt x="676180" y="2025110"/>
                  </a:lnTo>
                  <a:lnTo>
                    <a:pt x="676180" y="2025110"/>
                  </a:lnTo>
                  <a:lnTo>
                    <a:pt x="680180" y="1991392"/>
                  </a:lnTo>
                  <a:lnTo>
                    <a:pt x="718375" y="1951673"/>
                  </a:lnTo>
                  <a:lnTo>
                    <a:pt x="741807" y="1894046"/>
                  </a:lnTo>
                  <a:lnTo>
                    <a:pt x="736759" y="1873282"/>
                  </a:lnTo>
                  <a:lnTo>
                    <a:pt x="689134" y="1881759"/>
                  </a:lnTo>
                  <a:lnTo>
                    <a:pt x="699325" y="1832038"/>
                  </a:lnTo>
                  <a:lnTo>
                    <a:pt x="678942" y="1817084"/>
                  </a:lnTo>
                  <a:lnTo>
                    <a:pt x="654082" y="1736122"/>
                  </a:lnTo>
                  <a:lnTo>
                    <a:pt x="698087" y="1700117"/>
                  </a:lnTo>
                  <a:lnTo>
                    <a:pt x="728853" y="1727359"/>
                  </a:lnTo>
                  <a:lnTo>
                    <a:pt x="787717" y="1739932"/>
                  </a:lnTo>
                  <a:lnTo>
                    <a:pt x="809720" y="1702975"/>
                  </a:lnTo>
                  <a:lnTo>
                    <a:pt x="809625" y="1676114"/>
                  </a:lnTo>
                  <a:lnTo>
                    <a:pt x="765810" y="1654874"/>
                  </a:lnTo>
                  <a:lnTo>
                    <a:pt x="764667" y="1596295"/>
                  </a:lnTo>
                  <a:lnTo>
                    <a:pt x="750856" y="1589627"/>
                  </a:lnTo>
                  <a:lnTo>
                    <a:pt x="787146" y="1586484"/>
                  </a:lnTo>
                  <a:lnTo>
                    <a:pt x="756475" y="1516856"/>
                  </a:lnTo>
                  <a:lnTo>
                    <a:pt x="721233" y="1515046"/>
                  </a:lnTo>
                  <a:lnTo>
                    <a:pt x="710851" y="1487234"/>
                  </a:lnTo>
                  <a:lnTo>
                    <a:pt x="677323" y="1465040"/>
                  </a:lnTo>
                  <a:lnTo>
                    <a:pt x="612457" y="1492472"/>
                  </a:lnTo>
                  <a:lnTo>
                    <a:pt x="607981" y="1469422"/>
                  </a:lnTo>
                  <a:lnTo>
                    <a:pt x="567309" y="1470184"/>
                  </a:lnTo>
                  <a:lnTo>
                    <a:pt x="595122" y="1442942"/>
                  </a:lnTo>
                  <a:lnTo>
                    <a:pt x="592264" y="1426845"/>
                  </a:lnTo>
                  <a:lnTo>
                    <a:pt x="580263" y="1399794"/>
                  </a:lnTo>
                  <a:lnTo>
                    <a:pt x="548449" y="1383411"/>
                  </a:lnTo>
                  <a:lnTo>
                    <a:pt x="581120" y="1357408"/>
                  </a:lnTo>
                  <a:lnTo>
                    <a:pt x="588359" y="1312545"/>
                  </a:lnTo>
                  <a:lnTo>
                    <a:pt x="544449" y="1299686"/>
                  </a:lnTo>
                  <a:lnTo>
                    <a:pt x="528923" y="1272921"/>
                  </a:lnTo>
                  <a:lnTo>
                    <a:pt x="494633" y="1271492"/>
                  </a:lnTo>
                  <a:lnTo>
                    <a:pt x="473107" y="1234916"/>
                  </a:lnTo>
                  <a:lnTo>
                    <a:pt x="477774" y="1189006"/>
                  </a:lnTo>
                  <a:lnTo>
                    <a:pt x="446722" y="1157478"/>
                  </a:lnTo>
                  <a:lnTo>
                    <a:pt x="416433" y="1169099"/>
                  </a:lnTo>
                  <a:lnTo>
                    <a:pt x="411004" y="1145095"/>
                  </a:lnTo>
                  <a:lnTo>
                    <a:pt x="371665" y="1120235"/>
                  </a:lnTo>
                  <a:lnTo>
                    <a:pt x="347281" y="1150429"/>
                  </a:lnTo>
                  <a:lnTo>
                    <a:pt x="320897" y="1145953"/>
                  </a:lnTo>
                  <a:lnTo>
                    <a:pt x="285750" y="1165479"/>
                  </a:lnTo>
                  <a:lnTo>
                    <a:pt x="258508" y="1152906"/>
                  </a:lnTo>
                  <a:lnTo>
                    <a:pt x="234220" y="1171861"/>
                  </a:lnTo>
                  <a:lnTo>
                    <a:pt x="209931" y="1138809"/>
                  </a:lnTo>
                  <a:lnTo>
                    <a:pt x="140303" y="1110996"/>
                  </a:lnTo>
                  <a:lnTo>
                    <a:pt x="142494" y="1093756"/>
                  </a:lnTo>
                  <a:lnTo>
                    <a:pt x="115157" y="1079278"/>
                  </a:lnTo>
                  <a:lnTo>
                    <a:pt x="51816" y="1087088"/>
                  </a:lnTo>
                  <a:lnTo>
                    <a:pt x="14288" y="1042130"/>
                  </a:lnTo>
                  <a:lnTo>
                    <a:pt x="14288" y="1042130"/>
                  </a:lnTo>
                  <a:lnTo>
                    <a:pt x="17716" y="1016508"/>
                  </a:lnTo>
                  <a:lnTo>
                    <a:pt x="17716" y="1016508"/>
                  </a:lnTo>
                  <a:lnTo>
                    <a:pt x="14383" y="1011079"/>
                  </a:lnTo>
                  <a:lnTo>
                    <a:pt x="14383" y="1011079"/>
                  </a:lnTo>
                  <a:lnTo>
                    <a:pt x="0" y="994696"/>
                  </a:lnTo>
                  <a:lnTo>
                    <a:pt x="30004" y="994505"/>
                  </a:lnTo>
                  <a:lnTo>
                    <a:pt x="74771" y="934022"/>
                  </a:lnTo>
                  <a:lnTo>
                    <a:pt x="32766" y="917353"/>
                  </a:lnTo>
                  <a:lnTo>
                    <a:pt x="48958" y="919639"/>
                  </a:lnTo>
                  <a:lnTo>
                    <a:pt x="49339" y="879919"/>
                  </a:lnTo>
                  <a:lnTo>
                    <a:pt x="49339" y="879919"/>
                  </a:lnTo>
                  <a:lnTo>
                    <a:pt x="57055" y="879824"/>
                  </a:lnTo>
                  <a:lnTo>
                    <a:pt x="57055" y="879824"/>
                  </a:lnTo>
                  <a:lnTo>
                    <a:pt x="90202" y="849630"/>
                  </a:lnTo>
                  <a:lnTo>
                    <a:pt x="59626" y="825436"/>
                  </a:lnTo>
                  <a:lnTo>
                    <a:pt x="86868" y="781622"/>
                  </a:lnTo>
                  <a:lnTo>
                    <a:pt x="107537" y="780002"/>
                  </a:lnTo>
                  <a:lnTo>
                    <a:pt x="102013" y="731520"/>
                  </a:lnTo>
                  <a:lnTo>
                    <a:pt x="151066" y="748570"/>
                  </a:lnTo>
                  <a:lnTo>
                    <a:pt x="135731" y="723138"/>
                  </a:lnTo>
                  <a:lnTo>
                    <a:pt x="149828" y="706374"/>
                  </a:lnTo>
                  <a:lnTo>
                    <a:pt x="134493" y="707041"/>
                  </a:lnTo>
                  <a:lnTo>
                    <a:pt x="138874" y="687800"/>
                  </a:lnTo>
                  <a:lnTo>
                    <a:pt x="92297" y="643414"/>
                  </a:lnTo>
                  <a:lnTo>
                    <a:pt x="120015" y="597218"/>
                  </a:lnTo>
                  <a:lnTo>
                    <a:pt x="143732" y="599218"/>
                  </a:lnTo>
                  <a:lnTo>
                    <a:pt x="104394" y="517874"/>
                  </a:lnTo>
                  <a:lnTo>
                    <a:pt x="153162" y="527304"/>
                  </a:lnTo>
                  <a:lnTo>
                    <a:pt x="181451" y="504158"/>
                  </a:lnTo>
                  <a:lnTo>
                    <a:pt x="168592" y="475202"/>
                  </a:lnTo>
                  <a:lnTo>
                    <a:pt x="241459" y="508349"/>
                  </a:lnTo>
                  <a:lnTo>
                    <a:pt x="231838" y="477964"/>
                  </a:lnTo>
                  <a:lnTo>
                    <a:pt x="247174" y="445389"/>
                  </a:lnTo>
                  <a:lnTo>
                    <a:pt x="225552" y="429196"/>
                  </a:lnTo>
                  <a:lnTo>
                    <a:pt x="215360" y="358140"/>
                  </a:lnTo>
                  <a:lnTo>
                    <a:pt x="233363" y="363284"/>
                  </a:lnTo>
                  <a:lnTo>
                    <a:pt x="243935" y="347186"/>
                  </a:lnTo>
                  <a:lnTo>
                    <a:pt x="243935" y="347186"/>
                  </a:lnTo>
                  <a:lnTo>
                    <a:pt x="248221" y="348615"/>
                  </a:lnTo>
                  <a:lnTo>
                    <a:pt x="248221" y="348615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8868156" y="2238705"/>
              <a:ext cx="1037558" cy="1113758"/>
            </a:xfrm>
            <a:custGeom>
              <a:avLst/>
              <a:gdLst>
                <a:gd name="connsiteX0" fmla="*/ 517303 w 1037558"/>
                <a:gd name="connsiteY0" fmla="*/ 0 h 1113758"/>
                <a:gd name="connsiteX1" fmla="*/ 546830 w 1037558"/>
                <a:gd name="connsiteY1" fmla="*/ 14859 h 1113758"/>
                <a:gd name="connsiteX2" fmla="*/ 529209 w 1037558"/>
                <a:gd name="connsiteY2" fmla="*/ 66104 h 1113758"/>
                <a:gd name="connsiteX3" fmla="*/ 567023 w 1037558"/>
                <a:gd name="connsiteY3" fmla="*/ 80486 h 1113758"/>
                <a:gd name="connsiteX4" fmla="*/ 726281 w 1037558"/>
                <a:gd name="connsiteY4" fmla="*/ 15335 h 1113758"/>
                <a:gd name="connsiteX5" fmla="*/ 726281 w 1037558"/>
                <a:gd name="connsiteY5" fmla="*/ 15335 h 1113758"/>
                <a:gd name="connsiteX6" fmla="*/ 810959 w 1037558"/>
                <a:gd name="connsiteY6" fmla="*/ 52769 h 1113758"/>
                <a:gd name="connsiteX7" fmla="*/ 903732 w 1037558"/>
                <a:gd name="connsiteY7" fmla="*/ 66389 h 1113758"/>
                <a:gd name="connsiteX8" fmla="*/ 917924 w 1037558"/>
                <a:gd name="connsiteY8" fmla="*/ 92869 h 1113758"/>
                <a:gd name="connsiteX9" fmla="*/ 935450 w 1037558"/>
                <a:gd name="connsiteY9" fmla="*/ 49721 h 1113758"/>
                <a:gd name="connsiteX10" fmla="*/ 952024 w 1037558"/>
                <a:gd name="connsiteY10" fmla="*/ 47530 h 1113758"/>
                <a:gd name="connsiteX11" fmla="*/ 972503 w 1037558"/>
                <a:gd name="connsiteY11" fmla="*/ 99536 h 1113758"/>
                <a:gd name="connsiteX12" fmla="*/ 1020128 w 1037558"/>
                <a:gd name="connsiteY12" fmla="*/ 126683 h 1113758"/>
                <a:gd name="connsiteX13" fmla="*/ 1020128 w 1037558"/>
                <a:gd name="connsiteY13" fmla="*/ 126683 h 1113758"/>
                <a:gd name="connsiteX14" fmla="*/ 1037558 w 1037558"/>
                <a:gd name="connsiteY14" fmla="*/ 158115 h 1113758"/>
                <a:gd name="connsiteX15" fmla="*/ 1014413 w 1037558"/>
                <a:gd name="connsiteY15" fmla="*/ 169926 h 1113758"/>
                <a:gd name="connsiteX16" fmla="*/ 1015079 w 1037558"/>
                <a:gd name="connsiteY16" fmla="*/ 197739 h 1113758"/>
                <a:gd name="connsiteX17" fmla="*/ 992886 w 1037558"/>
                <a:gd name="connsiteY17" fmla="*/ 213551 h 1113758"/>
                <a:gd name="connsiteX18" fmla="*/ 1009650 w 1037558"/>
                <a:gd name="connsiteY18" fmla="*/ 249174 h 1113758"/>
                <a:gd name="connsiteX19" fmla="*/ 996982 w 1037558"/>
                <a:gd name="connsiteY19" fmla="*/ 301371 h 1113758"/>
                <a:gd name="connsiteX20" fmla="*/ 965835 w 1037558"/>
                <a:gd name="connsiteY20" fmla="*/ 326041 h 1113758"/>
                <a:gd name="connsiteX21" fmla="*/ 958787 w 1037558"/>
                <a:gd name="connsiteY21" fmla="*/ 355283 h 1113758"/>
                <a:gd name="connsiteX22" fmla="*/ 930402 w 1037558"/>
                <a:gd name="connsiteY22" fmla="*/ 362331 h 1113758"/>
                <a:gd name="connsiteX23" fmla="*/ 971455 w 1037558"/>
                <a:gd name="connsiteY23" fmla="*/ 411766 h 1113758"/>
                <a:gd name="connsiteX24" fmla="*/ 917734 w 1037558"/>
                <a:gd name="connsiteY24" fmla="*/ 451771 h 1113758"/>
                <a:gd name="connsiteX25" fmla="*/ 943642 w 1037558"/>
                <a:gd name="connsiteY25" fmla="*/ 523113 h 1113758"/>
                <a:gd name="connsiteX26" fmla="*/ 982789 w 1037558"/>
                <a:gd name="connsiteY26" fmla="*/ 540068 h 1113758"/>
                <a:gd name="connsiteX27" fmla="*/ 985647 w 1037558"/>
                <a:gd name="connsiteY27" fmla="*/ 590360 h 1113758"/>
                <a:gd name="connsiteX28" fmla="*/ 886206 w 1037558"/>
                <a:gd name="connsiteY28" fmla="*/ 594836 h 1113758"/>
                <a:gd name="connsiteX29" fmla="*/ 913352 w 1037558"/>
                <a:gd name="connsiteY29" fmla="*/ 672465 h 1113758"/>
                <a:gd name="connsiteX30" fmla="*/ 854012 w 1037558"/>
                <a:gd name="connsiteY30" fmla="*/ 649986 h 1113758"/>
                <a:gd name="connsiteX31" fmla="*/ 858964 w 1037558"/>
                <a:gd name="connsiteY31" fmla="*/ 690277 h 1113758"/>
                <a:gd name="connsiteX32" fmla="*/ 845058 w 1037558"/>
                <a:gd name="connsiteY32" fmla="*/ 709613 h 1113758"/>
                <a:gd name="connsiteX33" fmla="*/ 862394 w 1037558"/>
                <a:gd name="connsiteY33" fmla="*/ 736950 h 1113758"/>
                <a:gd name="connsiteX34" fmla="*/ 841343 w 1037558"/>
                <a:gd name="connsiteY34" fmla="*/ 766286 h 1113758"/>
                <a:gd name="connsiteX35" fmla="*/ 869252 w 1037558"/>
                <a:gd name="connsiteY35" fmla="*/ 796100 h 1113758"/>
                <a:gd name="connsiteX36" fmla="*/ 862203 w 1037558"/>
                <a:gd name="connsiteY36" fmla="*/ 840105 h 1113758"/>
                <a:gd name="connsiteX37" fmla="*/ 878681 w 1037558"/>
                <a:gd name="connsiteY37" fmla="*/ 842677 h 1113758"/>
                <a:gd name="connsiteX38" fmla="*/ 881444 w 1037558"/>
                <a:gd name="connsiteY38" fmla="*/ 864870 h 1113758"/>
                <a:gd name="connsiteX39" fmla="*/ 838390 w 1037558"/>
                <a:gd name="connsiteY39" fmla="*/ 855536 h 1113758"/>
                <a:gd name="connsiteX40" fmla="*/ 770572 w 1037558"/>
                <a:gd name="connsiteY40" fmla="*/ 894779 h 1113758"/>
                <a:gd name="connsiteX41" fmla="*/ 774573 w 1037558"/>
                <a:gd name="connsiteY41" fmla="*/ 911733 h 1113758"/>
                <a:gd name="connsiteX42" fmla="*/ 774573 w 1037558"/>
                <a:gd name="connsiteY42" fmla="*/ 911733 h 1113758"/>
                <a:gd name="connsiteX43" fmla="*/ 778193 w 1037558"/>
                <a:gd name="connsiteY43" fmla="*/ 911447 h 1113758"/>
                <a:gd name="connsiteX44" fmla="*/ 778193 w 1037558"/>
                <a:gd name="connsiteY44" fmla="*/ 911447 h 1113758"/>
                <a:gd name="connsiteX45" fmla="*/ 703707 w 1037558"/>
                <a:gd name="connsiteY45" fmla="*/ 924306 h 1113758"/>
                <a:gd name="connsiteX46" fmla="*/ 697421 w 1037558"/>
                <a:gd name="connsiteY46" fmla="*/ 937641 h 1113758"/>
                <a:gd name="connsiteX47" fmla="*/ 692087 w 1037558"/>
                <a:gd name="connsiteY47" fmla="*/ 924592 h 1113758"/>
                <a:gd name="connsiteX48" fmla="*/ 669226 w 1037558"/>
                <a:gd name="connsiteY48" fmla="*/ 930212 h 1113758"/>
                <a:gd name="connsiteX49" fmla="*/ 675513 w 1037558"/>
                <a:gd name="connsiteY49" fmla="*/ 989552 h 1113758"/>
                <a:gd name="connsiteX50" fmla="*/ 652843 w 1037558"/>
                <a:gd name="connsiteY50" fmla="*/ 1029938 h 1113758"/>
                <a:gd name="connsiteX51" fmla="*/ 652843 w 1037558"/>
                <a:gd name="connsiteY51" fmla="*/ 1029938 h 1113758"/>
                <a:gd name="connsiteX52" fmla="*/ 635508 w 1037558"/>
                <a:gd name="connsiteY52" fmla="*/ 1054418 h 1113758"/>
                <a:gd name="connsiteX53" fmla="*/ 658749 w 1037558"/>
                <a:gd name="connsiteY53" fmla="*/ 1056418 h 1113758"/>
                <a:gd name="connsiteX54" fmla="*/ 659225 w 1037558"/>
                <a:gd name="connsiteY54" fmla="*/ 1084612 h 1113758"/>
                <a:gd name="connsiteX55" fmla="*/ 635603 w 1037558"/>
                <a:gd name="connsiteY55" fmla="*/ 1072515 h 1113758"/>
                <a:gd name="connsiteX56" fmla="*/ 557022 w 1037558"/>
                <a:gd name="connsiteY56" fmla="*/ 1113759 h 1113758"/>
                <a:gd name="connsiteX57" fmla="*/ 532924 w 1037558"/>
                <a:gd name="connsiteY57" fmla="*/ 1079278 h 1113758"/>
                <a:gd name="connsiteX58" fmla="*/ 502825 w 1037558"/>
                <a:gd name="connsiteY58" fmla="*/ 1070705 h 1113758"/>
                <a:gd name="connsiteX59" fmla="*/ 469106 w 1037558"/>
                <a:gd name="connsiteY59" fmla="*/ 993267 h 1113758"/>
                <a:gd name="connsiteX60" fmla="*/ 429387 w 1037558"/>
                <a:gd name="connsiteY60" fmla="*/ 988505 h 1113758"/>
                <a:gd name="connsiteX61" fmla="*/ 396145 w 1037558"/>
                <a:gd name="connsiteY61" fmla="*/ 945071 h 1113758"/>
                <a:gd name="connsiteX62" fmla="*/ 492347 w 1037558"/>
                <a:gd name="connsiteY62" fmla="*/ 902208 h 1113758"/>
                <a:gd name="connsiteX63" fmla="*/ 496062 w 1037558"/>
                <a:gd name="connsiteY63" fmla="*/ 875348 h 1113758"/>
                <a:gd name="connsiteX64" fmla="*/ 473012 w 1037558"/>
                <a:gd name="connsiteY64" fmla="*/ 856298 h 1113758"/>
                <a:gd name="connsiteX65" fmla="*/ 488918 w 1037558"/>
                <a:gd name="connsiteY65" fmla="*/ 817912 h 1113758"/>
                <a:gd name="connsiteX66" fmla="*/ 468916 w 1037558"/>
                <a:gd name="connsiteY66" fmla="*/ 798481 h 1113758"/>
                <a:gd name="connsiteX67" fmla="*/ 451104 w 1037558"/>
                <a:gd name="connsiteY67" fmla="*/ 792194 h 1113758"/>
                <a:gd name="connsiteX68" fmla="*/ 451675 w 1037558"/>
                <a:gd name="connsiteY68" fmla="*/ 816674 h 1113758"/>
                <a:gd name="connsiteX69" fmla="*/ 408432 w 1037558"/>
                <a:gd name="connsiteY69" fmla="*/ 848106 h 1113758"/>
                <a:gd name="connsiteX70" fmla="*/ 339566 w 1037558"/>
                <a:gd name="connsiteY70" fmla="*/ 840010 h 1113758"/>
                <a:gd name="connsiteX71" fmla="*/ 307372 w 1037558"/>
                <a:gd name="connsiteY71" fmla="*/ 861060 h 1113758"/>
                <a:gd name="connsiteX72" fmla="*/ 276034 w 1037558"/>
                <a:gd name="connsiteY72" fmla="*/ 832771 h 1113758"/>
                <a:gd name="connsiteX73" fmla="*/ 256413 w 1037558"/>
                <a:gd name="connsiteY73" fmla="*/ 849535 h 1113758"/>
                <a:gd name="connsiteX74" fmla="*/ 255175 w 1037558"/>
                <a:gd name="connsiteY74" fmla="*/ 791718 h 1113758"/>
                <a:gd name="connsiteX75" fmla="*/ 216599 w 1037558"/>
                <a:gd name="connsiteY75" fmla="*/ 799624 h 1113758"/>
                <a:gd name="connsiteX76" fmla="*/ 168402 w 1037558"/>
                <a:gd name="connsiteY76" fmla="*/ 758762 h 1113758"/>
                <a:gd name="connsiteX77" fmla="*/ 169926 w 1037558"/>
                <a:gd name="connsiteY77" fmla="*/ 739235 h 1113758"/>
                <a:gd name="connsiteX78" fmla="*/ 134874 w 1037558"/>
                <a:gd name="connsiteY78" fmla="*/ 743617 h 1113758"/>
                <a:gd name="connsiteX79" fmla="*/ 115443 w 1037558"/>
                <a:gd name="connsiteY79" fmla="*/ 721805 h 1113758"/>
                <a:gd name="connsiteX80" fmla="*/ 36671 w 1037558"/>
                <a:gd name="connsiteY80" fmla="*/ 709708 h 1113758"/>
                <a:gd name="connsiteX81" fmla="*/ 0 w 1037558"/>
                <a:gd name="connsiteY81" fmla="*/ 683324 h 1113758"/>
                <a:gd name="connsiteX82" fmla="*/ 0 w 1037558"/>
                <a:gd name="connsiteY82" fmla="*/ 683324 h 1113758"/>
                <a:gd name="connsiteX83" fmla="*/ 20764 w 1037558"/>
                <a:gd name="connsiteY83" fmla="*/ 652844 h 1113758"/>
                <a:gd name="connsiteX84" fmla="*/ 20764 w 1037558"/>
                <a:gd name="connsiteY84" fmla="*/ 652844 h 1113758"/>
                <a:gd name="connsiteX85" fmla="*/ 23432 w 1037558"/>
                <a:gd name="connsiteY85" fmla="*/ 651034 h 1113758"/>
                <a:gd name="connsiteX86" fmla="*/ 23432 w 1037558"/>
                <a:gd name="connsiteY86" fmla="*/ 651034 h 1113758"/>
                <a:gd name="connsiteX87" fmla="*/ 81153 w 1037558"/>
                <a:gd name="connsiteY87" fmla="*/ 665321 h 1113758"/>
                <a:gd name="connsiteX88" fmla="*/ 88583 w 1037558"/>
                <a:gd name="connsiteY88" fmla="*/ 596456 h 1113758"/>
                <a:gd name="connsiteX89" fmla="*/ 121825 w 1037558"/>
                <a:gd name="connsiteY89" fmla="*/ 537210 h 1113758"/>
                <a:gd name="connsiteX90" fmla="*/ 194405 w 1037558"/>
                <a:gd name="connsiteY90" fmla="*/ 526256 h 1113758"/>
                <a:gd name="connsiteX91" fmla="*/ 188786 w 1037558"/>
                <a:gd name="connsiteY91" fmla="*/ 469678 h 1113758"/>
                <a:gd name="connsiteX92" fmla="*/ 202121 w 1037558"/>
                <a:gd name="connsiteY92" fmla="*/ 461582 h 1113758"/>
                <a:gd name="connsiteX93" fmla="*/ 181070 w 1037558"/>
                <a:gd name="connsiteY93" fmla="*/ 439960 h 1113758"/>
                <a:gd name="connsiteX94" fmla="*/ 221647 w 1037558"/>
                <a:gd name="connsiteY94" fmla="*/ 411004 h 1113758"/>
                <a:gd name="connsiteX95" fmla="*/ 199549 w 1037558"/>
                <a:gd name="connsiteY95" fmla="*/ 387001 h 1113758"/>
                <a:gd name="connsiteX96" fmla="*/ 217361 w 1037558"/>
                <a:gd name="connsiteY96" fmla="*/ 365665 h 1113758"/>
                <a:gd name="connsiteX97" fmla="*/ 253746 w 1037558"/>
                <a:gd name="connsiteY97" fmla="*/ 375000 h 1113758"/>
                <a:gd name="connsiteX98" fmla="*/ 242697 w 1037558"/>
                <a:gd name="connsiteY98" fmla="*/ 315659 h 1113758"/>
                <a:gd name="connsiteX99" fmla="*/ 275082 w 1037558"/>
                <a:gd name="connsiteY99" fmla="*/ 304800 h 1113758"/>
                <a:gd name="connsiteX100" fmla="*/ 282702 w 1037558"/>
                <a:gd name="connsiteY100" fmla="*/ 279654 h 1113758"/>
                <a:gd name="connsiteX101" fmla="*/ 256604 w 1037558"/>
                <a:gd name="connsiteY101" fmla="*/ 269272 h 1113758"/>
                <a:gd name="connsiteX102" fmla="*/ 265843 w 1037558"/>
                <a:gd name="connsiteY102" fmla="*/ 246221 h 1113758"/>
                <a:gd name="connsiteX103" fmla="*/ 300038 w 1037558"/>
                <a:gd name="connsiteY103" fmla="*/ 260318 h 1113758"/>
                <a:gd name="connsiteX104" fmla="*/ 302133 w 1037558"/>
                <a:gd name="connsiteY104" fmla="*/ 207645 h 1113758"/>
                <a:gd name="connsiteX105" fmla="*/ 349949 w 1037558"/>
                <a:gd name="connsiteY105" fmla="*/ 203930 h 1113758"/>
                <a:gd name="connsiteX106" fmla="*/ 337185 w 1037558"/>
                <a:gd name="connsiteY106" fmla="*/ 188309 h 1113758"/>
                <a:gd name="connsiteX107" fmla="*/ 366617 w 1037558"/>
                <a:gd name="connsiteY107" fmla="*/ 185642 h 1113758"/>
                <a:gd name="connsiteX108" fmla="*/ 351282 w 1037558"/>
                <a:gd name="connsiteY108" fmla="*/ 165830 h 1113758"/>
                <a:gd name="connsiteX109" fmla="*/ 353949 w 1037558"/>
                <a:gd name="connsiteY109" fmla="*/ 122301 h 1113758"/>
                <a:gd name="connsiteX110" fmla="*/ 389668 w 1037558"/>
                <a:gd name="connsiteY110" fmla="*/ 101441 h 1113758"/>
                <a:gd name="connsiteX111" fmla="*/ 369189 w 1037558"/>
                <a:gd name="connsiteY111" fmla="*/ 35338 h 1113758"/>
                <a:gd name="connsiteX112" fmla="*/ 399574 w 1037558"/>
                <a:gd name="connsiteY112" fmla="*/ 22193 h 1113758"/>
                <a:gd name="connsiteX113" fmla="*/ 405289 w 1037558"/>
                <a:gd name="connsiteY113" fmla="*/ 2286 h 1113758"/>
                <a:gd name="connsiteX114" fmla="*/ 441103 w 1037558"/>
                <a:gd name="connsiteY114" fmla="*/ 28670 h 11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37558" h="1113758">
                  <a:moveTo>
                    <a:pt x="517303" y="0"/>
                  </a:moveTo>
                  <a:lnTo>
                    <a:pt x="546830" y="14859"/>
                  </a:lnTo>
                  <a:lnTo>
                    <a:pt x="529209" y="66104"/>
                  </a:lnTo>
                  <a:lnTo>
                    <a:pt x="567023" y="80486"/>
                  </a:lnTo>
                  <a:lnTo>
                    <a:pt x="726281" y="15335"/>
                  </a:lnTo>
                  <a:lnTo>
                    <a:pt x="726281" y="15335"/>
                  </a:lnTo>
                  <a:lnTo>
                    <a:pt x="810959" y="52769"/>
                  </a:lnTo>
                  <a:lnTo>
                    <a:pt x="903732" y="66389"/>
                  </a:lnTo>
                  <a:lnTo>
                    <a:pt x="917924" y="92869"/>
                  </a:lnTo>
                  <a:lnTo>
                    <a:pt x="935450" y="49721"/>
                  </a:lnTo>
                  <a:lnTo>
                    <a:pt x="952024" y="47530"/>
                  </a:lnTo>
                  <a:lnTo>
                    <a:pt x="972503" y="99536"/>
                  </a:lnTo>
                  <a:lnTo>
                    <a:pt x="1020128" y="126683"/>
                  </a:lnTo>
                  <a:lnTo>
                    <a:pt x="1020128" y="126683"/>
                  </a:lnTo>
                  <a:lnTo>
                    <a:pt x="1037558" y="158115"/>
                  </a:lnTo>
                  <a:lnTo>
                    <a:pt x="1014413" y="169926"/>
                  </a:lnTo>
                  <a:lnTo>
                    <a:pt x="1015079" y="197739"/>
                  </a:lnTo>
                  <a:lnTo>
                    <a:pt x="992886" y="213551"/>
                  </a:lnTo>
                  <a:lnTo>
                    <a:pt x="1009650" y="249174"/>
                  </a:lnTo>
                  <a:lnTo>
                    <a:pt x="996982" y="301371"/>
                  </a:lnTo>
                  <a:lnTo>
                    <a:pt x="965835" y="326041"/>
                  </a:lnTo>
                  <a:lnTo>
                    <a:pt x="958787" y="355283"/>
                  </a:lnTo>
                  <a:lnTo>
                    <a:pt x="930402" y="362331"/>
                  </a:lnTo>
                  <a:lnTo>
                    <a:pt x="971455" y="411766"/>
                  </a:lnTo>
                  <a:lnTo>
                    <a:pt x="917734" y="451771"/>
                  </a:lnTo>
                  <a:lnTo>
                    <a:pt x="943642" y="523113"/>
                  </a:lnTo>
                  <a:lnTo>
                    <a:pt x="982789" y="540068"/>
                  </a:lnTo>
                  <a:lnTo>
                    <a:pt x="985647" y="590360"/>
                  </a:lnTo>
                  <a:lnTo>
                    <a:pt x="886206" y="594836"/>
                  </a:lnTo>
                  <a:lnTo>
                    <a:pt x="913352" y="672465"/>
                  </a:lnTo>
                  <a:lnTo>
                    <a:pt x="854012" y="649986"/>
                  </a:lnTo>
                  <a:lnTo>
                    <a:pt x="858964" y="690277"/>
                  </a:lnTo>
                  <a:lnTo>
                    <a:pt x="845058" y="709613"/>
                  </a:lnTo>
                  <a:lnTo>
                    <a:pt x="862394" y="736950"/>
                  </a:lnTo>
                  <a:lnTo>
                    <a:pt x="841343" y="766286"/>
                  </a:lnTo>
                  <a:lnTo>
                    <a:pt x="869252" y="796100"/>
                  </a:lnTo>
                  <a:lnTo>
                    <a:pt x="862203" y="840105"/>
                  </a:lnTo>
                  <a:lnTo>
                    <a:pt x="878681" y="842677"/>
                  </a:lnTo>
                  <a:lnTo>
                    <a:pt x="881444" y="864870"/>
                  </a:lnTo>
                  <a:lnTo>
                    <a:pt x="838390" y="855536"/>
                  </a:lnTo>
                  <a:lnTo>
                    <a:pt x="770572" y="894779"/>
                  </a:lnTo>
                  <a:lnTo>
                    <a:pt x="774573" y="911733"/>
                  </a:lnTo>
                  <a:lnTo>
                    <a:pt x="774573" y="911733"/>
                  </a:lnTo>
                  <a:lnTo>
                    <a:pt x="778193" y="911447"/>
                  </a:lnTo>
                  <a:lnTo>
                    <a:pt x="778193" y="911447"/>
                  </a:lnTo>
                  <a:lnTo>
                    <a:pt x="703707" y="924306"/>
                  </a:lnTo>
                  <a:lnTo>
                    <a:pt x="697421" y="937641"/>
                  </a:lnTo>
                  <a:lnTo>
                    <a:pt x="692087" y="924592"/>
                  </a:lnTo>
                  <a:lnTo>
                    <a:pt x="669226" y="930212"/>
                  </a:lnTo>
                  <a:lnTo>
                    <a:pt x="675513" y="989552"/>
                  </a:lnTo>
                  <a:lnTo>
                    <a:pt x="652843" y="1029938"/>
                  </a:lnTo>
                  <a:lnTo>
                    <a:pt x="652843" y="1029938"/>
                  </a:lnTo>
                  <a:lnTo>
                    <a:pt x="635508" y="1054418"/>
                  </a:lnTo>
                  <a:lnTo>
                    <a:pt x="658749" y="1056418"/>
                  </a:lnTo>
                  <a:lnTo>
                    <a:pt x="659225" y="1084612"/>
                  </a:lnTo>
                  <a:lnTo>
                    <a:pt x="635603" y="1072515"/>
                  </a:lnTo>
                  <a:lnTo>
                    <a:pt x="557022" y="1113759"/>
                  </a:lnTo>
                  <a:lnTo>
                    <a:pt x="532924" y="1079278"/>
                  </a:lnTo>
                  <a:lnTo>
                    <a:pt x="502825" y="1070705"/>
                  </a:lnTo>
                  <a:lnTo>
                    <a:pt x="469106" y="993267"/>
                  </a:lnTo>
                  <a:lnTo>
                    <a:pt x="429387" y="988505"/>
                  </a:lnTo>
                  <a:lnTo>
                    <a:pt x="396145" y="945071"/>
                  </a:lnTo>
                  <a:lnTo>
                    <a:pt x="492347" y="902208"/>
                  </a:lnTo>
                  <a:lnTo>
                    <a:pt x="496062" y="875348"/>
                  </a:lnTo>
                  <a:lnTo>
                    <a:pt x="473012" y="856298"/>
                  </a:lnTo>
                  <a:lnTo>
                    <a:pt x="488918" y="817912"/>
                  </a:lnTo>
                  <a:lnTo>
                    <a:pt x="468916" y="798481"/>
                  </a:lnTo>
                  <a:lnTo>
                    <a:pt x="451104" y="792194"/>
                  </a:lnTo>
                  <a:lnTo>
                    <a:pt x="451675" y="816674"/>
                  </a:lnTo>
                  <a:lnTo>
                    <a:pt x="408432" y="848106"/>
                  </a:lnTo>
                  <a:lnTo>
                    <a:pt x="339566" y="840010"/>
                  </a:lnTo>
                  <a:lnTo>
                    <a:pt x="307372" y="861060"/>
                  </a:lnTo>
                  <a:lnTo>
                    <a:pt x="276034" y="832771"/>
                  </a:lnTo>
                  <a:lnTo>
                    <a:pt x="256413" y="849535"/>
                  </a:lnTo>
                  <a:lnTo>
                    <a:pt x="255175" y="791718"/>
                  </a:lnTo>
                  <a:lnTo>
                    <a:pt x="216599" y="799624"/>
                  </a:lnTo>
                  <a:lnTo>
                    <a:pt x="168402" y="758762"/>
                  </a:lnTo>
                  <a:lnTo>
                    <a:pt x="169926" y="739235"/>
                  </a:lnTo>
                  <a:lnTo>
                    <a:pt x="134874" y="743617"/>
                  </a:lnTo>
                  <a:lnTo>
                    <a:pt x="115443" y="721805"/>
                  </a:lnTo>
                  <a:lnTo>
                    <a:pt x="36671" y="709708"/>
                  </a:lnTo>
                  <a:lnTo>
                    <a:pt x="0" y="683324"/>
                  </a:lnTo>
                  <a:lnTo>
                    <a:pt x="0" y="683324"/>
                  </a:lnTo>
                  <a:lnTo>
                    <a:pt x="20764" y="652844"/>
                  </a:lnTo>
                  <a:lnTo>
                    <a:pt x="20764" y="652844"/>
                  </a:lnTo>
                  <a:lnTo>
                    <a:pt x="23432" y="651034"/>
                  </a:lnTo>
                  <a:lnTo>
                    <a:pt x="23432" y="651034"/>
                  </a:lnTo>
                  <a:lnTo>
                    <a:pt x="81153" y="665321"/>
                  </a:lnTo>
                  <a:lnTo>
                    <a:pt x="88583" y="596456"/>
                  </a:lnTo>
                  <a:lnTo>
                    <a:pt x="121825" y="537210"/>
                  </a:lnTo>
                  <a:lnTo>
                    <a:pt x="194405" y="526256"/>
                  </a:lnTo>
                  <a:lnTo>
                    <a:pt x="188786" y="469678"/>
                  </a:lnTo>
                  <a:lnTo>
                    <a:pt x="202121" y="461582"/>
                  </a:lnTo>
                  <a:lnTo>
                    <a:pt x="181070" y="439960"/>
                  </a:lnTo>
                  <a:lnTo>
                    <a:pt x="221647" y="411004"/>
                  </a:lnTo>
                  <a:lnTo>
                    <a:pt x="199549" y="387001"/>
                  </a:lnTo>
                  <a:lnTo>
                    <a:pt x="217361" y="365665"/>
                  </a:lnTo>
                  <a:lnTo>
                    <a:pt x="253746" y="375000"/>
                  </a:lnTo>
                  <a:lnTo>
                    <a:pt x="242697" y="315659"/>
                  </a:lnTo>
                  <a:lnTo>
                    <a:pt x="275082" y="304800"/>
                  </a:lnTo>
                  <a:lnTo>
                    <a:pt x="282702" y="279654"/>
                  </a:lnTo>
                  <a:lnTo>
                    <a:pt x="256604" y="269272"/>
                  </a:lnTo>
                  <a:lnTo>
                    <a:pt x="265843" y="246221"/>
                  </a:lnTo>
                  <a:lnTo>
                    <a:pt x="300038" y="260318"/>
                  </a:lnTo>
                  <a:lnTo>
                    <a:pt x="302133" y="207645"/>
                  </a:lnTo>
                  <a:lnTo>
                    <a:pt x="349949" y="203930"/>
                  </a:lnTo>
                  <a:lnTo>
                    <a:pt x="337185" y="188309"/>
                  </a:lnTo>
                  <a:lnTo>
                    <a:pt x="366617" y="185642"/>
                  </a:lnTo>
                  <a:lnTo>
                    <a:pt x="351282" y="165830"/>
                  </a:lnTo>
                  <a:lnTo>
                    <a:pt x="353949" y="122301"/>
                  </a:lnTo>
                  <a:lnTo>
                    <a:pt x="389668" y="101441"/>
                  </a:lnTo>
                  <a:lnTo>
                    <a:pt x="369189" y="35338"/>
                  </a:lnTo>
                  <a:lnTo>
                    <a:pt x="399574" y="22193"/>
                  </a:lnTo>
                  <a:lnTo>
                    <a:pt x="405289" y="2286"/>
                  </a:lnTo>
                  <a:lnTo>
                    <a:pt x="441103" y="2867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1326940" y="2578176"/>
              <a:ext cx="1397317" cy="1639252"/>
            </a:xfrm>
            <a:custGeom>
              <a:avLst/>
              <a:gdLst>
                <a:gd name="connsiteX0" fmla="*/ 423672 w 1397317"/>
                <a:gd name="connsiteY0" fmla="*/ 12287 h 1639252"/>
                <a:gd name="connsiteX1" fmla="*/ 448437 w 1397317"/>
                <a:gd name="connsiteY1" fmla="*/ 42767 h 1639252"/>
                <a:gd name="connsiteX2" fmla="*/ 512255 w 1397317"/>
                <a:gd name="connsiteY2" fmla="*/ 32290 h 1639252"/>
                <a:gd name="connsiteX3" fmla="*/ 543782 w 1397317"/>
                <a:gd name="connsiteY3" fmla="*/ 0 h 1639252"/>
                <a:gd name="connsiteX4" fmla="*/ 604838 w 1397317"/>
                <a:gd name="connsiteY4" fmla="*/ 18002 h 1639252"/>
                <a:gd name="connsiteX5" fmla="*/ 626555 w 1397317"/>
                <a:gd name="connsiteY5" fmla="*/ 57721 h 1639252"/>
                <a:gd name="connsiteX6" fmla="*/ 587121 w 1397317"/>
                <a:gd name="connsiteY6" fmla="*/ 139446 h 1639252"/>
                <a:gd name="connsiteX7" fmla="*/ 627697 w 1397317"/>
                <a:gd name="connsiteY7" fmla="*/ 141256 h 1639252"/>
                <a:gd name="connsiteX8" fmla="*/ 655891 w 1397317"/>
                <a:gd name="connsiteY8" fmla="*/ 181070 h 1639252"/>
                <a:gd name="connsiteX9" fmla="*/ 708279 w 1397317"/>
                <a:gd name="connsiteY9" fmla="*/ 185642 h 1639252"/>
                <a:gd name="connsiteX10" fmla="*/ 748665 w 1397317"/>
                <a:gd name="connsiteY10" fmla="*/ 221075 h 1639252"/>
                <a:gd name="connsiteX11" fmla="*/ 776668 w 1397317"/>
                <a:gd name="connsiteY11" fmla="*/ 211741 h 1639252"/>
                <a:gd name="connsiteX12" fmla="*/ 808768 w 1397317"/>
                <a:gd name="connsiteY12" fmla="*/ 225647 h 1639252"/>
                <a:gd name="connsiteX13" fmla="*/ 803719 w 1397317"/>
                <a:gd name="connsiteY13" fmla="*/ 288703 h 1639252"/>
                <a:gd name="connsiteX14" fmla="*/ 830580 w 1397317"/>
                <a:gd name="connsiteY14" fmla="*/ 287560 h 1639252"/>
                <a:gd name="connsiteX15" fmla="*/ 834199 w 1397317"/>
                <a:gd name="connsiteY15" fmla="*/ 300799 h 1639252"/>
                <a:gd name="connsiteX16" fmla="*/ 805244 w 1397317"/>
                <a:gd name="connsiteY16" fmla="*/ 310610 h 1639252"/>
                <a:gd name="connsiteX17" fmla="*/ 841915 w 1397317"/>
                <a:gd name="connsiteY17" fmla="*/ 314992 h 1639252"/>
                <a:gd name="connsiteX18" fmla="*/ 817150 w 1397317"/>
                <a:gd name="connsiteY18" fmla="*/ 338423 h 1639252"/>
                <a:gd name="connsiteX19" fmla="*/ 759238 w 1397317"/>
                <a:gd name="connsiteY19" fmla="*/ 330518 h 1639252"/>
                <a:gd name="connsiteX20" fmla="*/ 767143 w 1397317"/>
                <a:gd name="connsiteY20" fmla="*/ 355187 h 1639252"/>
                <a:gd name="connsiteX21" fmla="*/ 739616 w 1397317"/>
                <a:gd name="connsiteY21" fmla="*/ 365760 h 1639252"/>
                <a:gd name="connsiteX22" fmla="*/ 733520 w 1397317"/>
                <a:gd name="connsiteY22" fmla="*/ 390525 h 1639252"/>
                <a:gd name="connsiteX23" fmla="*/ 754761 w 1397317"/>
                <a:gd name="connsiteY23" fmla="*/ 386905 h 1639252"/>
                <a:gd name="connsiteX24" fmla="*/ 794290 w 1397317"/>
                <a:gd name="connsiteY24" fmla="*/ 437579 h 1639252"/>
                <a:gd name="connsiteX25" fmla="*/ 899065 w 1397317"/>
                <a:gd name="connsiteY25" fmla="*/ 426911 h 1639252"/>
                <a:gd name="connsiteX26" fmla="*/ 854297 w 1397317"/>
                <a:gd name="connsiteY26" fmla="*/ 451676 h 1639252"/>
                <a:gd name="connsiteX27" fmla="*/ 854012 w 1397317"/>
                <a:gd name="connsiteY27" fmla="*/ 469487 h 1639252"/>
                <a:gd name="connsiteX28" fmla="*/ 1092422 w 1397317"/>
                <a:gd name="connsiteY28" fmla="*/ 488442 h 1639252"/>
                <a:gd name="connsiteX29" fmla="*/ 1187482 w 1397317"/>
                <a:gd name="connsiteY29" fmla="*/ 389572 h 1639252"/>
                <a:gd name="connsiteX30" fmla="*/ 1227392 w 1397317"/>
                <a:gd name="connsiteY30" fmla="*/ 423958 h 1639252"/>
                <a:gd name="connsiteX31" fmla="*/ 1289970 w 1397317"/>
                <a:gd name="connsiteY31" fmla="*/ 375856 h 1639252"/>
                <a:gd name="connsiteX32" fmla="*/ 1306544 w 1397317"/>
                <a:gd name="connsiteY32" fmla="*/ 381000 h 1639252"/>
                <a:gd name="connsiteX33" fmla="*/ 1301305 w 1397317"/>
                <a:gd name="connsiteY33" fmla="*/ 414433 h 1639252"/>
                <a:gd name="connsiteX34" fmla="*/ 1329499 w 1397317"/>
                <a:gd name="connsiteY34" fmla="*/ 433578 h 1639252"/>
                <a:gd name="connsiteX35" fmla="*/ 1329499 w 1397317"/>
                <a:gd name="connsiteY35" fmla="*/ 433578 h 1639252"/>
                <a:gd name="connsiteX36" fmla="*/ 1333690 w 1397317"/>
                <a:gd name="connsiteY36" fmla="*/ 433578 h 1639252"/>
                <a:gd name="connsiteX37" fmla="*/ 1333690 w 1397317"/>
                <a:gd name="connsiteY37" fmla="*/ 433578 h 1639252"/>
                <a:gd name="connsiteX38" fmla="*/ 1317498 w 1397317"/>
                <a:gd name="connsiteY38" fmla="*/ 474250 h 1639252"/>
                <a:gd name="connsiteX39" fmla="*/ 1382935 w 1397317"/>
                <a:gd name="connsiteY39" fmla="*/ 481965 h 1639252"/>
                <a:gd name="connsiteX40" fmla="*/ 1376934 w 1397317"/>
                <a:gd name="connsiteY40" fmla="*/ 513112 h 1639252"/>
                <a:gd name="connsiteX41" fmla="*/ 1397317 w 1397317"/>
                <a:gd name="connsiteY41" fmla="*/ 524447 h 1639252"/>
                <a:gd name="connsiteX42" fmla="*/ 1397317 w 1397317"/>
                <a:gd name="connsiteY42" fmla="*/ 524447 h 1639252"/>
                <a:gd name="connsiteX43" fmla="*/ 1244727 w 1397317"/>
                <a:gd name="connsiteY43" fmla="*/ 656082 h 1639252"/>
                <a:gd name="connsiteX44" fmla="*/ 873823 w 1397317"/>
                <a:gd name="connsiteY44" fmla="*/ 1170623 h 1639252"/>
                <a:gd name="connsiteX45" fmla="*/ 907066 w 1397317"/>
                <a:gd name="connsiteY45" fmla="*/ 1203198 h 1639252"/>
                <a:gd name="connsiteX46" fmla="*/ 935450 w 1397317"/>
                <a:gd name="connsiteY46" fmla="*/ 1320642 h 1639252"/>
                <a:gd name="connsiteX47" fmla="*/ 931640 w 1397317"/>
                <a:gd name="connsiteY47" fmla="*/ 1421987 h 1639252"/>
                <a:gd name="connsiteX48" fmla="*/ 917257 w 1397317"/>
                <a:gd name="connsiteY48" fmla="*/ 1437132 h 1639252"/>
                <a:gd name="connsiteX49" fmla="*/ 935831 w 1397317"/>
                <a:gd name="connsiteY49" fmla="*/ 1450657 h 1639252"/>
                <a:gd name="connsiteX50" fmla="*/ 912971 w 1397317"/>
                <a:gd name="connsiteY50" fmla="*/ 1486376 h 1639252"/>
                <a:gd name="connsiteX51" fmla="*/ 919638 w 1397317"/>
                <a:gd name="connsiteY51" fmla="*/ 1495711 h 1639252"/>
                <a:gd name="connsiteX52" fmla="*/ 940880 w 1397317"/>
                <a:gd name="connsiteY52" fmla="*/ 1479804 h 1639252"/>
                <a:gd name="connsiteX53" fmla="*/ 931355 w 1397317"/>
                <a:gd name="connsiteY53" fmla="*/ 1500950 h 1639252"/>
                <a:gd name="connsiteX54" fmla="*/ 960406 w 1397317"/>
                <a:gd name="connsiteY54" fmla="*/ 1501711 h 1639252"/>
                <a:gd name="connsiteX55" fmla="*/ 983837 w 1397317"/>
                <a:gd name="connsiteY55" fmla="*/ 1542383 h 1639252"/>
                <a:gd name="connsiteX56" fmla="*/ 1018699 w 1397317"/>
                <a:gd name="connsiteY56" fmla="*/ 1556004 h 1639252"/>
                <a:gd name="connsiteX57" fmla="*/ 1004506 w 1397317"/>
                <a:gd name="connsiteY57" fmla="*/ 1582388 h 1639252"/>
                <a:gd name="connsiteX58" fmla="*/ 1018603 w 1397317"/>
                <a:gd name="connsiteY58" fmla="*/ 1634681 h 1639252"/>
                <a:gd name="connsiteX59" fmla="*/ 993838 w 1397317"/>
                <a:gd name="connsiteY59" fmla="*/ 1639252 h 1639252"/>
                <a:gd name="connsiteX60" fmla="*/ 949071 w 1397317"/>
                <a:gd name="connsiteY60" fmla="*/ 1594295 h 1639252"/>
                <a:gd name="connsiteX61" fmla="*/ 897731 w 1397317"/>
                <a:gd name="connsiteY61" fmla="*/ 1606582 h 1639252"/>
                <a:gd name="connsiteX62" fmla="*/ 842962 w 1397317"/>
                <a:gd name="connsiteY62" fmla="*/ 1556004 h 1639252"/>
                <a:gd name="connsiteX63" fmla="*/ 791337 w 1397317"/>
                <a:gd name="connsiteY63" fmla="*/ 1565624 h 1639252"/>
                <a:gd name="connsiteX64" fmla="*/ 746665 w 1397317"/>
                <a:gd name="connsiteY64" fmla="*/ 1553718 h 1639252"/>
                <a:gd name="connsiteX65" fmla="*/ 714851 w 1397317"/>
                <a:gd name="connsiteY65" fmla="*/ 1513713 h 1639252"/>
                <a:gd name="connsiteX66" fmla="*/ 686372 w 1397317"/>
                <a:gd name="connsiteY66" fmla="*/ 1521523 h 1639252"/>
                <a:gd name="connsiteX67" fmla="*/ 632555 w 1397317"/>
                <a:gd name="connsiteY67" fmla="*/ 1506093 h 1639252"/>
                <a:gd name="connsiteX68" fmla="*/ 631317 w 1397317"/>
                <a:gd name="connsiteY68" fmla="*/ 1479137 h 1639252"/>
                <a:gd name="connsiteX69" fmla="*/ 611314 w 1397317"/>
                <a:gd name="connsiteY69" fmla="*/ 1486852 h 1639252"/>
                <a:gd name="connsiteX70" fmla="*/ 529399 w 1397317"/>
                <a:gd name="connsiteY70" fmla="*/ 1449229 h 1639252"/>
                <a:gd name="connsiteX71" fmla="*/ 519779 w 1397317"/>
                <a:gd name="connsiteY71" fmla="*/ 1393889 h 1639252"/>
                <a:gd name="connsiteX72" fmla="*/ 478822 w 1397317"/>
                <a:gd name="connsiteY72" fmla="*/ 1333691 h 1639252"/>
                <a:gd name="connsiteX73" fmla="*/ 444436 w 1397317"/>
                <a:gd name="connsiteY73" fmla="*/ 1331690 h 1639252"/>
                <a:gd name="connsiteX74" fmla="*/ 408146 w 1397317"/>
                <a:gd name="connsiteY74" fmla="*/ 1295305 h 1639252"/>
                <a:gd name="connsiteX75" fmla="*/ 382524 w 1397317"/>
                <a:gd name="connsiteY75" fmla="*/ 1306449 h 1639252"/>
                <a:gd name="connsiteX76" fmla="*/ 378238 w 1397317"/>
                <a:gd name="connsiteY76" fmla="*/ 1327880 h 1639252"/>
                <a:gd name="connsiteX77" fmla="*/ 338899 w 1397317"/>
                <a:gd name="connsiteY77" fmla="*/ 1276159 h 1639252"/>
                <a:gd name="connsiteX78" fmla="*/ 302419 w 1397317"/>
                <a:gd name="connsiteY78" fmla="*/ 1271968 h 1639252"/>
                <a:gd name="connsiteX79" fmla="*/ 286988 w 1397317"/>
                <a:gd name="connsiteY79" fmla="*/ 1244442 h 1639252"/>
                <a:gd name="connsiteX80" fmla="*/ 194596 w 1397317"/>
                <a:gd name="connsiteY80" fmla="*/ 1275016 h 1639252"/>
                <a:gd name="connsiteX81" fmla="*/ 149638 w 1397317"/>
                <a:gd name="connsiteY81" fmla="*/ 1257395 h 1639252"/>
                <a:gd name="connsiteX82" fmla="*/ 149638 w 1397317"/>
                <a:gd name="connsiteY82" fmla="*/ 1257395 h 1639252"/>
                <a:gd name="connsiteX83" fmla="*/ 145351 w 1397317"/>
                <a:gd name="connsiteY83" fmla="*/ 1210723 h 1639252"/>
                <a:gd name="connsiteX84" fmla="*/ 162782 w 1397317"/>
                <a:gd name="connsiteY84" fmla="*/ 1202436 h 1639252"/>
                <a:gd name="connsiteX85" fmla="*/ 127444 w 1397317"/>
                <a:gd name="connsiteY85" fmla="*/ 1157574 h 1639252"/>
                <a:gd name="connsiteX86" fmla="*/ 135541 w 1397317"/>
                <a:gd name="connsiteY86" fmla="*/ 1134999 h 1639252"/>
                <a:gd name="connsiteX87" fmla="*/ 107537 w 1397317"/>
                <a:gd name="connsiteY87" fmla="*/ 1117187 h 1639252"/>
                <a:gd name="connsiteX88" fmla="*/ 132302 w 1397317"/>
                <a:gd name="connsiteY88" fmla="*/ 1067276 h 1639252"/>
                <a:gd name="connsiteX89" fmla="*/ 125349 w 1397317"/>
                <a:gd name="connsiteY89" fmla="*/ 1020032 h 1639252"/>
                <a:gd name="connsiteX90" fmla="*/ 101632 w 1397317"/>
                <a:gd name="connsiteY90" fmla="*/ 969645 h 1639252"/>
                <a:gd name="connsiteX91" fmla="*/ 72961 w 1397317"/>
                <a:gd name="connsiteY91" fmla="*/ 965645 h 1639252"/>
                <a:gd name="connsiteX92" fmla="*/ 62389 w 1397317"/>
                <a:gd name="connsiteY92" fmla="*/ 947071 h 1639252"/>
                <a:gd name="connsiteX93" fmla="*/ 10477 w 1397317"/>
                <a:gd name="connsiteY93" fmla="*/ 945737 h 1639252"/>
                <a:gd name="connsiteX94" fmla="*/ 17716 w 1397317"/>
                <a:gd name="connsiteY94" fmla="*/ 911352 h 1639252"/>
                <a:gd name="connsiteX95" fmla="*/ 0 w 1397317"/>
                <a:gd name="connsiteY95" fmla="*/ 889063 h 1639252"/>
                <a:gd name="connsiteX96" fmla="*/ 53530 w 1397317"/>
                <a:gd name="connsiteY96" fmla="*/ 877824 h 1639252"/>
                <a:gd name="connsiteX97" fmla="*/ 55150 w 1397317"/>
                <a:gd name="connsiteY97" fmla="*/ 847915 h 1639252"/>
                <a:gd name="connsiteX98" fmla="*/ 84296 w 1397317"/>
                <a:gd name="connsiteY98" fmla="*/ 849535 h 1639252"/>
                <a:gd name="connsiteX99" fmla="*/ 91916 w 1397317"/>
                <a:gd name="connsiteY99" fmla="*/ 834676 h 1639252"/>
                <a:gd name="connsiteX100" fmla="*/ 82486 w 1397317"/>
                <a:gd name="connsiteY100" fmla="*/ 815435 h 1639252"/>
                <a:gd name="connsiteX101" fmla="*/ 27622 w 1397317"/>
                <a:gd name="connsiteY101" fmla="*/ 811339 h 1639252"/>
                <a:gd name="connsiteX102" fmla="*/ 9049 w 1397317"/>
                <a:gd name="connsiteY102" fmla="*/ 760000 h 1639252"/>
                <a:gd name="connsiteX103" fmla="*/ 33718 w 1397317"/>
                <a:gd name="connsiteY103" fmla="*/ 720185 h 1639252"/>
                <a:gd name="connsiteX104" fmla="*/ 9811 w 1397317"/>
                <a:gd name="connsiteY104" fmla="*/ 695039 h 1639252"/>
                <a:gd name="connsiteX105" fmla="*/ 31813 w 1397317"/>
                <a:gd name="connsiteY105" fmla="*/ 678656 h 1639252"/>
                <a:gd name="connsiteX106" fmla="*/ 20098 w 1397317"/>
                <a:gd name="connsiteY106" fmla="*/ 664083 h 1639252"/>
                <a:gd name="connsiteX107" fmla="*/ 39148 w 1397317"/>
                <a:gd name="connsiteY107" fmla="*/ 659606 h 1639252"/>
                <a:gd name="connsiteX108" fmla="*/ 33528 w 1397317"/>
                <a:gd name="connsiteY108" fmla="*/ 633508 h 1639252"/>
                <a:gd name="connsiteX109" fmla="*/ 9239 w 1397317"/>
                <a:gd name="connsiteY109" fmla="*/ 627126 h 1639252"/>
                <a:gd name="connsiteX110" fmla="*/ 26098 w 1397317"/>
                <a:gd name="connsiteY110" fmla="*/ 623221 h 1639252"/>
                <a:gd name="connsiteX111" fmla="*/ 7429 w 1397317"/>
                <a:gd name="connsiteY111" fmla="*/ 617982 h 1639252"/>
                <a:gd name="connsiteX112" fmla="*/ 21526 w 1397317"/>
                <a:gd name="connsiteY112" fmla="*/ 555784 h 1639252"/>
                <a:gd name="connsiteX113" fmla="*/ 3619 w 1397317"/>
                <a:gd name="connsiteY113" fmla="*/ 514064 h 1639252"/>
                <a:gd name="connsiteX114" fmla="*/ 46006 w 1397317"/>
                <a:gd name="connsiteY114" fmla="*/ 464439 h 1639252"/>
                <a:gd name="connsiteX115" fmla="*/ 40291 w 1397317"/>
                <a:gd name="connsiteY115" fmla="*/ 427672 h 1639252"/>
                <a:gd name="connsiteX116" fmla="*/ 40291 w 1397317"/>
                <a:gd name="connsiteY116" fmla="*/ 427672 h 1639252"/>
                <a:gd name="connsiteX117" fmla="*/ 42672 w 1397317"/>
                <a:gd name="connsiteY117" fmla="*/ 427387 h 1639252"/>
                <a:gd name="connsiteX118" fmla="*/ 42672 w 1397317"/>
                <a:gd name="connsiteY118" fmla="*/ 427387 h 1639252"/>
                <a:gd name="connsiteX119" fmla="*/ 47434 w 1397317"/>
                <a:gd name="connsiteY119" fmla="*/ 423958 h 1639252"/>
                <a:gd name="connsiteX120" fmla="*/ 47434 w 1397317"/>
                <a:gd name="connsiteY120" fmla="*/ 423958 h 1639252"/>
                <a:gd name="connsiteX121" fmla="*/ 101155 w 1397317"/>
                <a:gd name="connsiteY121" fmla="*/ 366141 h 1639252"/>
                <a:gd name="connsiteX122" fmla="*/ 178594 w 1397317"/>
                <a:gd name="connsiteY122" fmla="*/ 334709 h 1639252"/>
                <a:gd name="connsiteX123" fmla="*/ 180118 w 1397317"/>
                <a:gd name="connsiteY123" fmla="*/ 303086 h 1639252"/>
                <a:gd name="connsiteX124" fmla="*/ 267367 w 1397317"/>
                <a:gd name="connsiteY124" fmla="*/ 279559 h 1639252"/>
                <a:gd name="connsiteX125" fmla="*/ 310324 w 1397317"/>
                <a:gd name="connsiteY125" fmla="*/ 197072 h 1639252"/>
                <a:gd name="connsiteX126" fmla="*/ 358807 w 1397317"/>
                <a:gd name="connsiteY126" fmla="*/ 157163 h 1639252"/>
                <a:gd name="connsiteX127" fmla="*/ 376999 w 1397317"/>
                <a:gd name="connsiteY127" fmla="*/ 167069 h 16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397317" h="1639252">
                  <a:moveTo>
                    <a:pt x="423672" y="12287"/>
                  </a:moveTo>
                  <a:lnTo>
                    <a:pt x="448437" y="42767"/>
                  </a:lnTo>
                  <a:lnTo>
                    <a:pt x="512255" y="32290"/>
                  </a:lnTo>
                  <a:lnTo>
                    <a:pt x="543782" y="0"/>
                  </a:lnTo>
                  <a:lnTo>
                    <a:pt x="604838" y="18002"/>
                  </a:lnTo>
                  <a:lnTo>
                    <a:pt x="626555" y="57721"/>
                  </a:lnTo>
                  <a:lnTo>
                    <a:pt x="587121" y="139446"/>
                  </a:lnTo>
                  <a:lnTo>
                    <a:pt x="627697" y="141256"/>
                  </a:lnTo>
                  <a:lnTo>
                    <a:pt x="655891" y="181070"/>
                  </a:lnTo>
                  <a:lnTo>
                    <a:pt x="708279" y="185642"/>
                  </a:lnTo>
                  <a:lnTo>
                    <a:pt x="748665" y="221075"/>
                  </a:lnTo>
                  <a:lnTo>
                    <a:pt x="776668" y="211741"/>
                  </a:lnTo>
                  <a:lnTo>
                    <a:pt x="808768" y="225647"/>
                  </a:lnTo>
                  <a:lnTo>
                    <a:pt x="803719" y="288703"/>
                  </a:lnTo>
                  <a:lnTo>
                    <a:pt x="830580" y="287560"/>
                  </a:lnTo>
                  <a:lnTo>
                    <a:pt x="834199" y="300799"/>
                  </a:lnTo>
                  <a:lnTo>
                    <a:pt x="805244" y="310610"/>
                  </a:lnTo>
                  <a:lnTo>
                    <a:pt x="841915" y="314992"/>
                  </a:lnTo>
                  <a:lnTo>
                    <a:pt x="817150" y="338423"/>
                  </a:lnTo>
                  <a:lnTo>
                    <a:pt x="759238" y="330518"/>
                  </a:lnTo>
                  <a:lnTo>
                    <a:pt x="767143" y="355187"/>
                  </a:lnTo>
                  <a:lnTo>
                    <a:pt x="739616" y="365760"/>
                  </a:lnTo>
                  <a:lnTo>
                    <a:pt x="733520" y="390525"/>
                  </a:lnTo>
                  <a:lnTo>
                    <a:pt x="754761" y="386905"/>
                  </a:lnTo>
                  <a:lnTo>
                    <a:pt x="794290" y="437579"/>
                  </a:lnTo>
                  <a:lnTo>
                    <a:pt x="899065" y="426911"/>
                  </a:lnTo>
                  <a:lnTo>
                    <a:pt x="854297" y="451676"/>
                  </a:lnTo>
                  <a:lnTo>
                    <a:pt x="854012" y="469487"/>
                  </a:lnTo>
                  <a:lnTo>
                    <a:pt x="1092422" y="488442"/>
                  </a:lnTo>
                  <a:lnTo>
                    <a:pt x="1187482" y="389572"/>
                  </a:lnTo>
                  <a:lnTo>
                    <a:pt x="1227392" y="423958"/>
                  </a:lnTo>
                  <a:lnTo>
                    <a:pt x="1289970" y="375856"/>
                  </a:lnTo>
                  <a:lnTo>
                    <a:pt x="1306544" y="381000"/>
                  </a:lnTo>
                  <a:lnTo>
                    <a:pt x="1301305" y="414433"/>
                  </a:lnTo>
                  <a:lnTo>
                    <a:pt x="1329499" y="433578"/>
                  </a:lnTo>
                  <a:lnTo>
                    <a:pt x="1329499" y="433578"/>
                  </a:lnTo>
                  <a:lnTo>
                    <a:pt x="1333690" y="433578"/>
                  </a:lnTo>
                  <a:lnTo>
                    <a:pt x="1333690" y="433578"/>
                  </a:lnTo>
                  <a:lnTo>
                    <a:pt x="1317498" y="474250"/>
                  </a:lnTo>
                  <a:lnTo>
                    <a:pt x="1382935" y="481965"/>
                  </a:lnTo>
                  <a:lnTo>
                    <a:pt x="1376934" y="513112"/>
                  </a:lnTo>
                  <a:lnTo>
                    <a:pt x="1397317" y="524447"/>
                  </a:lnTo>
                  <a:lnTo>
                    <a:pt x="1397317" y="524447"/>
                  </a:lnTo>
                  <a:lnTo>
                    <a:pt x="1244727" y="656082"/>
                  </a:lnTo>
                  <a:lnTo>
                    <a:pt x="873823" y="1170623"/>
                  </a:lnTo>
                  <a:lnTo>
                    <a:pt x="907066" y="1203198"/>
                  </a:lnTo>
                  <a:lnTo>
                    <a:pt x="935450" y="1320642"/>
                  </a:lnTo>
                  <a:lnTo>
                    <a:pt x="931640" y="1421987"/>
                  </a:lnTo>
                  <a:lnTo>
                    <a:pt x="917257" y="1437132"/>
                  </a:lnTo>
                  <a:lnTo>
                    <a:pt x="935831" y="1450657"/>
                  </a:lnTo>
                  <a:lnTo>
                    <a:pt x="912971" y="1486376"/>
                  </a:lnTo>
                  <a:lnTo>
                    <a:pt x="919638" y="1495711"/>
                  </a:lnTo>
                  <a:lnTo>
                    <a:pt x="940880" y="1479804"/>
                  </a:lnTo>
                  <a:lnTo>
                    <a:pt x="931355" y="1500950"/>
                  </a:lnTo>
                  <a:lnTo>
                    <a:pt x="960406" y="1501711"/>
                  </a:lnTo>
                  <a:lnTo>
                    <a:pt x="983837" y="1542383"/>
                  </a:lnTo>
                  <a:lnTo>
                    <a:pt x="1018699" y="1556004"/>
                  </a:lnTo>
                  <a:lnTo>
                    <a:pt x="1004506" y="1582388"/>
                  </a:lnTo>
                  <a:lnTo>
                    <a:pt x="1018603" y="1634681"/>
                  </a:lnTo>
                  <a:lnTo>
                    <a:pt x="993838" y="1639252"/>
                  </a:lnTo>
                  <a:lnTo>
                    <a:pt x="949071" y="1594295"/>
                  </a:lnTo>
                  <a:lnTo>
                    <a:pt x="897731" y="1606582"/>
                  </a:lnTo>
                  <a:lnTo>
                    <a:pt x="842962" y="1556004"/>
                  </a:lnTo>
                  <a:lnTo>
                    <a:pt x="791337" y="1565624"/>
                  </a:lnTo>
                  <a:lnTo>
                    <a:pt x="746665" y="1553718"/>
                  </a:lnTo>
                  <a:lnTo>
                    <a:pt x="714851" y="1513713"/>
                  </a:lnTo>
                  <a:lnTo>
                    <a:pt x="686372" y="1521523"/>
                  </a:lnTo>
                  <a:lnTo>
                    <a:pt x="632555" y="1506093"/>
                  </a:lnTo>
                  <a:lnTo>
                    <a:pt x="631317" y="1479137"/>
                  </a:lnTo>
                  <a:lnTo>
                    <a:pt x="611314" y="1486852"/>
                  </a:lnTo>
                  <a:lnTo>
                    <a:pt x="529399" y="1449229"/>
                  </a:lnTo>
                  <a:lnTo>
                    <a:pt x="519779" y="1393889"/>
                  </a:lnTo>
                  <a:lnTo>
                    <a:pt x="478822" y="1333691"/>
                  </a:lnTo>
                  <a:lnTo>
                    <a:pt x="444436" y="1331690"/>
                  </a:lnTo>
                  <a:lnTo>
                    <a:pt x="408146" y="1295305"/>
                  </a:lnTo>
                  <a:lnTo>
                    <a:pt x="382524" y="1306449"/>
                  </a:lnTo>
                  <a:lnTo>
                    <a:pt x="378238" y="1327880"/>
                  </a:lnTo>
                  <a:lnTo>
                    <a:pt x="338899" y="1276159"/>
                  </a:lnTo>
                  <a:lnTo>
                    <a:pt x="302419" y="1271968"/>
                  </a:lnTo>
                  <a:lnTo>
                    <a:pt x="286988" y="1244442"/>
                  </a:lnTo>
                  <a:lnTo>
                    <a:pt x="194596" y="1275016"/>
                  </a:lnTo>
                  <a:lnTo>
                    <a:pt x="149638" y="1257395"/>
                  </a:lnTo>
                  <a:lnTo>
                    <a:pt x="149638" y="1257395"/>
                  </a:lnTo>
                  <a:lnTo>
                    <a:pt x="145351" y="1210723"/>
                  </a:lnTo>
                  <a:lnTo>
                    <a:pt x="162782" y="1202436"/>
                  </a:lnTo>
                  <a:lnTo>
                    <a:pt x="127444" y="1157574"/>
                  </a:lnTo>
                  <a:lnTo>
                    <a:pt x="135541" y="1134999"/>
                  </a:lnTo>
                  <a:lnTo>
                    <a:pt x="107537" y="1117187"/>
                  </a:lnTo>
                  <a:lnTo>
                    <a:pt x="132302" y="1067276"/>
                  </a:lnTo>
                  <a:lnTo>
                    <a:pt x="125349" y="1020032"/>
                  </a:lnTo>
                  <a:lnTo>
                    <a:pt x="101632" y="969645"/>
                  </a:lnTo>
                  <a:lnTo>
                    <a:pt x="72961" y="965645"/>
                  </a:lnTo>
                  <a:lnTo>
                    <a:pt x="62389" y="947071"/>
                  </a:lnTo>
                  <a:lnTo>
                    <a:pt x="10477" y="945737"/>
                  </a:lnTo>
                  <a:lnTo>
                    <a:pt x="17716" y="911352"/>
                  </a:lnTo>
                  <a:lnTo>
                    <a:pt x="0" y="889063"/>
                  </a:lnTo>
                  <a:lnTo>
                    <a:pt x="53530" y="877824"/>
                  </a:lnTo>
                  <a:lnTo>
                    <a:pt x="55150" y="847915"/>
                  </a:lnTo>
                  <a:lnTo>
                    <a:pt x="84296" y="849535"/>
                  </a:lnTo>
                  <a:lnTo>
                    <a:pt x="91916" y="834676"/>
                  </a:lnTo>
                  <a:lnTo>
                    <a:pt x="82486" y="815435"/>
                  </a:lnTo>
                  <a:lnTo>
                    <a:pt x="27622" y="811339"/>
                  </a:lnTo>
                  <a:lnTo>
                    <a:pt x="9049" y="760000"/>
                  </a:lnTo>
                  <a:lnTo>
                    <a:pt x="33718" y="720185"/>
                  </a:lnTo>
                  <a:lnTo>
                    <a:pt x="9811" y="695039"/>
                  </a:lnTo>
                  <a:lnTo>
                    <a:pt x="31813" y="678656"/>
                  </a:lnTo>
                  <a:lnTo>
                    <a:pt x="20098" y="664083"/>
                  </a:lnTo>
                  <a:lnTo>
                    <a:pt x="39148" y="659606"/>
                  </a:lnTo>
                  <a:lnTo>
                    <a:pt x="33528" y="633508"/>
                  </a:lnTo>
                  <a:lnTo>
                    <a:pt x="9239" y="627126"/>
                  </a:lnTo>
                  <a:lnTo>
                    <a:pt x="26098" y="623221"/>
                  </a:lnTo>
                  <a:lnTo>
                    <a:pt x="7429" y="617982"/>
                  </a:lnTo>
                  <a:lnTo>
                    <a:pt x="21526" y="555784"/>
                  </a:lnTo>
                  <a:lnTo>
                    <a:pt x="3619" y="514064"/>
                  </a:lnTo>
                  <a:lnTo>
                    <a:pt x="46006" y="464439"/>
                  </a:lnTo>
                  <a:lnTo>
                    <a:pt x="40291" y="427672"/>
                  </a:lnTo>
                  <a:lnTo>
                    <a:pt x="40291" y="427672"/>
                  </a:lnTo>
                  <a:lnTo>
                    <a:pt x="42672" y="427387"/>
                  </a:lnTo>
                  <a:lnTo>
                    <a:pt x="42672" y="427387"/>
                  </a:lnTo>
                  <a:lnTo>
                    <a:pt x="47434" y="423958"/>
                  </a:lnTo>
                  <a:lnTo>
                    <a:pt x="47434" y="423958"/>
                  </a:lnTo>
                  <a:lnTo>
                    <a:pt x="101155" y="366141"/>
                  </a:lnTo>
                  <a:lnTo>
                    <a:pt x="178594" y="334709"/>
                  </a:lnTo>
                  <a:lnTo>
                    <a:pt x="180118" y="303086"/>
                  </a:lnTo>
                  <a:lnTo>
                    <a:pt x="267367" y="279559"/>
                  </a:lnTo>
                  <a:lnTo>
                    <a:pt x="310324" y="197072"/>
                  </a:lnTo>
                  <a:lnTo>
                    <a:pt x="358807" y="157163"/>
                  </a:lnTo>
                  <a:lnTo>
                    <a:pt x="376999" y="16706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1592306" y="-848252"/>
              <a:ext cx="1365980" cy="2064163"/>
            </a:xfrm>
            <a:custGeom>
              <a:avLst/>
              <a:gdLst>
                <a:gd name="connsiteX0" fmla="*/ 738188 w 1365980"/>
                <a:gd name="connsiteY0" fmla="*/ 0 h 2064163"/>
                <a:gd name="connsiteX1" fmla="*/ 822008 w 1365980"/>
                <a:gd name="connsiteY1" fmla="*/ 25718 h 2064163"/>
                <a:gd name="connsiteX2" fmla="*/ 812387 w 1365980"/>
                <a:gd name="connsiteY2" fmla="*/ 46196 h 2064163"/>
                <a:gd name="connsiteX3" fmla="*/ 851059 w 1365980"/>
                <a:gd name="connsiteY3" fmla="*/ 64198 h 2064163"/>
                <a:gd name="connsiteX4" fmla="*/ 840391 w 1365980"/>
                <a:gd name="connsiteY4" fmla="*/ 91726 h 2064163"/>
                <a:gd name="connsiteX5" fmla="*/ 868775 w 1365980"/>
                <a:gd name="connsiteY5" fmla="*/ 108966 h 2064163"/>
                <a:gd name="connsiteX6" fmla="*/ 899922 w 1365980"/>
                <a:gd name="connsiteY6" fmla="*/ 92964 h 2064163"/>
                <a:gd name="connsiteX7" fmla="*/ 952310 w 1365980"/>
                <a:gd name="connsiteY7" fmla="*/ 147542 h 2064163"/>
                <a:gd name="connsiteX8" fmla="*/ 1012222 w 1365980"/>
                <a:gd name="connsiteY8" fmla="*/ 156972 h 2064163"/>
                <a:gd name="connsiteX9" fmla="*/ 1098994 w 1365980"/>
                <a:gd name="connsiteY9" fmla="*/ 255270 h 2064163"/>
                <a:gd name="connsiteX10" fmla="*/ 1123188 w 1365980"/>
                <a:gd name="connsiteY10" fmla="*/ 341281 h 2064163"/>
                <a:gd name="connsiteX11" fmla="*/ 1121283 w 1365980"/>
                <a:gd name="connsiteY11" fmla="*/ 375285 h 2064163"/>
                <a:gd name="connsiteX12" fmla="*/ 1096328 w 1365980"/>
                <a:gd name="connsiteY12" fmla="*/ 406718 h 2064163"/>
                <a:gd name="connsiteX13" fmla="*/ 1116044 w 1365980"/>
                <a:gd name="connsiteY13" fmla="*/ 447008 h 2064163"/>
                <a:gd name="connsiteX14" fmla="*/ 1120807 w 1365980"/>
                <a:gd name="connsiteY14" fmla="*/ 541497 h 2064163"/>
                <a:gd name="connsiteX15" fmla="*/ 1137094 w 1365980"/>
                <a:gd name="connsiteY15" fmla="*/ 552070 h 2064163"/>
                <a:gd name="connsiteX16" fmla="*/ 1135190 w 1365980"/>
                <a:gd name="connsiteY16" fmla="*/ 632556 h 2064163"/>
                <a:gd name="connsiteX17" fmla="*/ 1154525 w 1365980"/>
                <a:gd name="connsiteY17" fmla="*/ 658464 h 2064163"/>
                <a:gd name="connsiteX18" fmla="*/ 1199769 w 1365980"/>
                <a:gd name="connsiteY18" fmla="*/ 875825 h 2064163"/>
                <a:gd name="connsiteX19" fmla="*/ 1281113 w 1365980"/>
                <a:gd name="connsiteY19" fmla="*/ 1117474 h 2064163"/>
                <a:gd name="connsiteX20" fmla="*/ 1349407 w 1365980"/>
                <a:gd name="connsiteY20" fmla="*/ 1228821 h 2064163"/>
                <a:gd name="connsiteX21" fmla="*/ 1322927 w 1365980"/>
                <a:gd name="connsiteY21" fmla="*/ 1302545 h 2064163"/>
                <a:gd name="connsiteX22" fmla="*/ 1365980 w 1365980"/>
                <a:gd name="connsiteY22" fmla="*/ 1419988 h 2064163"/>
                <a:gd name="connsiteX23" fmla="*/ 1348645 w 1365980"/>
                <a:gd name="connsiteY23" fmla="*/ 1440181 h 2064163"/>
                <a:gd name="connsiteX24" fmla="*/ 1361409 w 1365980"/>
                <a:gd name="connsiteY24" fmla="*/ 1656018 h 2064163"/>
                <a:gd name="connsiteX25" fmla="*/ 1243108 w 1365980"/>
                <a:gd name="connsiteY25" fmla="*/ 1756982 h 2064163"/>
                <a:gd name="connsiteX26" fmla="*/ 1187101 w 1365980"/>
                <a:gd name="connsiteY26" fmla="*/ 1757268 h 2064163"/>
                <a:gd name="connsiteX27" fmla="*/ 1090803 w 1365980"/>
                <a:gd name="connsiteY27" fmla="*/ 1808036 h 2064163"/>
                <a:gd name="connsiteX28" fmla="*/ 1024319 w 1365980"/>
                <a:gd name="connsiteY28" fmla="*/ 1886808 h 2064163"/>
                <a:gd name="connsiteX29" fmla="*/ 920782 w 1365980"/>
                <a:gd name="connsiteY29" fmla="*/ 2064164 h 2064163"/>
                <a:gd name="connsiteX30" fmla="*/ 920782 w 1365980"/>
                <a:gd name="connsiteY30" fmla="*/ 2064164 h 2064163"/>
                <a:gd name="connsiteX31" fmla="*/ 893541 w 1365980"/>
                <a:gd name="connsiteY31" fmla="*/ 2062544 h 2064163"/>
                <a:gd name="connsiteX32" fmla="*/ 893541 w 1365980"/>
                <a:gd name="connsiteY32" fmla="*/ 2062544 h 2064163"/>
                <a:gd name="connsiteX33" fmla="*/ 881444 w 1365980"/>
                <a:gd name="connsiteY33" fmla="*/ 2046828 h 2064163"/>
                <a:gd name="connsiteX34" fmla="*/ 847725 w 1365980"/>
                <a:gd name="connsiteY34" fmla="*/ 2062354 h 2064163"/>
                <a:gd name="connsiteX35" fmla="*/ 842772 w 1365980"/>
                <a:gd name="connsiteY35" fmla="*/ 2024349 h 2064163"/>
                <a:gd name="connsiteX36" fmla="*/ 813530 w 1365980"/>
                <a:gd name="connsiteY36" fmla="*/ 2017968 h 2064163"/>
                <a:gd name="connsiteX37" fmla="*/ 787051 w 1365980"/>
                <a:gd name="connsiteY37" fmla="*/ 1981963 h 2064163"/>
                <a:gd name="connsiteX38" fmla="*/ 727996 w 1365980"/>
                <a:gd name="connsiteY38" fmla="*/ 1993202 h 2064163"/>
                <a:gd name="connsiteX39" fmla="*/ 671322 w 1365980"/>
                <a:gd name="connsiteY39" fmla="*/ 1969009 h 2064163"/>
                <a:gd name="connsiteX40" fmla="*/ 657987 w 1365980"/>
                <a:gd name="connsiteY40" fmla="*/ 1986916 h 2064163"/>
                <a:gd name="connsiteX41" fmla="*/ 644747 w 1365980"/>
                <a:gd name="connsiteY41" fmla="*/ 1961198 h 2064163"/>
                <a:gd name="connsiteX42" fmla="*/ 571214 w 1365980"/>
                <a:gd name="connsiteY42" fmla="*/ 1960436 h 2064163"/>
                <a:gd name="connsiteX43" fmla="*/ 549497 w 1365980"/>
                <a:gd name="connsiteY43" fmla="*/ 1931766 h 2064163"/>
                <a:gd name="connsiteX44" fmla="*/ 555975 w 1365980"/>
                <a:gd name="connsiteY44" fmla="*/ 1892999 h 2064163"/>
                <a:gd name="connsiteX45" fmla="*/ 531781 w 1365980"/>
                <a:gd name="connsiteY45" fmla="*/ 1875664 h 2064163"/>
                <a:gd name="connsiteX46" fmla="*/ 540734 w 1365980"/>
                <a:gd name="connsiteY46" fmla="*/ 1837850 h 2064163"/>
                <a:gd name="connsiteX47" fmla="*/ 500539 w 1365980"/>
                <a:gd name="connsiteY47" fmla="*/ 1777080 h 2064163"/>
                <a:gd name="connsiteX48" fmla="*/ 463105 w 1365980"/>
                <a:gd name="connsiteY48" fmla="*/ 1750982 h 2064163"/>
                <a:gd name="connsiteX49" fmla="*/ 503968 w 1365980"/>
                <a:gd name="connsiteY49" fmla="*/ 1708215 h 2064163"/>
                <a:gd name="connsiteX50" fmla="*/ 498634 w 1365980"/>
                <a:gd name="connsiteY50" fmla="*/ 1579532 h 2064163"/>
                <a:gd name="connsiteX51" fmla="*/ 457676 w 1365980"/>
                <a:gd name="connsiteY51" fmla="*/ 1571816 h 2064163"/>
                <a:gd name="connsiteX52" fmla="*/ 458914 w 1365980"/>
                <a:gd name="connsiteY52" fmla="*/ 1587247 h 2064163"/>
                <a:gd name="connsiteX53" fmla="*/ 427672 w 1365980"/>
                <a:gd name="connsiteY53" fmla="*/ 1607821 h 2064163"/>
                <a:gd name="connsiteX54" fmla="*/ 419862 w 1365980"/>
                <a:gd name="connsiteY54" fmla="*/ 1587056 h 2064163"/>
                <a:gd name="connsiteX55" fmla="*/ 398812 w 1365980"/>
                <a:gd name="connsiteY55" fmla="*/ 1589057 h 2064163"/>
                <a:gd name="connsiteX56" fmla="*/ 377666 w 1365980"/>
                <a:gd name="connsiteY56" fmla="*/ 1532859 h 2064163"/>
                <a:gd name="connsiteX57" fmla="*/ 404813 w 1365980"/>
                <a:gd name="connsiteY57" fmla="*/ 1532288 h 2064163"/>
                <a:gd name="connsiteX58" fmla="*/ 413004 w 1365980"/>
                <a:gd name="connsiteY58" fmla="*/ 1514762 h 2064163"/>
                <a:gd name="connsiteX59" fmla="*/ 394906 w 1365980"/>
                <a:gd name="connsiteY59" fmla="*/ 1518667 h 2064163"/>
                <a:gd name="connsiteX60" fmla="*/ 390144 w 1365980"/>
                <a:gd name="connsiteY60" fmla="*/ 1484282 h 2064163"/>
                <a:gd name="connsiteX61" fmla="*/ 361283 w 1365980"/>
                <a:gd name="connsiteY61" fmla="*/ 1483044 h 2064163"/>
                <a:gd name="connsiteX62" fmla="*/ 358807 w 1365980"/>
                <a:gd name="connsiteY62" fmla="*/ 1510285 h 2064163"/>
                <a:gd name="connsiteX63" fmla="*/ 256794 w 1365980"/>
                <a:gd name="connsiteY63" fmla="*/ 1517810 h 2064163"/>
                <a:gd name="connsiteX64" fmla="*/ 230410 w 1365980"/>
                <a:gd name="connsiteY64" fmla="*/ 1457136 h 2064163"/>
                <a:gd name="connsiteX65" fmla="*/ 250603 w 1365980"/>
                <a:gd name="connsiteY65" fmla="*/ 1436752 h 2064163"/>
                <a:gd name="connsiteX66" fmla="*/ 228790 w 1365980"/>
                <a:gd name="connsiteY66" fmla="*/ 1415035 h 2064163"/>
                <a:gd name="connsiteX67" fmla="*/ 228790 w 1365980"/>
                <a:gd name="connsiteY67" fmla="*/ 1415035 h 2064163"/>
                <a:gd name="connsiteX68" fmla="*/ 233744 w 1365980"/>
                <a:gd name="connsiteY68" fmla="*/ 1415035 h 2064163"/>
                <a:gd name="connsiteX69" fmla="*/ 233744 w 1365980"/>
                <a:gd name="connsiteY69" fmla="*/ 1415035 h 2064163"/>
                <a:gd name="connsiteX70" fmla="*/ 164782 w 1365980"/>
                <a:gd name="connsiteY70" fmla="*/ 1369982 h 2064163"/>
                <a:gd name="connsiteX71" fmla="*/ 175070 w 1365980"/>
                <a:gd name="connsiteY71" fmla="*/ 1335501 h 2064163"/>
                <a:gd name="connsiteX72" fmla="*/ 199549 w 1365980"/>
                <a:gd name="connsiteY72" fmla="*/ 1342264 h 2064163"/>
                <a:gd name="connsiteX73" fmla="*/ 189262 w 1365980"/>
                <a:gd name="connsiteY73" fmla="*/ 1325976 h 2064163"/>
                <a:gd name="connsiteX74" fmla="*/ 189262 w 1365980"/>
                <a:gd name="connsiteY74" fmla="*/ 1325976 h 2064163"/>
                <a:gd name="connsiteX75" fmla="*/ 199644 w 1365980"/>
                <a:gd name="connsiteY75" fmla="*/ 1310831 h 2064163"/>
                <a:gd name="connsiteX76" fmla="*/ 199644 w 1365980"/>
                <a:gd name="connsiteY76" fmla="*/ 1310831 h 2064163"/>
                <a:gd name="connsiteX77" fmla="*/ 157353 w 1365980"/>
                <a:gd name="connsiteY77" fmla="*/ 1321023 h 2064163"/>
                <a:gd name="connsiteX78" fmla="*/ 122777 w 1365980"/>
                <a:gd name="connsiteY78" fmla="*/ 1268922 h 2064163"/>
                <a:gd name="connsiteX79" fmla="*/ 79820 w 1365980"/>
                <a:gd name="connsiteY79" fmla="*/ 1274160 h 2064163"/>
                <a:gd name="connsiteX80" fmla="*/ 57817 w 1365980"/>
                <a:gd name="connsiteY80" fmla="*/ 1247681 h 2064163"/>
                <a:gd name="connsiteX81" fmla="*/ 63437 w 1365980"/>
                <a:gd name="connsiteY81" fmla="*/ 1221106 h 2064163"/>
                <a:gd name="connsiteX82" fmla="*/ 42386 w 1365980"/>
                <a:gd name="connsiteY82" fmla="*/ 1178910 h 2064163"/>
                <a:gd name="connsiteX83" fmla="*/ 53149 w 1365980"/>
                <a:gd name="connsiteY83" fmla="*/ 1172243 h 2064163"/>
                <a:gd name="connsiteX84" fmla="*/ 16288 w 1365980"/>
                <a:gd name="connsiteY84" fmla="*/ 1122903 h 2064163"/>
                <a:gd name="connsiteX85" fmla="*/ 35909 w 1365980"/>
                <a:gd name="connsiteY85" fmla="*/ 1126427 h 2064163"/>
                <a:gd name="connsiteX86" fmla="*/ 26765 w 1365980"/>
                <a:gd name="connsiteY86" fmla="*/ 1103948 h 2064163"/>
                <a:gd name="connsiteX87" fmla="*/ 41720 w 1365980"/>
                <a:gd name="connsiteY87" fmla="*/ 1073564 h 2064163"/>
                <a:gd name="connsiteX88" fmla="*/ 41720 w 1365980"/>
                <a:gd name="connsiteY88" fmla="*/ 1073564 h 2064163"/>
                <a:gd name="connsiteX89" fmla="*/ 41338 w 1365980"/>
                <a:gd name="connsiteY89" fmla="*/ 1077469 h 2064163"/>
                <a:gd name="connsiteX90" fmla="*/ 41338 w 1365980"/>
                <a:gd name="connsiteY90" fmla="*/ 1077469 h 2064163"/>
                <a:gd name="connsiteX91" fmla="*/ 80963 w 1365980"/>
                <a:gd name="connsiteY91" fmla="*/ 1078136 h 2064163"/>
                <a:gd name="connsiteX92" fmla="*/ 55150 w 1365980"/>
                <a:gd name="connsiteY92" fmla="*/ 1055276 h 2064163"/>
                <a:gd name="connsiteX93" fmla="*/ 32480 w 1365980"/>
                <a:gd name="connsiteY93" fmla="*/ 1058895 h 2064163"/>
                <a:gd name="connsiteX94" fmla="*/ 50482 w 1365980"/>
                <a:gd name="connsiteY94" fmla="*/ 1024224 h 2064163"/>
                <a:gd name="connsiteX95" fmla="*/ 16954 w 1365980"/>
                <a:gd name="connsiteY95" fmla="*/ 984029 h 2064163"/>
                <a:gd name="connsiteX96" fmla="*/ 24765 w 1365980"/>
                <a:gd name="connsiteY96" fmla="*/ 966407 h 2064163"/>
                <a:gd name="connsiteX97" fmla="*/ 0 w 1365980"/>
                <a:gd name="connsiteY97" fmla="*/ 928403 h 2064163"/>
                <a:gd name="connsiteX98" fmla="*/ 0 w 1365980"/>
                <a:gd name="connsiteY98" fmla="*/ 928403 h 2064163"/>
                <a:gd name="connsiteX99" fmla="*/ 4381 w 1365980"/>
                <a:gd name="connsiteY99" fmla="*/ 928403 h 2064163"/>
                <a:gd name="connsiteX100" fmla="*/ 4381 w 1365980"/>
                <a:gd name="connsiteY100" fmla="*/ 928403 h 2064163"/>
                <a:gd name="connsiteX101" fmla="*/ 1143 w 1365980"/>
                <a:gd name="connsiteY101" fmla="*/ 914115 h 2064163"/>
                <a:gd name="connsiteX102" fmla="*/ 1143 w 1365980"/>
                <a:gd name="connsiteY102" fmla="*/ 914115 h 2064163"/>
                <a:gd name="connsiteX103" fmla="*/ 8001 w 1365980"/>
                <a:gd name="connsiteY103" fmla="*/ 914496 h 2064163"/>
                <a:gd name="connsiteX104" fmla="*/ 8001 w 1365980"/>
                <a:gd name="connsiteY104" fmla="*/ 914496 h 2064163"/>
                <a:gd name="connsiteX105" fmla="*/ 53435 w 1365980"/>
                <a:gd name="connsiteY105" fmla="*/ 902209 h 2064163"/>
                <a:gd name="connsiteX106" fmla="*/ 154591 w 1365980"/>
                <a:gd name="connsiteY106" fmla="*/ 936118 h 2064163"/>
                <a:gd name="connsiteX107" fmla="*/ 191167 w 1365980"/>
                <a:gd name="connsiteY107" fmla="*/ 886683 h 2064163"/>
                <a:gd name="connsiteX108" fmla="*/ 229553 w 1365980"/>
                <a:gd name="connsiteY108" fmla="*/ 874015 h 2064163"/>
                <a:gd name="connsiteX109" fmla="*/ 251651 w 1365980"/>
                <a:gd name="connsiteY109" fmla="*/ 896970 h 2064163"/>
                <a:gd name="connsiteX110" fmla="*/ 443103 w 1365980"/>
                <a:gd name="connsiteY110" fmla="*/ 742475 h 2064163"/>
                <a:gd name="connsiteX111" fmla="*/ 480441 w 1365980"/>
                <a:gd name="connsiteY111" fmla="*/ 717424 h 2064163"/>
                <a:gd name="connsiteX112" fmla="*/ 508445 w 1365980"/>
                <a:gd name="connsiteY112" fmla="*/ 734664 h 2064163"/>
                <a:gd name="connsiteX113" fmla="*/ 503111 w 1365980"/>
                <a:gd name="connsiteY113" fmla="*/ 703232 h 2064163"/>
                <a:gd name="connsiteX114" fmla="*/ 533972 w 1365980"/>
                <a:gd name="connsiteY114" fmla="*/ 701612 h 2064163"/>
                <a:gd name="connsiteX115" fmla="*/ 574929 w 1365980"/>
                <a:gd name="connsiteY115" fmla="*/ 665894 h 2064163"/>
                <a:gd name="connsiteX116" fmla="*/ 587883 w 1365980"/>
                <a:gd name="connsiteY116" fmla="*/ 682372 h 2064163"/>
                <a:gd name="connsiteX117" fmla="*/ 600265 w 1365980"/>
                <a:gd name="connsiteY117" fmla="*/ 645320 h 2064163"/>
                <a:gd name="connsiteX118" fmla="*/ 610362 w 1365980"/>
                <a:gd name="connsiteY118" fmla="*/ 651987 h 2064163"/>
                <a:gd name="connsiteX119" fmla="*/ 610362 w 1365980"/>
                <a:gd name="connsiteY119" fmla="*/ 651987 h 2064163"/>
                <a:gd name="connsiteX120" fmla="*/ 617696 w 1365980"/>
                <a:gd name="connsiteY120" fmla="*/ 648177 h 2064163"/>
                <a:gd name="connsiteX121" fmla="*/ 617696 w 1365980"/>
                <a:gd name="connsiteY121" fmla="*/ 648177 h 2064163"/>
                <a:gd name="connsiteX122" fmla="*/ 652844 w 1365980"/>
                <a:gd name="connsiteY122" fmla="*/ 620745 h 2064163"/>
                <a:gd name="connsiteX123" fmla="*/ 661511 w 1365980"/>
                <a:gd name="connsiteY123" fmla="*/ 568262 h 2064163"/>
                <a:gd name="connsiteX124" fmla="*/ 698373 w 1365980"/>
                <a:gd name="connsiteY124" fmla="*/ 525210 h 2064163"/>
                <a:gd name="connsiteX125" fmla="*/ 691420 w 1365980"/>
                <a:gd name="connsiteY125" fmla="*/ 476822 h 2064163"/>
                <a:gd name="connsiteX126" fmla="*/ 625316 w 1365980"/>
                <a:gd name="connsiteY126" fmla="*/ 366522 h 2064163"/>
                <a:gd name="connsiteX127" fmla="*/ 592932 w 1365980"/>
                <a:gd name="connsiteY127" fmla="*/ 346139 h 2064163"/>
                <a:gd name="connsiteX128" fmla="*/ 606933 w 1365980"/>
                <a:gd name="connsiteY128" fmla="*/ 304229 h 2064163"/>
                <a:gd name="connsiteX129" fmla="*/ 582168 w 1365980"/>
                <a:gd name="connsiteY129" fmla="*/ 256794 h 2064163"/>
                <a:gd name="connsiteX130" fmla="*/ 555975 w 1365980"/>
                <a:gd name="connsiteY130" fmla="*/ 261461 h 2064163"/>
                <a:gd name="connsiteX131" fmla="*/ 511588 w 1365980"/>
                <a:gd name="connsiteY131" fmla="*/ 205073 h 2064163"/>
                <a:gd name="connsiteX132" fmla="*/ 536734 w 1365980"/>
                <a:gd name="connsiteY132" fmla="*/ 163449 h 2064163"/>
                <a:gd name="connsiteX133" fmla="*/ 598456 w 1365980"/>
                <a:gd name="connsiteY133" fmla="*/ 144209 h 2064163"/>
                <a:gd name="connsiteX134" fmla="*/ 607600 w 1365980"/>
                <a:gd name="connsiteY134" fmla="*/ 125349 h 2064163"/>
                <a:gd name="connsiteX135" fmla="*/ 642461 w 1365980"/>
                <a:gd name="connsiteY135" fmla="*/ 132874 h 2064163"/>
                <a:gd name="connsiteX136" fmla="*/ 686372 w 1365980"/>
                <a:gd name="connsiteY136" fmla="*/ 116110 h 2064163"/>
                <a:gd name="connsiteX137" fmla="*/ 704374 w 1365980"/>
                <a:gd name="connsiteY137" fmla="*/ 66199 h 2064163"/>
                <a:gd name="connsiteX138" fmla="*/ 693516 w 1365980"/>
                <a:gd name="connsiteY138" fmla="*/ 44577 h 2064163"/>
                <a:gd name="connsiteX139" fmla="*/ 693516 w 1365980"/>
                <a:gd name="connsiteY139" fmla="*/ 44577 h 2064163"/>
                <a:gd name="connsiteX140" fmla="*/ 720757 w 1365980"/>
                <a:gd name="connsiteY140" fmla="*/ 2476 h 20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365980" h="2064163">
                  <a:moveTo>
                    <a:pt x="738188" y="0"/>
                  </a:moveTo>
                  <a:lnTo>
                    <a:pt x="822008" y="25718"/>
                  </a:lnTo>
                  <a:lnTo>
                    <a:pt x="812387" y="46196"/>
                  </a:lnTo>
                  <a:lnTo>
                    <a:pt x="851059" y="64198"/>
                  </a:lnTo>
                  <a:lnTo>
                    <a:pt x="840391" y="91726"/>
                  </a:lnTo>
                  <a:lnTo>
                    <a:pt x="868775" y="108966"/>
                  </a:lnTo>
                  <a:lnTo>
                    <a:pt x="899922" y="92964"/>
                  </a:lnTo>
                  <a:lnTo>
                    <a:pt x="952310" y="147542"/>
                  </a:lnTo>
                  <a:lnTo>
                    <a:pt x="1012222" y="156972"/>
                  </a:lnTo>
                  <a:lnTo>
                    <a:pt x="1098994" y="255270"/>
                  </a:lnTo>
                  <a:lnTo>
                    <a:pt x="1123188" y="341281"/>
                  </a:lnTo>
                  <a:lnTo>
                    <a:pt x="1121283" y="375285"/>
                  </a:lnTo>
                  <a:lnTo>
                    <a:pt x="1096328" y="406718"/>
                  </a:lnTo>
                  <a:lnTo>
                    <a:pt x="1116044" y="447008"/>
                  </a:lnTo>
                  <a:lnTo>
                    <a:pt x="1120807" y="541497"/>
                  </a:lnTo>
                  <a:lnTo>
                    <a:pt x="1137094" y="552070"/>
                  </a:lnTo>
                  <a:lnTo>
                    <a:pt x="1135190" y="632556"/>
                  </a:lnTo>
                  <a:lnTo>
                    <a:pt x="1154525" y="658464"/>
                  </a:lnTo>
                  <a:lnTo>
                    <a:pt x="1199769" y="875825"/>
                  </a:lnTo>
                  <a:lnTo>
                    <a:pt x="1281113" y="1117474"/>
                  </a:lnTo>
                  <a:lnTo>
                    <a:pt x="1349407" y="1228821"/>
                  </a:lnTo>
                  <a:lnTo>
                    <a:pt x="1322927" y="1302545"/>
                  </a:lnTo>
                  <a:lnTo>
                    <a:pt x="1365980" y="1419988"/>
                  </a:lnTo>
                  <a:lnTo>
                    <a:pt x="1348645" y="1440181"/>
                  </a:lnTo>
                  <a:lnTo>
                    <a:pt x="1361409" y="1656018"/>
                  </a:lnTo>
                  <a:lnTo>
                    <a:pt x="1243108" y="1756982"/>
                  </a:lnTo>
                  <a:lnTo>
                    <a:pt x="1187101" y="1757268"/>
                  </a:lnTo>
                  <a:lnTo>
                    <a:pt x="1090803" y="1808036"/>
                  </a:lnTo>
                  <a:lnTo>
                    <a:pt x="1024319" y="1886808"/>
                  </a:lnTo>
                  <a:lnTo>
                    <a:pt x="920782" y="2064164"/>
                  </a:lnTo>
                  <a:lnTo>
                    <a:pt x="920782" y="2064164"/>
                  </a:lnTo>
                  <a:lnTo>
                    <a:pt x="893541" y="2062544"/>
                  </a:lnTo>
                  <a:lnTo>
                    <a:pt x="893541" y="2062544"/>
                  </a:lnTo>
                  <a:lnTo>
                    <a:pt x="881444" y="2046828"/>
                  </a:lnTo>
                  <a:lnTo>
                    <a:pt x="847725" y="2062354"/>
                  </a:lnTo>
                  <a:lnTo>
                    <a:pt x="842772" y="2024349"/>
                  </a:lnTo>
                  <a:lnTo>
                    <a:pt x="813530" y="2017968"/>
                  </a:lnTo>
                  <a:lnTo>
                    <a:pt x="787051" y="1981963"/>
                  </a:lnTo>
                  <a:lnTo>
                    <a:pt x="727996" y="1993202"/>
                  </a:lnTo>
                  <a:lnTo>
                    <a:pt x="671322" y="1969009"/>
                  </a:lnTo>
                  <a:lnTo>
                    <a:pt x="657987" y="1986916"/>
                  </a:lnTo>
                  <a:lnTo>
                    <a:pt x="644747" y="1961198"/>
                  </a:lnTo>
                  <a:lnTo>
                    <a:pt x="571214" y="1960436"/>
                  </a:lnTo>
                  <a:lnTo>
                    <a:pt x="549497" y="1931766"/>
                  </a:lnTo>
                  <a:lnTo>
                    <a:pt x="555975" y="1892999"/>
                  </a:lnTo>
                  <a:lnTo>
                    <a:pt x="531781" y="1875664"/>
                  </a:lnTo>
                  <a:lnTo>
                    <a:pt x="540734" y="1837850"/>
                  </a:lnTo>
                  <a:lnTo>
                    <a:pt x="500539" y="1777080"/>
                  </a:lnTo>
                  <a:lnTo>
                    <a:pt x="463105" y="1750982"/>
                  </a:lnTo>
                  <a:lnTo>
                    <a:pt x="503968" y="1708215"/>
                  </a:lnTo>
                  <a:lnTo>
                    <a:pt x="498634" y="1579532"/>
                  </a:lnTo>
                  <a:lnTo>
                    <a:pt x="457676" y="1571816"/>
                  </a:lnTo>
                  <a:lnTo>
                    <a:pt x="458914" y="1587247"/>
                  </a:lnTo>
                  <a:lnTo>
                    <a:pt x="427672" y="1607821"/>
                  </a:lnTo>
                  <a:lnTo>
                    <a:pt x="419862" y="1587056"/>
                  </a:lnTo>
                  <a:lnTo>
                    <a:pt x="398812" y="1589057"/>
                  </a:lnTo>
                  <a:lnTo>
                    <a:pt x="377666" y="1532859"/>
                  </a:lnTo>
                  <a:lnTo>
                    <a:pt x="404813" y="1532288"/>
                  </a:lnTo>
                  <a:lnTo>
                    <a:pt x="413004" y="1514762"/>
                  </a:lnTo>
                  <a:lnTo>
                    <a:pt x="394906" y="1518667"/>
                  </a:lnTo>
                  <a:lnTo>
                    <a:pt x="390144" y="1484282"/>
                  </a:lnTo>
                  <a:lnTo>
                    <a:pt x="361283" y="1483044"/>
                  </a:lnTo>
                  <a:lnTo>
                    <a:pt x="358807" y="1510285"/>
                  </a:lnTo>
                  <a:lnTo>
                    <a:pt x="256794" y="1517810"/>
                  </a:lnTo>
                  <a:lnTo>
                    <a:pt x="230410" y="1457136"/>
                  </a:lnTo>
                  <a:lnTo>
                    <a:pt x="250603" y="1436752"/>
                  </a:lnTo>
                  <a:lnTo>
                    <a:pt x="228790" y="1415035"/>
                  </a:lnTo>
                  <a:lnTo>
                    <a:pt x="228790" y="1415035"/>
                  </a:lnTo>
                  <a:lnTo>
                    <a:pt x="233744" y="1415035"/>
                  </a:lnTo>
                  <a:lnTo>
                    <a:pt x="233744" y="1415035"/>
                  </a:lnTo>
                  <a:lnTo>
                    <a:pt x="164782" y="1369982"/>
                  </a:lnTo>
                  <a:lnTo>
                    <a:pt x="175070" y="1335501"/>
                  </a:lnTo>
                  <a:lnTo>
                    <a:pt x="199549" y="1342264"/>
                  </a:lnTo>
                  <a:lnTo>
                    <a:pt x="189262" y="1325976"/>
                  </a:lnTo>
                  <a:lnTo>
                    <a:pt x="189262" y="1325976"/>
                  </a:lnTo>
                  <a:lnTo>
                    <a:pt x="199644" y="1310831"/>
                  </a:lnTo>
                  <a:lnTo>
                    <a:pt x="199644" y="1310831"/>
                  </a:lnTo>
                  <a:lnTo>
                    <a:pt x="157353" y="1321023"/>
                  </a:lnTo>
                  <a:lnTo>
                    <a:pt x="122777" y="1268922"/>
                  </a:lnTo>
                  <a:lnTo>
                    <a:pt x="79820" y="1274160"/>
                  </a:lnTo>
                  <a:lnTo>
                    <a:pt x="57817" y="1247681"/>
                  </a:lnTo>
                  <a:lnTo>
                    <a:pt x="63437" y="1221106"/>
                  </a:lnTo>
                  <a:lnTo>
                    <a:pt x="42386" y="1178910"/>
                  </a:lnTo>
                  <a:lnTo>
                    <a:pt x="53149" y="1172243"/>
                  </a:lnTo>
                  <a:lnTo>
                    <a:pt x="16288" y="1122903"/>
                  </a:lnTo>
                  <a:lnTo>
                    <a:pt x="35909" y="1126427"/>
                  </a:lnTo>
                  <a:lnTo>
                    <a:pt x="26765" y="1103948"/>
                  </a:lnTo>
                  <a:lnTo>
                    <a:pt x="41720" y="1073564"/>
                  </a:lnTo>
                  <a:lnTo>
                    <a:pt x="41720" y="1073564"/>
                  </a:lnTo>
                  <a:lnTo>
                    <a:pt x="41338" y="1077469"/>
                  </a:lnTo>
                  <a:lnTo>
                    <a:pt x="41338" y="1077469"/>
                  </a:lnTo>
                  <a:lnTo>
                    <a:pt x="80963" y="1078136"/>
                  </a:lnTo>
                  <a:lnTo>
                    <a:pt x="55150" y="1055276"/>
                  </a:lnTo>
                  <a:lnTo>
                    <a:pt x="32480" y="1058895"/>
                  </a:lnTo>
                  <a:lnTo>
                    <a:pt x="50482" y="1024224"/>
                  </a:lnTo>
                  <a:lnTo>
                    <a:pt x="16954" y="984029"/>
                  </a:lnTo>
                  <a:lnTo>
                    <a:pt x="24765" y="966407"/>
                  </a:lnTo>
                  <a:lnTo>
                    <a:pt x="0" y="928403"/>
                  </a:lnTo>
                  <a:lnTo>
                    <a:pt x="0" y="928403"/>
                  </a:lnTo>
                  <a:lnTo>
                    <a:pt x="4381" y="928403"/>
                  </a:lnTo>
                  <a:lnTo>
                    <a:pt x="4381" y="928403"/>
                  </a:lnTo>
                  <a:lnTo>
                    <a:pt x="1143" y="914115"/>
                  </a:lnTo>
                  <a:lnTo>
                    <a:pt x="1143" y="914115"/>
                  </a:lnTo>
                  <a:lnTo>
                    <a:pt x="8001" y="914496"/>
                  </a:lnTo>
                  <a:lnTo>
                    <a:pt x="8001" y="914496"/>
                  </a:lnTo>
                  <a:lnTo>
                    <a:pt x="53435" y="902209"/>
                  </a:lnTo>
                  <a:lnTo>
                    <a:pt x="154591" y="936118"/>
                  </a:lnTo>
                  <a:lnTo>
                    <a:pt x="191167" y="886683"/>
                  </a:lnTo>
                  <a:lnTo>
                    <a:pt x="229553" y="874015"/>
                  </a:lnTo>
                  <a:lnTo>
                    <a:pt x="251651" y="896970"/>
                  </a:lnTo>
                  <a:lnTo>
                    <a:pt x="443103" y="742475"/>
                  </a:lnTo>
                  <a:lnTo>
                    <a:pt x="480441" y="717424"/>
                  </a:lnTo>
                  <a:lnTo>
                    <a:pt x="508445" y="734664"/>
                  </a:lnTo>
                  <a:lnTo>
                    <a:pt x="503111" y="703232"/>
                  </a:lnTo>
                  <a:lnTo>
                    <a:pt x="533972" y="701612"/>
                  </a:lnTo>
                  <a:lnTo>
                    <a:pt x="574929" y="665894"/>
                  </a:lnTo>
                  <a:lnTo>
                    <a:pt x="587883" y="682372"/>
                  </a:lnTo>
                  <a:lnTo>
                    <a:pt x="600265" y="645320"/>
                  </a:lnTo>
                  <a:lnTo>
                    <a:pt x="610362" y="651987"/>
                  </a:lnTo>
                  <a:lnTo>
                    <a:pt x="610362" y="651987"/>
                  </a:lnTo>
                  <a:lnTo>
                    <a:pt x="617696" y="648177"/>
                  </a:lnTo>
                  <a:lnTo>
                    <a:pt x="617696" y="648177"/>
                  </a:lnTo>
                  <a:lnTo>
                    <a:pt x="652844" y="620745"/>
                  </a:lnTo>
                  <a:lnTo>
                    <a:pt x="661511" y="568262"/>
                  </a:lnTo>
                  <a:lnTo>
                    <a:pt x="698373" y="525210"/>
                  </a:lnTo>
                  <a:lnTo>
                    <a:pt x="691420" y="476822"/>
                  </a:lnTo>
                  <a:lnTo>
                    <a:pt x="625316" y="366522"/>
                  </a:lnTo>
                  <a:lnTo>
                    <a:pt x="592932" y="346139"/>
                  </a:lnTo>
                  <a:lnTo>
                    <a:pt x="606933" y="304229"/>
                  </a:lnTo>
                  <a:lnTo>
                    <a:pt x="582168" y="256794"/>
                  </a:lnTo>
                  <a:lnTo>
                    <a:pt x="555975" y="261461"/>
                  </a:lnTo>
                  <a:lnTo>
                    <a:pt x="511588" y="205073"/>
                  </a:lnTo>
                  <a:lnTo>
                    <a:pt x="536734" y="163449"/>
                  </a:lnTo>
                  <a:lnTo>
                    <a:pt x="598456" y="144209"/>
                  </a:lnTo>
                  <a:lnTo>
                    <a:pt x="607600" y="125349"/>
                  </a:lnTo>
                  <a:lnTo>
                    <a:pt x="642461" y="132874"/>
                  </a:lnTo>
                  <a:lnTo>
                    <a:pt x="686372" y="116110"/>
                  </a:lnTo>
                  <a:lnTo>
                    <a:pt x="704374" y="66199"/>
                  </a:lnTo>
                  <a:lnTo>
                    <a:pt x="693516" y="44577"/>
                  </a:lnTo>
                  <a:lnTo>
                    <a:pt x="693516" y="44577"/>
                  </a:lnTo>
                  <a:lnTo>
                    <a:pt x="720757" y="247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8754142" y="-1275734"/>
              <a:ext cx="1705641" cy="1332071"/>
            </a:xfrm>
            <a:custGeom>
              <a:avLst/>
              <a:gdLst>
                <a:gd name="connsiteX0" fmla="*/ 919353 w 1705641"/>
                <a:gd name="connsiteY0" fmla="*/ 0 h 1332071"/>
                <a:gd name="connsiteX1" fmla="*/ 1136904 w 1705641"/>
                <a:gd name="connsiteY1" fmla="*/ 129635 h 1332071"/>
                <a:gd name="connsiteX2" fmla="*/ 1225201 w 1705641"/>
                <a:gd name="connsiteY2" fmla="*/ 210312 h 1332071"/>
                <a:gd name="connsiteX3" fmla="*/ 1218152 w 1705641"/>
                <a:gd name="connsiteY3" fmla="*/ 244411 h 1332071"/>
                <a:gd name="connsiteX4" fmla="*/ 1156716 w 1705641"/>
                <a:gd name="connsiteY4" fmla="*/ 150209 h 1332071"/>
                <a:gd name="connsiteX5" fmla="*/ 992696 w 1705641"/>
                <a:gd name="connsiteY5" fmla="*/ 48006 h 1332071"/>
                <a:gd name="connsiteX6" fmla="*/ 976408 w 1705641"/>
                <a:gd name="connsiteY6" fmla="*/ 106775 h 1332071"/>
                <a:gd name="connsiteX7" fmla="*/ 1021271 w 1705641"/>
                <a:gd name="connsiteY7" fmla="*/ 142113 h 1332071"/>
                <a:gd name="connsiteX8" fmla="*/ 1020318 w 1705641"/>
                <a:gd name="connsiteY8" fmla="*/ 204597 h 1332071"/>
                <a:gd name="connsiteX9" fmla="*/ 1047845 w 1705641"/>
                <a:gd name="connsiteY9" fmla="*/ 196215 h 1332071"/>
                <a:gd name="connsiteX10" fmla="*/ 1046036 w 1705641"/>
                <a:gd name="connsiteY10" fmla="*/ 227457 h 1332071"/>
                <a:gd name="connsiteX11" fmla="*/ 1076992 w 1705641"/>
                <a:gd name="connsiteY11" fmla="*/ 286702 h 1332071"/>
                <a:gd name="connsiteX12" fmla="*/ 1065562 w 1705641"/>
                <a:gd name="connsiteY12" fmla="*/ 299847 h 1332071"/>
                <a:gd name="connsiteX13" fmla="*/ 1041178 w 1705641"/>
                <a:gd name="connsiteY13" fmla="*/ 291655 h 1332071"/>
                <a:gd name="connsiteX14" fmla="*/ 1072420 w 1705641"/>
                <a:gd name="connsiteY14" fmla="*/ 306038 h 1332071"/>
                <a:gd name="connsiteX15" fmla="*/ 1075468 w 1705641"/>
                <a:gd name="connsiteY15" fmla="*/ 382714 h 1332071"/>
                <a:gd name="connsiteX16" fmla="*/ 1111758 w 1705641"/>
                <a:gd name="connsiteY16" fmla="*/ 422338 h 1332071"/>
                <a:gd name="connsiteX17" fmla="*/ 1168813 w 1705641"/>
                <a:gd name="connsiteY17" fmla="*/ 430530 h 1332071"/>
                <a:gd name="connsiteX18" fmla="*/ 1149001 w 1705641"/>
                <a:gd name="connsiteY18" fmla="*/ 436626 h 1332071"/>
                <a:gd name="connsiteX19" fmla="*/ 1174052 w 1705641"/>
                <a:gd name="connsiteY19" fmla="*/ 461295 h 1332071"/>
                <a:gd name="connsiteX20" fmla="*/ 1269016 w 1705641"/>
                <a:gd name="connsiteY20" fmla="*/ 489299 h 1332071"/>
                <a:gd name="connsiteX21" fmla="*/ 1295400 w 1705641"/>
                <a:gd name="connsiteY21" fmla="*/ 469487 h 1332071"/>
                <a:gd name="connsiteX22" fmla="*/ 1329976 w 1705641"/>
                <a:gd name="connsiteY22" fmla="*/ 491013 h 1332071"/>
                <a:gd name="connsiteX23" fmla="*/ 1450657 w 1705641"/>
                <a:gd name="connsiteY23" fmla="*/ 482536 h 1332071"/>
                <a:gd name="connsiteX24" fmla="*/ 1575245 w 1705641"/>
                <a:gd name="connsiteY24" fmla="*/ 452818 h 1332071"/>
                <a:gd name="connsiteX25" fmla="*/ 1705642 w 1705641"/>
                <a:gd name="connsiteY25" fmla="*/ 386810 h 1332071"/>
                <a:gd name="connsiteX26" fmla="*/ 1567720 w 1705641"/>
                <a:gd name="connsiteY26" fmla="*/ 469773 h 1332071"/>
                <a:gd name="connsiteX27" fmla="*/ 1459325 w 1705641"/>
                <a:gd name="connsiteY27" fmla="*/ 499776 h 1332071"/>
                <a:gd name="connsiteX28" fmla="*/ 1479518 w 1705641"/>
                <a:gd name="connsiteY28" fmla="*/ 522732 h 1332071"/>
                <a:gd name="connsiteX29" fmla="*/ 1481423 w 1705641"/>
                <a:gd name="connsiteY29" fmla="*/ 561308 h 1332071"/>
                <a:gd name="connsiteX30" fmla="*/ 1481423 w 1705641"/>
                <a:gd name="connsiteY30" fmla="*/ 561308 h 1332071"/>
                <a:gd name="connsiteX31" fmla="*/ 1516761 w 1705641"/>
                <a:gd name="connsiteY31" fmla="*/ 624078 h 1332071"/>
                <a:gd name="connsiteX32" fmla="*/ 1474851 w 1705641"/>
                <a:gd name="connsiteY32" fmla="*/ 658558 h 1332071"/>
                <a:gd name="connsiteX33" fmla="*/ 1487329 w 1705641"/>
                <a:gd name="connsiteY33" fmla="*/ 679608 h 1332071"/>
                <a:gd name="connsiteX34" fmla="*/ 1458182 w 1705641"/>
                <a:gd name="connsiteY34" fmla="*/ 763238 h 1332071"/>
                <a:gd name="connsiteX35" fmla="*/ 1500569 w 1705641"/>
                <a:gd name="connsiteY35" fmla="*/ 782478 h 1332071"/>
                <a:gd name="connsiteX36" fmla="*/ 1489710 w 1705641"/>
                <a:gd name="connsiteY36" fmla="*/ 799052 h 1332071"/>
                <a:gd name="connsiteX37" fmla="*/ 1500664 w 1705641"/>
                <a:gd name="connsiteY37" fmla="*/ 816673 h 1332071"/>
                <a:gd name="connsiteX38" fmla="*/ 1519142 w 1705641"/>
                <a:gd name="connsiteY38" fmla="*/ 807720 h 1332071"/>
                <a:gd name="connsiteX39" fmla="*/ 1569625 w 1705641"/>
                <a:gd name="connsiteY39" fmla="*/ 833913 h 1332071"/>
                <a:gd name="connsiteX40" fmla="*/ 1554194 w 1705641"/>
                <a:gd name="connsiteY40" fmla="*/ 863250 h 1332071"/>
                <a:gd name="connsiteX41" fmla="*/ 1568291 w 1705641"/>
                <a:gd name="connsiteY41" fmla="*/ 893540 h 1332071"/>
                <a:gd name="connsiteX42" fmla="*/ 1673733 w 1705641"/>
                <a:gd name="connsiteY42" fmla="*/ 870585 h 1332071"/>
                <a:gd name="connsiteX43" fmla="*/ 1645253 w 1705641"/>
                <a:gd name="connsiteY43" fmla="*/ 942308 h 1332071"/>
                <a:gd name="connsiteX44" fmla="*/ 1645253 w 1705641"/>
                <a:gd name="connsiteY44" fmla="*/ 942308 h 1332071"/>
                <a:gd name="connsiteX45" fmla="*/ 1645253 w 1705641"/>
                <a:gd name="connsiteY45" fmla="*/ 945451 h 1332071"/>
                <a:gd name="connsiteX46" fmla="*/ 1645253 w 1705641"/>
                <a:gd name="connsiteY46" fmla="*/ 945451 h 1332071"/>
                <a:gd name="connsiteX47" fmla="*/ 1606772 w 1705641"/>
                <a:gd name="connsiteY47" fmla="*/ 1013080 h 1332071"/>
                <a:gd name="connsiteX48" fmla="*/ 1618774 w 1705641"/>
                <a:gd name="connsiteY48" fmla="*/ 1023271 h 1332071"/>
                <a:gd name="connsiteX49" fmla="*/ 1608582 w 1705641"/>
                <a:gd name="connsiteY49" fmla="*/ 1051370 h 1332071"/>
                <a:gd name="connsiteX50" fmla="*/ 1588198 w 1705641"/>
                <a:gd name="connsiteY50" fmla="*/ 1020795 h 1332071"/>
                <a:gd name="connsiteX51" fmla="*/ 1534287 w 1705641"/>
                <a:gd name="connsiteY51" fmla="*/ 1006888 h 1332071"/>
                <a:gd name="connsiteX52" fmla="*/ 1513237 w 1705641"/>
                <a:gd name="connsiteY52" fmla="*/ 1018414 h 1332071"/>
                <a:gd name="connsiteX53" fmla="*/ 1503902 w 1705641"/>
                <a:gd name="connsiteY53" fmla="*/ 1081469 h 1332071"/>
                <a:gd name="connsiteX54" fmla="*/ 1459039 w 1705641"/>
                <a:gd name="connsiteY54" fmla="*/ 1129380 h 1332071"/>
                <a:gd name="connsiteX55" fmla="*/ 1457515 w 1705641"/>
                <a:gd name="connsiteY55" fmla="*/ 1178624 h 1332071"/>
                <a:gd name="connsiteX56" fmla="*/ 1435703 w 1705641"/>
                <a:gd name="connsiteY56" fmla="*/ 1180053 h 1332071"/>
                <a:gd name="connsiteX57" fmla="*/ 1407890 w 1705641"/>
                <a:gd name="connsiteY57" fmla="*/ 1212343 h 1332071"/>
                <a:gd name="connsiteX58" fmla="*/ 1412177 w 1705641"/>
                <a:gd name="connsiteY58" fmla="*/ 1240156 h 1332071"/>
                <a:gd name="connsiteX59" fmla="*/ 1412177 w 1705641"/>
                <a:gd name="connsiteY59" fmla="*/ 1240156 h 1332071"/>
                <a:gd name="connsiteX60" fmla="*/ 1324356 w 1705641"/>
                <a:gd name="connsiteY60" fmla="*/ 1228726 h 1332071"/>
                <a:gd name="connsiteX61" fmla="*/ 1272159 w 1705641"/>
                <a:gd name="connsiteY61" fmla="*/ 1247109 h 1332071"/>
                <a:gd name="connsiteX62" fmla="*/ 1273778 w 1705641"/>
                <a:gd name="connsiteY62" fmla="*/ 1229678 h 1332071"/>
                <a:gd name="connsiteX63" fmla="*/ 1194149 w 1705641"/>
                <a:gd name="connsiteY63" fmla="*/ 1219296 h 1332071"/>
                <a:gd name="connsiteX64" fmla="*/ 1176623 w 1705641"/>
                <a:gd name="connsiteY64" fmla="*/ 1182720 h 1332071"/>
                <a:gd name="connsiteX65" fmla="*/ 1193959 w 1705641"/>
                <a:gd name="connsiteY65" fmla="*/ 1127189 h 1332071"/>
                <a:gd name="connsiteX66" fmla="*/ 1171765 w 1705641"/>
                <a:gd name="connsiteY66" fmla="*/ 1142620 h 1332071"/>
                <a:gd name="connsiteX67" fmla="*/ 1126807 w 1705641"/>
                <a:gd name="connsiteY67" fmla="*/ 1131761 h 1332071"/>
                <a:gd name="connsiteX68" fmla="*/ 1112044 w 1705641"/>
                <a:gd name="connsiteY68" fmla="*/ 1152811 h 1332071"/>
                <a:gd name="connsiteX69" fmla="*/ 1081659 w 1705641"/>
                <a:gd name="connsiteY69" fmla="*/ 1149192 h 1332071"/>
                <a:gd name="connsiteX70" fmla="*/ 1086422 w 1705641"/>
                <a:gd name="connsiteY70" fmla="*/ 1166813 h 1332071"/>
                <a:gd name="connsiteX71" fmla="*/ 1068229 w 1705641"/>
                <a:gd name="connsiteY71" fmla="*/ 1171004 h 1332071"/>
                <a:gd name="connsiteX72" fmla="*/ 1045464 w 1705641"/>
                <a:gd name="connsiteY72" fmla="*/ 1146144 h 1332071"/>
                <a:gd name="connsiteX73" fmla="*/ 1047845 w 1705641"/>
                <a:gd name="connsiteY73" fmla="*/ 1122712 h 1332071"/>
                <a:gd name="connsiteX74" fmla="*/ 1021652 w 1705641"/>
                <a:gd name="connsiteY74" fmla="*/ 1124617 h 1332071"/>
                <a:gd name="connsiteX75" fmla="*/ 1014889 w 1705641"/>
                <a:gd name="connsiteY75" fmla="*/ 1140429 h 1332071"/>
                <a:gd name="connsiteX76" fmla="*/ 900779 w 1705641"/>
                <a:gd name="connsiteY76" fmla="*/ 1125856 h 1332071"/>
                <a:gd name="connsiteX77" fmla="*/ 903161 w 1705641"/>
                <a:gd name="connsiteY77" fmla="*/ 1084327 h 1332071"/>
                <a:gd name="connsiteX78" fmla="*/ 863537 w 1705641"/>
                <a:gd name="connsiteY78" fmla="*/ 1082993 h 1332071"/>
                <a:gd name="connsiteX79" fmla="*/ 863537 w 1705641"/>
                <a:gd name="connsiteY79" fmla="*/ 1082993 h 1332071"/>
                <a:gd name="connsiteX80" fmla="*/ 863537 w 1705641"/>
                <a:gd name="connsiteY80" fmla="*/ 1072611 h 1332071"/>
                <a:gd name="connsiteX81" fmla="*/ 863537 w 1705641"/>
                <a:gd name="connsiteY81" fmla="*/ 1072611 h 1332071"/>
                <a:gd name="connsiteX82" fmla="*/ 845153 w 1705641"/>
                <a:gd name="connsiteY82" fmla="*/ 1084803 h 1332071"/>
                <a:gd name="connsiteX83" fmla="*/ 834771 w 1705641"/>
                <a:gd name="connsiteY83" fmla="*/ 1061752 h 1332071"/>
                <a:gd name="connsiteX84" fmla="*/ 811625 w 1705641"/>
                <a:gd name="connsiteY84" fmla="*/ 1069753 h 1332071"/>
                <a:gd name="connsiteX85" fmla="*/ 789337 w 1705641"/>
                <a:gd name="connsiteY85" fmla="*/ 1046131 h 1332071"/>
                <a:gd name="connsiteX86" fmla="*/ 748855 w 1705641"/>
                <a:gd name="connsiteY86" fmla="*/ 1104043 h 1332071"/>
                <a:gd name="connsiteX87" fmla="*/ 714756 w 1705641"/>
                <a:gd name="connsiteY87" fmla="*/ 1071658 h 1332071"/>
                <a:gd name="connsiteX88" fmla="*/ 664274 w 1705641"/>
                <a:gd name="connsiteY88" fmla="*/ 1066610 h 1332071"/>
                <a:gd name="connsiteX89" fmla="*/ 682847 w 1705641"/>
                <a:gd name="connsiteY89" fmla="*/ 1115664 h 1332071"/>
                <a:gd name="connsiteX90" fmla="*/ 639985 w 1705641"/>
                <a:gd name="connsiteY90" fmla="*/ 1140048 h 1332071"/>
                <a:gd name="connsiteX91" fmla="*/ 597408 w 1705641"/>
                <a:gd name="connsiteY91" fmla="*/ 1135857 h 1332071"/>
                <a:gd name="connsiteX92" fmla="*/ 575215 w 1705641"/>
                <a:gd name="connsiteY92" fmla="*/ 1192721 h 1332071"/>
                <a:gd name="connsiteX93" fmla="*/ 584835 w 1705641"/>
                <a:gd name="connsiteY93" fmla="*/ 1221201 h 1332071"/>
                <a:gd name="connsiteX94" fmla="*/ 547497 w 1705641"/>
                <a:gd name="connsiteY94" fmla="*/ 1222915 h 1332071"/>
                <a:gd name="connsiteX95" fmla="*/ 556260 w 1705641"/>
                <a:gd name="connsiteY95" fmla="*/ 1250919 h 1332071"/>
                <a:gd name="connsiteX96" fmla="*/ 519208 w 1705641"/>
                <a:gd name="connsiteY96" fmla="*/ 1225678 h 1332071"/>
                <a:gd name="connsiteX97" fmla="*/ 499682 w 1705641"/>
                <a:gd name="connsiteY97" fmla="*/ 1243585 h 1332071"/>
                <a:gd name="connsiteX98" fmla="*/ 470821 w 1705641"/>
                <a:gd name="connsiteY98" fmla="*/ 1237012 h 1332071"/>
                <a:gd name="connsiteX99" fmla="*/ 462725 w 1705641"/>
                <a:gd name="connsiteY99" fmla="*/ 1202437 h 1332071"/>
                <a:gd name="connsiteX100" fmla="*/ 410718 w 1705641"/>
                <a:gd name="connsiteY100" fmla="*/ 1240918 h 1332071"/>
                <a:gd name="connsiteX101" fmla="*/ 393287 w 1705641"/>
                <a:gd name="connsiteY101" fmla="*/ 1332072 h 1332071"/>
                <a:gd name="connsiteX102" fmla="*/ 393287 w 1705641"/>
                <a:gd name="connsiteY102" fmla="*/ 1332072 h 1332071"/>
                <a:gd name="connsiteX103" fmla="*/ 361759 w 1705641"/>
                <a:gd name="connsiteY103" fmla="*/ 1320832 h 1332071"/>
                <a:gd name="connsiteX104" fmla="*/ 361759 w 1705641"/>
                <a:gd name="connsiteY104" fmla="*/ 1320832 h 1332071"/>
                <a:gd name="connsiteX105" fmla="*/ 359474 w 1705641"/>
                <a:gd name="connsiteY105" fmla="*/ 1319975 h 1332071"/>
                <a:gd name="connsiteX106" fmla="*/ 359474 w 1705641"/>
                <a:gd name="connsiteY106" fmla="*/ 1319975 h 1332071"/>
                <a:gd name="connsiteX107" fmla="*/ 342519 w 1705641"/>
                <a:gd name="connsiteY107" fmla="*/ 1294543 h 1332071"/>
                <a:gd name="connsiteX108" fmla="*/ 305848 w 1705641"/>
                <a:gd name="connsiteY108" fmla="*/ 1289209 h 1332071"/>
                <a:gd name="connsiteX109" fmla="*/ 305848 w 1705641"/>
                <a:gd name="connsiteY109" fmla="*/ 1289209 h 1332071"/>
                <a:gd name="connsiteX110" fmla="*/ 293275 w 1705641"/>
                <a:gd name="connsiteY110" fmla="*/ 1289781 h 1332071"/>
                <a:gd name="connsiteX111" fmla="*/ 293275 w 1705641"/>
                <a:gd name="connsiteY111" fmla="*/ 1289781 h 1332071"/>
                <a:gd name="connsiteX112" fmla="*/ 260033 w 1705641"/>
                <a:gd name="connsiteY112" fmla="*/ 1296448 h 1332071"/>
                <a:gd name="connsiteX113" fmla="*/ 221361 w 1705641"/>
                <a:gd name="connsiteY113" fmla="*/ 1280923 h 1332071"/>
                <a:gd name="connsiteX114" fmla="*/ 196310 w 1705641"/>
                <a:gd name="connsiteY114" fmla="*/ 1305211 h 1332071"/>
                <a:gd name="connsiteX115" fmla="*/ 165830 w 1705641"/>
                <a:gd name="connsiteY115" fmla="*/ 1305402 h 1332071"/>
                <a:gd name="connsiteX116" fmla="*/ 166021 w 1705641"/>
                <a:gd name="connsiteY116" fmla="*/ 1273969 h 1332071"/>
                <a:gd name="connsiteX117" fmla="*/ 136398 w 1705641"/>
                <a:gd name="connsiteY117" fmla="*/ 1279494 h 1332071"/>
                <a:gd name="connsiteX118" fmla="*/ 103632 w 1705641"/>
                <a:gd name="connsiteY118" fmla="*/ 1168909 h 1332071"/>
                <a:gd name="connsiteX119" fmla="*/ 103632 w 1705641"/>
                <a:gd name="connsiteY119" fmla="*/ 1168909 h 1332071"/>
                <a:gd name="connsiteX120" fmla="*/ 82963 w 1705641"/>
                <a:gd name="connsiteY120" fmla="*/ 1081469 h 1332071"/>
                <a:gd name="connsiteX121" fmla="*/ 133159 w 1705641"/>
                <a:gd name="connsiteY121" fmla="*/ 1030415 h 1332071"/>
                <a:gd name="connsiteX122" fmla="*/ 90869 w 1705641"/>
                <a:gd name="connsiteY122" fmla="*/ 998983 h 1332071"/>
                <a:gd name="connsiteX123" fmla="*/ 91154 w 1705641"/>
                <a:gd name="connsiteY123" fmla="*/ 963169 h 1332071"/>
                <a:gd name="connsiteX124" fmla="*/ 103918 w 1705641"/>
                <a:gd name="connsiteY124" fmla="*/ 950881 h 1332071"/>
                <a:gd name="connsiteX125" fmla="*/ 148209 w 1705641"/>
                <a:gd name="connsiteY125" fmla="*/ 957835 h 1332071"/>
                <a:gd name="connsiteX126" fmla="*/ 155924 w 1705641"/>
                <a:gd name="connsiteY126" fmla="*/ 925258 h 1332071"/>
                <a:gd name="connsiteX127" fmla="*/ 94393 w 1705641"/>
                <a:gd name="connsiteY127" fmla="*/ 890492 h 1332071"/>
                <a:gd name="connsiteX128" fmla="*/ 93154 w 1705641"/>
                <a:gd name="connsiteY128" fmla="*/ 855821 h 1332071"/>
                <a:gd name="connsiteX129" fmla="*/ 73724 w 1705641"/>
                <a:gd name="connsiteY129" fmla="*/ 833532 h 1332071"/>
                <a:gd name="connsiteX130" fmla="*/ 59055 w 1705641"/>
                <a:gd name="connsiteY130" fmla="*/ 825817 h 1332071"/>
                <a:gd name="connsiteX131" fmla="*/ 51816 w 1705641"/>
                <a:gd name="connsiteY131" fmla="*/ 850296 h 1332071"/>
                <a:gd name="connsiteX132" fmla="*/ 51816 w 1705641"/>
                <a:gd name="connsiteY132" fmla="*/ 850296 h 1332071"/>
                <a:gd name="connsiteX133" fmla="*/ 45053 w 1705641"/>
                <a:gd name="connsiteY133" fmla="*/ 850868 h 1332071"/>
                <a:gd name="connsiteX134" fmla="*/ 45053 w 1705641"/>
                <a:gd name="connsiteY134" fmla="*/ 850868 h 1332071"/>
                <a:gd name="connsiteX135" fmla="*/ 41720 w 1705641"/>
                <a:gd name="connsiteY135" fmla="*/ 804005 h 1332071"/>
                <a:gd name="connsiteX136" fmla="*/ 41720 w 1705641"/>
                <a:gd name="connsiteY136" fmla="*/ 804005 h 1332071"/>
                <a:gd name="connsiteX137" fmla="*/ 45720 w 1705641"/>
                <a:gd name="connsiteY137" fmla="*/ 799147 h 1332071"/>
                <a:gd name="connsiteX138" fmla="*/ 45720 w 1705641"/>
                <a:gd name="connsiteY138" fmla="*/ 799147 h 1332071"/>
                <a:gd name="connsiteX139" fmla="*/ 57436 w 1705641"/>
                <a:gd name="connsiteY139" fmla="*/ 760095 h 1332071"/>
                <a:gd name="connsiteX140" fmla="*/ 39433 w 1705641"/>
                <a:gd name="connsiteY140" fmla="*/ 733710 h 1332071"/>
                <a:gd name="connsiteX141" fmla="*/ 52007 w 1705641"/>
                <a:gd name="connsiteY141" fmla="*/ 716661 h 1332071"/>
                <a:gd name="connsiteX142" fmla="*/ 0 w 1705641"/>
                <a:gd name="connsiteY142" fmla="*/ 620458 h 1332071"/>
                <a:gd name="connsiteX143" fmla="*/ 9144 w 1705641"/>
                <a:gd name="connsiteY143" fmla="*/ 600360 h 1332071"/>
                <a:gd name="connsiteX144" fmla="*/ 80867 w 1705641"/>
                <a:gd name="connsiteY144" fmla="*/ 573214 h 1332071"/>
                <a:gd name="connsiteX145" fmla="*/ 87249 w 1705641"/>
                <a:gd name="connsiteY145" fmla="*/ 550926 h 1332071"/>
                <a:gd name="connsiteX146" fmla="*/ 58007 w 1705641"/>
                <a:gd name="connsiteY146" fmla="*/ 516540 h 1332071"/>
                <a:gd name="connsiteX147" fmla="*/ 53435 w 1705641"/>
                <a:gd name="connsiteY147" fmla="*/ 469296 h 1332071"/>
                <a:gd name="connsiteX148" fmla="*/ 79153 w 1705641"/>
                <a:gd name="connsiteY148" fmla="*/ 462724 h 1332071"/>
                <a:gd name="connsiteX149" fmla="*/ 75152 w 1705641"/>
                <a:gd name="connsiteY149" fmla="*/ 389477 h 1332071"/>
                <a:gd name="connsiteX150" fmla="*/ 61436 w 1705641"/>
                <a:gd name="connsiteY150" fmla="*/ 357759 h 1332071"/>
                <a:gd name="connsiteX151" fmla="*/ 33528 w 1705641"/>
                <a:gd name="connsiteY151" fmla="*/ 346233 h 1332071"/>
                <a:gd name="connsiteX152" fmla="*/ 6763 w 1705641"/>
                <a:gd name="connsiteY152" fmla="*/ 268224 h 1332071"/>
                <a:gd name="connsiteX153" fmla="*/ 6763 w 1705641"/>
                <a:gd name="connsiteY153" fmla="*/ 268224 h 1332071"/>
                <a:gd name="connsiteX154" fmla="*/ 106871 w 1705641"/>
                <a:gd name="connsiteY154" fmla="*/ 242411 h 1332071"/>
                <a:gd name="connsiteX155" fmla="*/ 192500 w 1705641"/>
                <a:gd name="connsiteY155" fmla="*/ 167640 h 1332071"/>
                <a:gd name="connsiteX156" fmla="*/ 316992 w 1705641"/>
                <a:gd name="connsiteY156" fmla="*/ 102870 h 1332071"/>
                <a:gd name="connsiteX157" fmla="*/ 719804 w 1705641"/>
                <a:gd name="connsiteY157" fmla="*/ 5620 h 1332071"/>
                <a:gd name="connsiteX158" fmla="*/ 919353 w 1705641"/>
                <a:gd name="connsiteY158" fmla="*/ 0 h 133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705641" h="1332071">
                  <a:moveTo>
                    <a:pt x="919353" y="0"/>
                  </a:moveTo>
                  <a:lnTo>
                    <a:pt x="1136904" y="129635"/>
                  </a:lnTo>
                  <a:lnTo>
                    <a:pt x="1225201" y="210312"/>
                  </a:lnTo>
                  <a:lnTo>
                    <a:pt x="1218152" y="244411"/>
                  </a:lnTo>
                  <a:lnTo>
                    <a:pt x="1156716" y="150209"/>
                  </a:lnTo>
                  <a:lnTo>
                    <a:pt x="992696" y="48006"/>
                  </a:lnTo>
                  <a:lnTo>
                    <a:pt x="976408" y="106775"/>
                  </a:lnTo>
                  <a:lnTo>
                    <a:pt x="1021271" y="142113"/>
                  </a:lnTo>
                  <a:lnTo>
                    <a:pt x="1020318" y="204597"/>
                  </a:lnTo>
                  <a:lnTo>
                    <a:pt x="1047845" y="196215"/>
                  </a:lnTo>
                  <a:lnTo>
                    <a:pt x="1046036" y="227457"/>
                  </a:lnTo>
                  <a:lnTo>
                    <a:pt x="1076992" y="286702"/>
                  </a:lnTo>
                  <a:lnTo>
                    <a:pt x="1065562" y="299847"/>
                  </a:lnTo>
                  <a:lnTo>
                    <a:pt x="1041178" y="291655"/>
                  </a:lnTo>
                  <a:lnTo>
                    <a:pt x="1072420" y="306038"/>
                  </a:lnTo>
                  <a:lnTo>
                    <a:pt x="1075468" y="382714"/>
                  </a:lnTo>
                  <a:lnTo>
                    <a:pt x="1111758" y="422338"/>
                  </a:lnTo>
                  <a:lnTo>
                    <a:pt x="1168813" y="430530"/>
                  </a:lnTo>
                  <a:lnTo>
                    <a:pt x="1149001" y="436626"/>
                  </a:lnTo>
                  <a:lnTo>
                    <a:pt x="1174052" y="461295"/>
                  </a:lnTo>
                  <a:lnTo>
                    <a:pt x="1269016" y="489299"/>
                  </a:lnTo>
                  <a:lnTo>
                    <a:pt x="1295400" y="469487"/>
                  </a:lnTo>
                  <a:lnTo>
                    <a:pt x="1329976" y="491013"/>
                  </a:lnTo>
                  <a:lnTo>
                    <a:pt x="1450657" y="482536"/>
                  </a:lnTo>
                  <a:lnTo>
                    <a:pt x="1575245" y="452818"/>
                  </a:lnTo>
                  <a:lnTo>
                    <a:pt x="1705642" y="386810"/>
                  </a:lnTo>
                  <a:lnTo>
                    <a:pt x="1567720" y="469773"/>
                  </a:lnTo>
                  <a:lnTo>
                    <a:pt x="1459325" y="499776"/>
                  </a:lnTo>
                  <a:lnTo>
                    <a:pt x="1479518" y="522732"/>
                  </a:lnTo>
                  <a:lnTo>
                    <a:pt x="1481423" y="561308"/>
                  </a:lnTo>
                  <a:lnTo>
                    <a:pt x="1481423" y="561308"/>
                  </a:lnTo>
                  <a:lnTo>
                    <a:pt x="1516761" y="624078"/>
                  </a:lnTo>
                  <a:lnTo>
                    <a:pt x="1474851" y="658558"/>
                  </a:lnTo>
                  <a:lnTo>
                    <a:pt x="1487329" y="679608"/>
                  </a:lnTo>
                  <a:lnTo>
                    <a:pt x="1458182" y="763238"/>
                  </a:lnTo>
                  <a:lnTo>
                    <a:pt x="1500569" y="782478"/>
                  </a:lnTo>
                  <a:lnTo>
                    <a:pt x="1489710" y="799052"/>
                  </a:lnTo>
                  <a:lnTo>
                    <a:pt x="1500664" y="816673"/>
                  </a:lnTo>
                  <a:lnTo>
                    <a:pt x="1519142" y="807720"/>
                  </a:lnTo>
                  <a:lnTo>
                    <a:pt x="1569625" y="833913"/>
                  </a:lnTo>
                  <a:lnTo>
                    <a:pt x="1554194" y="863250"/>
                  </a:lnTo>
                  <a:lnTo>
                    <a:pt x="1568291" y="893540"/>
                  </a:lnTo>
                  <a:lnTo>
                    <a:pt x="1673733" y="870585"/>
                  </a:lnTo>
                  <a:lnTo>
                    <a:pt x="1645253" y="942308"/>
                  </a:lnTo>
                  <a:lnTo>
                    <a:pt x="1645253" y="942308"/>
                  </a:lnTo>
                  <a:lnTo>
                    <a:pt x="1645253" y="945451"/>
                  </a:lnTo>
                  <a:lnTo>
                    <a:pt x="1645253" y="945451"/>
                  </a:lnTo>
                  <a:lnTo>
                    <a:pt x="1606772" y="1013080"/>
                  </a:lnTo>
                  <a:lnTo>
                    <a:pt x="1618774" y="1023271"/>
                  </a:lnTo>
                  <a:lnTo>
                    <a:pt x="1608582" y="1051370"/>
                  </a:lnTo>
                  <a:lnTo>
                    <a:pt x="1588198" y="1020795"/>
                  </a:lnTo>
                  <a:lnTo>
                    <a:pt x="1534287" y="1006888"/>
                  </a:lnTo>
                  <a:lnTo>
                    <a:pt x="1513237" y="1018414"/>
                  </a:lnTo>
                  <a:lnTo>
                    <a:pt x="1503902" y="1081469"/>
                  </a:lnTo>
                  <a:lnTo>
                    <a:pt x="1459039" y="1129380"/>
                  </a:lnTo>
                  <a:lnTo>
                    <a:pt x="1457515" y="1178624"/>
                  </a:lnTo>
                  <a:lnTo>
                    <a:pt x="1435703" y="1180053"/>
                  </a:lnTo>
                  <a:lnTo>
                    <a:pt x="1407890" y="1212343"/>
                  </a:lnTo>
                  <a:lnTo>
                    <a:pt x="1412177" y="1240156"/>
                  </a:lnTo>
                  <a:lnTo>
                    <a:pt x="1412177" y="1240156"/>
                  </a:lnTo>
                  <a:lnTo>
                    <a:pt x="1324356" y="1228726"/>
                  </a:lnTo>
                  <a:lnTo>
                    <a:pt x="1272159" y="1247109"/>
                  </a:lnTo>
                  <a:lnTo>
                    <a:pt x="1273778" y="1229678"/>
                  </a:lnTo>
                  <a:lnTo>
                    <a:pt x="1194149" y="1219296"/>
                  </a:lnTo>
                  <a:lnTo>
                    <a:pt x="1176623" y="1182720"/>
                  </a:lnTo>
                  <a:lnTo>
                    <a:pt x="1193959" y="1127189"/>
                  </a:lnTo>
                  <a:lnTo>
                    <a:pt x="1171765" y="1142620"/>
                  </a:lnTo>
                  <a:lnTo>
                    <a:pt x="1126807" y="1131761"/>
                  </a:lnTo>
                  <a:lnTo>
                    <a:pt x="1112044" y="1152811"/>
                  </a:lnTo>
                  <a:lnTo>
                    <a:pt x="1081659" y="1149192"/>
                  </a:lnTo>
                  <a:lnTo>
                    <a:pt x="1086422" y="1166813"/>
                  </a:lnTo>
                  <a:lnTo>
                    <a:pt x="1068229" y="1171004"/>
                  </a:lnTo>
                  <a:lnTo>
                    <a:pt x="1045464" y="1146144"/>
                  </a:lnTo>
                  <a:lnTo>
                    <a:pt x="1047845" y="1122712"/>
                  </a:lnTo>
                  <a:lnTo>
                    <a:pt x="1021652" y="1124617"/>
                  </a:lnTo>
                  <a:lnTo>
                    <a:pt x="1014889" y="1140429"/>
                  </a:lnTo>
                  <a:lnTo>
                    <a:pt x="900779" y="1125856"/>
                  </a:lnTo>
                  <a:lnTo>
                    <a:pt x="903161" y="1084327"/>
                  </a:lnTo>
                  <a:lnTo>
                    <a:pt x="863537" y="1082993"/>
                  </a:lnTo>
                  <a:lnTo>
                    <a:pt x="863537" y="1082993"/>
                  </a:lnTo>
                  <a:lnTo>
                    <a:pt x="863537" y="1072611"/>
                  </a:lnTo>
                  <a:lnTo>
                    <a:pt x="863537" y="1072611"/>
                  </a:lnTo>
                  <a:lnTo>
                    <a:pt x="845153" y="1084803"/>
                  </a:lnTo>
                  <a:lnTo>
                    <a:pt x="834771" y="1061752"/>
                  </a:lnTo>
                  <a:lnTo>
                    <a:pt x="811625" y="1069753"/>
                  </a:lnTo>
                  <a:lnTo>
                    <a:pt x="789337" y="1046131"/>
                  </a:lnTo>
                  <a:lnTo>
                    <a:pt x="748855" y="1104043"/>
                  </a:lnTo>
                  <a:lnTo>
                    <a:pt x="714756" y="1071658"/>
                  </a:lnTo>
                  <a:lnTo>
                    <a:pt x="664274" y="1066610"/>
                  </a:lnTo>
                  <a:lnTo>
                    <a:pt x="682847" y="1115664"/>
                  </a:lnTo>
                  <a:lnTo>
                    <a:pt x="639985" y="1140048"/>
                  </a:lnTo>
                  <a:lnTo>
                    <a:pt x="597408" y="1135857"/>
                  </a:lnTo>
                  <a:lnTo>
                    <a:pt x="575215" y="1192721"/>
                  </a:lnTo>
                  <a:lnTo>
                    <a:pt x="584835" y="1221201"/>
                  </a:lnTo>
                  <a:lnTo>
                    <a:pt x="547497" y="1222915"/>
                  </a:lnTo>
                  <a:lnTo>
                    <a:pt x="556260" y="1250919"/>
                  </a:lnTo>
                  <a:lnTo>
                    <a:pt x="519208" y="1225678"/>
                  </a:lnTo>
                  <a:lnTo>
                    <a:pt x="499682" y="1243585"/>
                  </a:lnTo>
                  <a:lnTo>
                    <a:pt x="470821" y="1237012"/>
                  </a:lnTo>
                  <a:lnTo>
                    <a:pt x="462725" y="1202437"/>
                  </a:lnTo>
                  <a:lnTo>
                    <a:pt x="410718" y="1240918"/>
                  </a:lnTo>
                  <a:lnTo>
                    <a:pt x="393287" y="1332072"/>
                  </a:lnTo>
                  <a:lnTo>
                    <a:pt x="393287" y="1332072"/>
                  </a:lnTo>
                  <a:lnTo>
                    <a:pt x="361759" y="1320832"/>
                  </a:lnTo>
                  <a:lnTo>
                    <a:pt x="361759" y="1320832"/>
                  </a:lnTo>
                  <a:lnTo>
                    <a:pt x="359474" y="1319975"/>
                  </a:lnTo>
                  <a:lnTo>
                    <a:pt x="359474" y="1319975"/>
                  </a:lnTo>
                  <a:lnTo>
                    <a:pt x="342519" y="1294543"/>
                  </a:lnTo>
                  <a:lnTo>
                    <a:pt x="305848" y="1289209"/>
                  </a:lnTo>
                  <a:lnTo>
                    <a:pt x="305848" y="1289209"/>
                  </a:lnTo>
                  <a:lnTo>
                    <a:pt x="293275" y="1289781"/>
                  </a:lnTo>
                  <a:lnTo>
                    <a:pt x="293275" y="1289781"/>
                  </a:lnTo>
                  <a:lnTo>
                    <a:pt x="260033" y="1296448"/>
                  </a:lnTo>
                  <a:lnTo>
                    <a:pt x="221361" y="1280923"/>
                  </a:lnTo>
                  <a:lnTo>
                    <a:pt x="196310" y="1305211"/>
                  </a:lnTo>
                  <a:lnTo>
                    <a:pt x="165830" y="1305402"/>
                  </a:lnTo>
                  <a:lnTo>
                    <a:pt x="166021" y="1273969"/>
                  </a:lnTo>
                  <a:lnTo>
                    <a:pt x="136398" y="1279494"/>
                  </a:lnTo>
                  <a:lnTo>
                    <a:pt x="103632" y="1168909"/>
                  </a:lnTo>
                  <a:lnTo>
                    <a:pt x="103632" y="1168909"/>
                  </a:lnTo>
                  <a:lnTo>
                    <a:pt x="82963" y="1081469"/>
                  </a:lnTo>
                  <a:lnTo>
                    <a:pt x="133159" y="1030415"/>
                  </a:lnTo>
                  <a:lnTo>
                    <a:pt x="90869" y="998983"/>
                  </a:lnTo>
                  <a:lnTo>
                    <a:pt x="91154" y="963169"/>
                  </a:lnTo>
                  <a:lnTo>
                    <a:pt x="103918" y="950881"/>
                  </a:lnTo>
                  <a:lnTo>
                    <a:pt x="148209" y="957835"/>
                  </a:lnTo>
                  <a:lnTo>
                    <a:pt x="155924" y="925258"/>
                  </a:lnTo>
                  <a:lnTo>
                    <a:pt x="94393" y="890492"/>
                  </a:lnTo>
                  <a:lnTo>
                    <a:pt x="93154" y="855821"/>
                  </a:lnTo>
                  <a:lnTo>
                    <a:pt x="73724" y="833532"/>
                  </a:lnTo>
                  <a:lnTo>
                    <a:pt x="59055" y="825817"/>
                  </a:lnTo>
                  <a:lnTo>
                    <a:pt x="51816" y="850296"/>
                  </a:lnTo>
                  <a:lnTo>
                    <a:pt x="51816" y="850296"/>
                  </a:lnTo>
                  <a:lnTo>
                    <a:pt x="45053" y="850868"/>
                  </a:lnTo>
                  <a:lnTo>
                    <a:pt x="45053" y="850868"/>
                  </a:lnTo>
                  <a:lnTo>
                    <a:pt x="41720" y="804005"/>
                  </a:lnTo>
                  <a:lnTo>
                    <a:pt x="41720" y="804005"/>
                  </a:lnTo>
                  <a:lnTo>
                    <a:pt x="45720" y="799147"/>
                  </a:lnTo>
                  <a:lnTo>
                    <a:pt x="45720" y="799147"/>
                  </a:lnTo>
                  <a:lnTo>
                    <a:pt x="57436" y="760095"/>
                  </a:lnTo>
                  <a:lnTo>
                    <a:pt x="39433" y="733710"/>
                  </a:lnTo>
                  <a:lnTo>
                    <a:pt x="52007" y="716661"/>
                  </a:lnTo>
                  <a:lnTo>
                    <a:pt x="0" y="620458"/>
                  </a:lnTo>
                  <a:lnTo>
                    <a:pt x="9144" y="600360"/>
                  </a:lnTo>
                  <a:lnTo>
                    <a:pt x="80867" y="573214"/>
                  </a:lnTo>
                  <a:lnTo>
                    <a:pt x="87249" y="550926"/>
                  </a:lnTo>
                  <a:lnTo>
                    <a:pt x="58007" y="516540"/>
                  </a:lnTo>
                  <a:lnTo>
                    <a:pt x="53435" y="469296"/>
                  </a:lnTo>
                  <a:lnTo>
                    <a:pt x="79153" y="462724"/>
                  </a:lnTo>
                  <a:lnTo>
                    <a:pt x="75152" y="389477"/>
                  </a:lnTo>
                  <a:lnTo>
                    <a:pt x="61436" y="357759"/>
                  </a:lnTo>
                  <a:lnTo>
                    <a:pt x="33528" y="346233"/>
                  </a:lnTo>
                  <a:lnTo>
                    <a:pt x="6763" y="268224"/>
                  </a:lnTo>
                  <a:lnTo>
                    <a:pt x="6763" y="268224"/>
                  </a:lnTo>
                  <a:lnTo>
                    <a:pt x="106871" y="242411"/>
                  </a:lnTo>
                  <a:lnTo>
                    <a:pt x="192500" y="167640"/>
                  </a:lnTo>
                  <a:lnTo>
                    <a:pt x="316992" y="102870"/>
                  </a:lnTo>
                  <a:lnTo>
                    <a:pt x="719804" y="5620"/>
                  </a:lnTo>
                  <a:lnTo>
                    <a:pt x="919353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6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9521000" y="2321954"/>
              <a:ext cx="1126712" cy="1547622"/>
            </a:xfrm>
            <a:custGeom>
              <a:avLst/>
              <a:gdLst>
                <a:gd name="connsiteX0" fmla="*/ 367284 w 1126712"/>
                <a:gd name="connsiteY0" fmla="*/ 43434 h 1547622"/>
                <a:gd name="connsiteX1" fmla="*/ 478346 w 1126712"/>
                <a:gd name="connsiteY1" fmla="*/ 23622 h 1547622"/>
                <a:gd name="connsiteX2" fmla="*/ 493205 w 1126712"/>
                <a:gd name="connsiteY2" fmla="*/ 38576 h 1547622"/>
                <a:gd name="connsiteX3" fmla="*/ 513969 w 1126712"/>
                <a:gd name="connsiteY3" fmla="*/ 3143 h 1547622"/>
                <a:gd name="connsiteX4" fmla="*/ 532829 w 1126712"/>
                <a:gd name="connsiteY4" fmla="*/ 0 h 1547622"/>
                <a:gd name="connsiteX5" fmla="*/ 601123 w 1126712"/>
                <a:gd name="connsiteY5" fmla="*/ 58769 h 1547622"/>
                <a:gd name="connsiteX6" fmla="*/ 620363 w 1126712"/>
                <a:gd name="connsiteY6" fmla="*/ 53245 h 1547622"/>
                <a:gd name="connsiteX7" fmla="*/ 639985 w 1126712"/>
                <a:gd name="connsiteY7" fmla="*/ 84106 h 1547622"/>
                <a:gd name="connsiteX8" fmla="*/ 656463 w 1126712"/>
                <a:gd name="connsiteY8" fmla="*/ 76771 h 1547622"/>
                <a:gd name="connsiteX9" fmla="*/ 691039 w 1126712"/>
                <a:gd name="connsiteY9" fmla="*/ 104775 h 1547622"/>
                <a:gd name="connsiteX10" fmla="*/ 716661 w 1126712"/>
                <a:gd name="connsiteY10" fmla="*/ 89154 h 1547622"/>
                <a:gd name="connsiteX11" fmla="*/ 712756 w 1126712"/>
                <a:gd name="connsiteY11" fmla="*/ 63151 h 1547622"/>
                <a:gd name="connsiteX12" fmla="*/ 749808 w 1126712"/>
                <a:gd name="connsiteY12" fmla="*/ 50959 h 1547622"/>
                <a:gd name="connsiteX13" fmla="*/ 744855 w 1126712"/>
                <a:gd name="connsiteY13" fmla="*/ 72104 h 1547622"/>
                <a:gd name="connsiteX14" fmla="*/ 768001 w 1126712"/>
                <a:gd name="connsiteY14" fmla="*/ 100394 h 1547622"/>
                <a:gd name="connsiteX15" fmla="*/ 790861 w 1126712"/>
                <a:gd name="connsiteY15" fmla="*/ 82201 h 1547622"/>
                <a:gd name="connsiteX16" fmla="*/ 803148 w 1126712"/>
                <a:gd name="connsiteY16" fmla="*/ 90202 h 1547622"/>
                <a:gd name="connsiteX17" fmla="*/ 841820 w 1126712"/>
                <a:gd name="connsiteY17" fmla="*/ 146590 h 1547622"/>
                <a:gd name="connsiteX18" fmla="*/ 852297 w 1126712"/>
                <a:gd name="connsiteY18" fmla="*/ 196310 h 1547622"/>
                <a:gd name="connsiteX19" fmla="*/ 905447 w 1126712"/>
                <a:gd name="connsiteY19" fmla="*/ 177451 h 1547622"/>
                <a:gd name="connsiteX20" fmla="*/ 951738 w 1126712"/>
                <a:gd name="connsiteY20" fmla="*/ 201358 h 1547622"/>
                <a:gd name="connsiteX21" fmla="*/ 955262 w 1126712"/>
                <a:gd name="connsiteY21" fmla="*/ 229933 h 1547622"/>
                <a:gd name="connsiteX22" fmla="*/ 998792 w 1126712"/>
                <a:gd name="connsiteY22" fmla="*/ 219551 h 1547622"/>
                <a:gd name="connsiteX23" fmla="*/ 998792 w 1126712"/>
                <a:gd name="connsiteY23" fmla="*/ 219551 h 1547622"/>
                <a:gd name="connsiteX24" fmla="*/ 1049084 w 1126712"/>
                <a:gd name="connsiteY24" fmla="*/ 258318 h 1547622"/>
                <a:gd name="connsiteX25" fmla="*/ 1046988 w 1126712"/>
                <a:gd name="connsiteY25" fmla="*/ 272034 h 1547622"/>
                <a:gd name="connsiteX26" fmla="*/ 1025747 w 1126712"/>
                <a:gd name="connsiteY26" fmla="*/ 263080 h 1547622"/>
                <a:gd name="connsiteX27" fmla="*/ 1000220 w 1126712"/>
                <a:gd name="connsiteY27" fmla="*/ 320040 h 1547622"/>
                <a:gd name="connsiteX28" fmla="*/ 972693 w 1126712"/>
                <a:gd name="connsiteY28" fmla="*/ 312611 h 1547622"/>
                <a:gd name="connsiteX29" fmla="*/ 986314 w 1126712"/>
                <a:gd name="connsiteY29" fmla="*/ 350520 h 1547622"/>
                <a:gd name="connsiteX30" fmla="*/ 1054322 w 1126712"/>
                <a:gd name="connsiteY30" fmla="*/ 358235 h 1547622"/>
                <a:gd name="connsiteX31" fmla="*/ 1074134 w 1126712"/>
                <a:gd name="connsiteY31" fmla="*/ 374713 h 1547622"/>
                <a:gd name="connsiteX32" fmla="*/ 1057656 w 1126712"/>
                <a:gd name="connsiteY32" fmla="*/ 385286 h 1547622"/>
                <a:gd name="connsiteX33" fmla="*/ 1059180 w 1126712"/>
                <a:gd name="connsiteY33" fmla="*/ 406622 h 1547622"/>
                <a:gd name="connsiteX34" fmla="*/ 1098518 w 1126712"/>
                <a:gd name="connsiteY34" fmla="*/ 412623 h 1547622"/>
                <a:gd name="connsiteX35" fmla="*/ 1092422 w 1126712"/>
                <a:gd name="connsiteY35" fmla="*/ 440912 h 1547622"/>
                <a:gd name="connsiteX36" fmla="*/ 1061276 w 1126712"/>
                <a:gd name="connsiteY36" fmla="*/ 442531 h 1547622"/>
                <a:gd name="connsiteX37" fmla="*/ 1019842 w 1126712"/>
                <a:gd name="connsiteY37" fmla="*/ 502539 h 1547622"/>
                <a:gd name="connsiteX38" fmla="*/ 1085564 w 1126712"/>
                <a:gd name="connsiteY38" fmla="*/ 516160 h 1547622"/>
                <a:gd name="connsiteX39" fmla="*/ 1092232 w 1126712"/>
                <a:gd name="connsiteY39" fmla="*/ 540830 h 1547622"/>
                <a:gd name="connsiteX40" fmla="*/ 1114139 w 1126712"/>
                <a:gd name="connsiteY40" fmla="*/ 547878 h 1547622"/>
                <a:gd name="connsiteX41" fmla="*/ 1114139 w 1126712"/>
                <a:gd name="connsiteY41" fmla="*/ 547878 h 1547622"/>
                <a:gd name="connsiteX42" fmla="*/ 1126712 w 1126712"/>
                <a:gd name="connsiteY42" fmla="*/ 574929 h 1547622"/>
                <a:gd name="connsiteX43" fmla="*/ 1084898 w 1126712"/>
                <a:gd name="connsiteY43" fmla="*/ 576263 h 1547622"/>
                <a:gd name="connsiteX44" fmla="*/ 1084135 w 1126712"/>
                <a:gd name="connsiteY44" fmla="*/ 594265 h 1547622"/>
                <a:gd name="connsiteX45" fmla="*/ 1057085 w 1126712"/>
                <a:gd name="connsiteY45" fmla="*/ 607505 h 1547622"/>
                <a:gd name="connsiteX46" fmla="*/ 975551 w 1126712"/>
                <a:gd name="connsiteY46" fmla="*/ 602456 h 1547622"/>
                <a:gd name="connsiteX47" fmla="*/ 945642 w 1126712"/>
                <a:gd name="connsiteY47" fmla="*/ 629983 h 1547622"/>
                <a:gd name="connsiteX48" fmla="*/ 907733 w 1126712"/>
                <a:gd name="connsiteY48" fmla="*/ 636937 h 1547622"/>
                <a:gd name="connsiteX49" fmla="*/ 870966 w 1126712"/>
                <a:gd name="connsiteY49" fmla="*/ 626555 h 1547622"/>
                <a:gd name="connsiteX50" fmla="*/ 851154 w 1126712"/>
                <a:gd name="connsiteY50" fmla="*/ 645414 h 1547622"/>
                <a:gd name="connsiteX51" fmla="*/ 855917 w 1126712"/>
                <a:gd name="connsiteY51" fmla="*/ 670370 h 1547622"/>
                <a:gd name="connsiteX52" fmla="*/ 832009 w 1126712"/>
                <a:gd name="connsiteY52" fmla="*/ 664845 h 1547622"/>
                <a:gd name="connsiteX53" fmla="*/ 832009 w 1126712"/>
                <a:gd name="connsiteY53" fmla="*/ 664845 h 1547622"/>
                <a:gd name="connsiteX54" fmla="*/ 828961 w 1126712"/>
                <a:gd name="connsiteY54" fmla="*/ 665797 h 1547622"/>
                <a:gd name="connsiteX55" fmla="*/ 828961 w 1126712"/>
                <a:gd name="connsiteY55" fmla="*/ 665797 h 1547622"/>
                <a:gd name="connsiteX56" fmla="*/ 852488 w 1126712"/>
                <a:gd name="connsiteY56" fmla="*/ 683609 h 1547622"/>
                <a:gd name="connsiteX57" fmla="*/ 848297 w 1126712"/>
                <a:gd name="connsiteY57" fmla="*/ 712184 h 1547622"/>
                <a:gd name="connsiteX58" fmla="*/ 775907 w 1126712"/>
                <a:gd name="connsiteY58" fmla="*/ 715899 h 1547622"/>
                <a:gd name="connsiteX59" fmla="*/ 743426 w 1126712"/>
                <a:gd name="connsiteY59" fmla="*/ 741426 h 1547622"/>
                <a:gd name="connsiteX60" fmla="*/ 753618 w 1126712"/>
                <a:gd name="connsiteY60" fmla="*/ 770382 h 1547622"/>
                <a:gd name="connsiteX61" fmla="*/ 812673 w 1126712"/>
                <a:gd name="connsiteY61" fmla="*/ 799909 h 1547622"/>
                <a:gd name="connsiteX62" fmla="*/ 806196 w 1126712"/>
                <a:gd name="connsiteY62" fmla="*/ 820198 h 1547622"/>
                <a:gd name="connsiteX63" fmla="*/ 764000 w 1126712"/>
                <a:gd name="connsiteY63" fmla="*/ 836390 h 1547622"/>
                <a:gd name="connsiteX64" fmla="*/ 776573 w 1126712"/>
                <a:gd name="connsiteY64" fmla="*/ 851725 h 1547622"/>
                <a:gd name="connsiteX65" fmla="*/ 762000 w 1126712"/>
                <a:gd name="connsiteY65" fmla="*/ 872395 h 1547622"/>
                <a:gd name="connsiteX66" fmla="*/ 722852 w 1126712"/>
                <a:gd name="connsiteY66" fmla="*/ 877919 h 1547622"/>
                <a:gd name="connsiteX67" fmla="*/ 712756 w 1126712"/>
                <a:gd name="connsiteY67" fmla="*/ 904589 h 1547622"/>
                <a:gd name="connsiteX68" fmla="*/ 710089 w 1126712"/>
                <a:gd name="connsiteY68" fmla="*/ 886587 h 1547622"/>
                <a:gd name="connsiteX69" fmla="*/ 710089 w 1126712"/>
                <a:gd name="connsiteY69" fmla="*/ 886587 h 1547622"/>
                <a:gd name="connsiteX70" fmla="*/ 706946 w 1126712"/>
                <a:gd name="connsiteY70" fmla="*/ 886587 h 1547622"/>
                <a:gd name="connsiteX71" fmla="*/ 706946 w 1126712"/>
                <a:gd name="connsiteY71" fmla="*/ 886587 h 1547622"/>
                <a:gd name="connsiteX72" fmla="*/ 684752 w 1126712"/>
                <a:gd name="connsiteY72" fmla="*/ 936879 h 1547622"/>
                <a:gd name="connsiteX73" fmla="*/ 696087 w 1126712"/>
                <a:gd name="connsiteY73" fmla="*/ 945166 h 1547622"/>
                <a:gd name="connsiteX74" fmla="*/ 659130 w 1126712"/>
                <a:gd name="connsiteY74" fmla="*/ 951166 h 1547622"/>
                <a:gd name="connsiteX75" fmla="*/ 626078 w 1126712"/>
                <a:gd name="connsiteY75" fmla="*/ 1006792 h 1547622"/>
                <a:gd name="connsiteX76" fmla="*/ 628269 w 1126712"/>
                <a:gd name="connsiteY76" fmla="*/ 1038320 h 1547622"/>
                <a:gd name="connsiteX77" fmla="*/ 610267 w 1126712"/>
                <a:gd name="connsiteY77" fmla="*/ 1049750 h 1547622"/>
                <a:gd name="connsiteX78" fmla="*/ 630746 w 1126712"/>
                <a:gd name="connsiteY78" fmla="*/ 1060037 h 1547622"/>
                <a:gd name="connsiteX79" fmla="*/ 630746 w 1126712"/>
                <a:gd name="connsiteY79" fmla="*/ 1060037 h 1547622"/>
                <a:gd name="connsiteX80" fmla="*/ 637889 w 1126712"/>
                <a:gd name="connsiteY80" fmla="*/ 1060037 h 1547622"/>
                <a:gd name="connsiteX81" fmla="*/ 637889 w 1126712"/>
                <a:gd name="connsiteY81" fmla="*/ 1060037 h 1547622"/>
                <a:gd name="connsiteX82" fmla="*/ 648176 w 1126712"/>
                <a:gd name="connsiteY82" fmla="*/ 1059656 h 1547622"/>
                <a:gd name="connsiteX83" fmla="*/ 648176 w 1126712"/>
                <a:gd name="connsiteY83" fmla="*/ 1059656 h 1547622"/>
                <a:gd name="connsiteX84" fmla="*/ 654368 w 1126712"/>
                <a:gd name="connsiteY84" fmla="*/ 1059656 h 1547622"/>
                <a:gd name="connsiteX85" fmla="*/ 654368 w 1126712"/>
                <a:gd name="connsiteY85" fmla="*/ 1059656 h 1547622"/>
                <a:gd name="connsiteX86" fmla="*/ 675608 w 1126712"/>
                <a:gd name="connsiteY86" fmla="*/ 1046131 h 1547622"/>
                <a:gd name="connsiteX87" fmla="*/ 686372 w 1126712"/>
                <a:gd name="connsiteY87" fmla="*/ 1055370 h 1547622"/>
                <a:gd name="connsiteX88" fmla="*/ 665321 w 1126712"/>
                <a:gd name="connsiteY88" fmla="*/ 1129570 h 1547622"/>
                <a:gd name="connsiteX89" fmla="*/ 735711 w 1126712"/>
                <a:gd name="connsiteY89" fmla="*/ 1123759 h 1547622"/>
                <a:gd name="connsiteX90" fmla="*/ 754571 w 1126712"/>
                <a:gd name="connsiteY90" fmla="*/ 1197292 h 1547622"/>
                <a:gd name="connsiteX91" fmla="*/ 823817 w 1126712"/>
                <a:gd name="connsiteY91" fmla="*/ 1208437 h 1547622"/>
                <a:gd name="connsiteX92" fmla="*/ 830199 w 1126712"/>
                <a:gd name="connsiteY92" fmla="*/ 1239107 h 1547622"/>
                <a:gd name="connsiteX93" fmla="*/ 786289 w 1126712"/>
                <a:gd name="connsiteY93" fmla="*/ 1280446 h 1547622"/>
                <a:gd name="connsiteX94" fmla="*/ 843058 w 1126712"/>
                <a:gd name="connsiteY94" fmla="*/ 1303592 h 1547622"/>
                <a:gd name="connsiteX95" fmla="*/ 835152 w 1126712"/>
                <a:gd name="connsiteY95" fmla="*/ 1353979 h 1547622"/>
                <a:gd name="connsiteX96" fmla="*/ 835152 w 1126712"/>
                <a:gd name="connsiteY96" fmla="*/ 1353979 h 1547622"/>
                <a:gd name="connsiteX97" fmla="*/ 778574 w 1126712"/>
                <a:gd name="connsiteY97" fmla="*/ 1393602 h 1547622"/>
                <a:gd name="connsiteX98" fmla="*/ 772287 w 1126712"/>
                <a:gd name="connsiteY98" fmla="*/ 1421892 h 1547622"/>
                <a:gd name="connsiteX99" fmla="*/ 714851 w 1126712"/>
                <a:gd name="connsiteY99" fmla="*/ 1425797 h 1547622"/>
                <a:gd name="connsiteX100" fmla="*/ 693420 w 1126712"/>
                <a:gd name="connsiteY100" fmla="*/ 1494663 h 1547622"/>
                <a:gd name="connsiteX101" fmla="*/ 671417 w 1126712"/>
                <a:gd name="connsiteY101" fmla="*/ 1511332 h 1547622"/>
                <a:gd name="connsiteX102" fmla="*/ 674942 w 1126712"/>
                <a:gd name="connsiteY102" fmla="*/ 1532668 h 1547622"/>
                <a:gd name="connsiteX103" fmla="*/ 632936 w 1126712"/>
                <a:gd name="connsiteY103" fmla="*/ 1540669 h 1547622"/>
                <a:gd name="connsiteX104" fmla="*/ 605314 w 1126712"/>
                <a:gd name="connsiteY104" fmla="*/ 1528001 h 1547622"/>
                <a:gd name="connsiteX105" fmla="*/ 582644 w 1126712"/>
                <a:gd name="connsiteY105" fmla="*/ 1547241 h 1547622"/>
                <a:gd name="connsiteX106" fmla="*/ 550355 w 1126712"/>
                <a:gd name="connsiteY106" fmla="*/ 1547622 h 1547622"/>
                <a:gd name="connsiteX107" fmla="*/ 545783 w 1126712"/>
                <a:gd name="connsiteY107" fmla="*/ 1451039 h 1547622"/>
                <a:gd name="connsiteX108" fmla="*/ 466820 w 1126712"/>
                <a:gd name="connsiteY108" fmla="*/ 1433418 h 1547622"/>
                <a:gd name="connsiteX109" fmla="*/ 479584 w 1126712"/>
                <a:gd name="connsiteY109" fmla="*/ 1409700 h 1547622"/>
                <a:gd name="connsiteX110" fmla="*/ 449580 w 1126712"/>
                <a:gd name="connsiteY110" fmla="*/ 1296353 h 1547622"/>
                <a:gd name="connsiteX111" fmla="*/ 411480 w 1126712"/>
                <a:gd name="connsiteY111" fmla="*/ 1297019 h 1547622"/>
                <a:gd name="connsiteX112" fmla="*/ 392335 w 1126712"/>
                <a:gd name="connsiteY112" fmla="*/ 1271397 h 1547622"/>
                <a:gd name="connsiteX113" fmla="*/ 343757 w 1126712"/>
                <a:gd name="connsiteY113" fmla="*/ 1255300 h 1547622"/>
                <a:gd name="connsiteX114" fmla="*/ 311849 w 1126712"/>
                <a:gd name="connsiteY114" fmla="*/ 1160812 h 1547622"/>
                <a:gd name="connsiteX115" fmla="*/ 331946 w 1126712"/>
                <a:gd name="connsiteY115" fmla="*/ 1130617 h 1547622"/>
                <a:gd name="connsiteX116" fmla="*/ 309086 w 1126712"/>
                <a:gd name="connsiteY116" fmla="*/ 1113758 h 1547622"/>
                <a:gd name="connsiteX117" fmla="*/ 313087 w 1126712"/>
                <a:gd name="connsiteY117" fmla="*/ 1076706 h 1547622"/>
                <a:gd name="connsiteX118" fmla="*/ 264509 w 1126712"/>
                <a:gd name="connsiteY118" fmla="*/ 1092327 h 1547622"/>
                <a:gd name="connsiteX119" fmla="*/ 230124 w 1126712"/>
                <a:gd name="connsiteY119" fmla="*/ 1061656 h 1547622"/>
                <a:gd name="connsiteX120" fmla="*/ 174117 w 1126712"/>
                <a:gd name="connsiteY120" fmla="*/ 1052131 h 1547622"/>
                <a:gd name="connsiteX121" fmla="*/ 184975 w 1126712"/>
                <a:gd name="connsiteY121" fmla="*/ 1064895 h 1547622"/>
                <a:gd name="connsiteX122" fmla="*/ 165640 w 1126712"/>
                <a:gd name="connsiteY122" fmla="*/ 1082421 h 1547622"/>
                <a:gd name="connsiteX123" fmla="*/ 141351 w 1126712"/>
                <a:gd name="connsiteY123" fmla="*/ 1037844 h 1547622"/>
                <a:gd name="connsiteX124" fmla="*/ 104966 w 1126712"/>
                <a:gd name="connsiteY124" fmla="*/ 1031081 h 1547622"/>
                <a:gd name="connsiteX125" fmla="*/ 100298 w 1126712"/>
                <a:gd name="connsiteY125" fmla="*/ 1007555 h 1547622"/>
                <a:gd name="connsiteX126" fmla="*/ 69628 w 1126712"/>
                <a:gd name="connsiteY126" fmla="*/ 1021747 h 1547622"/>
                <a:gd name="connsiteX127" fmla="*/ 47530 w 1126712"/>
                <a:gd name="connsiteY127" fmla="*/ 1010793 h 1547622"/>
                <a:gd name="connsiteX128" fmla="*/ 32004 w 1126712"/>
                <a:gd name="connsiteY128" fmla="*/ 966406 h 1547622"/>
                <a:gd name="connsiteX129" fmla="*/ 0 w 1126712"/>
                <a:gd name="connsiteY129" fmla="*/ 946690 h 1547622"/>
                <a:gd name="connsiteX130" fmla="*/ 0 w 1126712"/>
                <a:gd name="connsiteY130" fmla="*/ 946690 h 1547622"/>
                <a:gd name="connsiteX131" fmla="*/ 22670 w 1126712"/>
                <a:gd name="connsiteY131" fmla="*/ 906304 h 1547622"/>
                <a:gd name="connsiteX132" fmla="*/ 16383 w 1126712"/>
                <a:gd name="connsiteY132" fmla="*/ 846963 h 1547622"/>
                <a:gd name="connsiteX133" fmla="*/ 39243 w 1126712"/>
                <a:gd name="connsiteY133" fmla="*/ 841343 h 1547622"/>
                <a:gd name="connsiteX134" fmla="*/ 44577 w 1126712"/>
                <a:gd name="connsiteY134" fmla="*/ 854392 h 1547622"/>
                <a:gd name="connsiteX135" fmla="*/ 50864 w 1126712"/>
                <a:gd name="connsiteY135" fmla="*/ 841057 h 1547622"/>
                <a:gd name="connsiteX136" fmla="*/ 125349 w 1126712"/>
                <a:gd name="connsiteY136" fmla="*/ 828199 h 1547622"/>
                <a:gd name="connsiteX137" fmla="*/ 125349 w 1126712"/>
                <a:gd name="connsiteY137" fmla="*/ 828199 h 1547622"/>
                <a:gd name="connsiteX138" fmla="*/ 121730 w 1126712"/>
                <a:gd name="connsiteY138" fmla="*/ 828484 h 1547622"/>
                <a:gd name="connsiteX139" fmla="*/ 121730 w 1126712"/>
                <a:gd name="connsiteY139" fmla="*/ 828484 h 1547622"/>
                <a:gd name="connsiteX140" fmla="*/ 117729 w 1126712"/>
                <a:gd name="connsiteY140" fmla="*/ 811530 h 1547622"/>
                <a:gd name="connsiteX141" fmla="*/ 185547 w 1126712"/>
                <a:gd name="connsiteY141" fmla="*/ 772287 h 1547622"/>
                <a:gd name="connsiteX142" fmla="*/ 228600 w 1126712"/>
                <a:gd name="connsiteY142" fmla="*/ 781622 h 1547622"/>
                <a:gd name="connsiteX143" fmla="*/ 225838 w 1126712"/>
                <a:gd name="connsiteY143" fmla="*/ 759428 h 1547622"/>
                <a:gd name="connsiteX144" fmla="*/ 209359 w 1126712"/>
                <a:gd name="connsiteY144" fmla="*/ 756856 h 1547622"/>
                <a:gd name="connsiteX145" fmla="*/ 216408 w 1126712"/>
                <a:gd name="connsiteY145" fmla="*/ 712851 h 1547622"/>
                <a:gd name="connsiteX146" fmla="*/ 188500 w 1126712"/>
                <a:gd name="connsiteY146" fmla="*/ 683038 h 1547622"/>
                <a:gd name="connsiteX147" fmla="*/ 209550 w 1126712"/>
                <a:gd name="connsiteY147" fmla="*/ 653701 h 1547622"/>
                <a:gd name="connsiteX148" fmla="*/ 192215 w 1126712"/>
                <a:gd name="connsiteY148" fmla="*/ 626364 h 1547622"/>
                <a:gd name="connsiteX149" fmla="*/ 206121 w 1126712"/>
                <a:gd name="connsiteY149" fmla="*/ 607028 h 1547622"/>
                <a:gd name="connsiteX150" fmla="*/ 201168 w 1126712"/>
                <a:gd name="connsiteY150" fmla="*/ 566738 h 1547622"/>
                <a:gd name="connsiteX151" fmla="*/ 260509 w 1126712"/>
                <a:gd name="connsiteY151" fmla="*/ 589216 h 1547622"/>
                <a:gd name="connsiteX152" fmla="*/ 233363 w 1126712"/>
                <a:gd name="connsiteY152" fmla="*/ 511588 h 1547622"/>
                <a:gd name="connsiteX153" fmla="*/ 332804 w 1126712"/>
                <a:gd name="connsiteY153" fmla="*/ 507111 h 1547622"/>
                <a:gd name="connsiteX154" fmla="*/ 329946 w 1126712"/>
                <a:gd name="connsiteY154" fmla="*/ 456819 h 1547622"/>
                <a:gd name="connsiteX155" fmla="*/ 290798 w 1126712"/>
                <a:gd name="connsiteY155" fmla="*/ 439864 h 1547622"/>
                <a:gd name="connsiteX156" fmla="*/ 264890 w 1126712"/>
                <a:gd name="connsiteY156" fmla="*/ 368522 h 1547622"/>
                <a:gd name="connsiteX157" fmla="*/ 318611 w 1126712"/>
                <a:gd name="connsiteY157" fmla="*/ 328517 h 1547622"/>
                <a:gd name="connsiteX158" fmla="*/ 277559 w 1126712"/>
                <a:gd name="connsiteY158" fmla="*/ 279082 h 1547622"/>
                <a:gd name="connsiteX159" fmla="*/ 305943 w 1126712"/>
                <a:gd name="connsiteY159" fmla="*/ 272034 h 1547622"/>
                <a:gd name="connsiteX160" fmla="*/ 312992 w 1126712"/>
                <a:gd name="connsiteY160" fmla="*/ 242792 h 1547622"/>
                <a:gd name="connsiteX161" fmla="*/ 344138 w 1126712"/>
                <a:gd name="connsiteY161" fmla="*/ 218122 h 1547622"/>
                <a:gd name="connsiteX162" fmla="*/ 356807 w 1126712"/>
                <a:gd name="connsiteY162" fmla="*/ 165925 h 1547622"/>
                <a:gd name="connsiteX163" fmla="*/ 340042 w 1126712"/>
                <a:gd name="connsiteY163" fmla="*/ 130302 h 1547622"/>
                <a:gd name="connsiteX164" fmla="*/ 362236 w 1126712"/>
                <a:gd name="connsiteY164" fmla="*/ 114490 h 1547622"/>
                <a:gd name="connsiteX165" fmla="*/ 361569 w 1126712"/>
                <a:gd name="connsiteY165" fmla="*/ 86678 h 1547622"/>
                <a:gd name="connsiteX166" fmla="*/ 384715 w 1126712"/>
                <a:gd name="connsiteY166" fmla="*/ 74866 h 15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126712" h="1547622">
                  <a:moveTo>
                    <a:pt x="367284" y="43434"/>
                  </a:moveTo>
                  <a:lnTo>
                    <a:pt x="478346" y="23622"/>
                  </a:lnTo>
                  <a:lnTo>
                    <a:pt x="493205" y="38576"/>
                  </a:lnTo>
                  <a:lnTo>
                    <a:pt x="513969" y="3143"/>
                  </a:lnTo>
                  <a:lnTo>
                    <a:pt x="532829" y="0"/>
                  </a:lnTo>
                  <a:lnTo>
                    <a:pt x="601123" y="58769"/>
                  </a:lnTo>
                  <a:lnTo>
                    <a:pt x="620363" y="53245"/>
                  </a:lnTo>
                  <a:lnTo>
                    <a:pt x="639985" y="84106"/>
                  </a:lnTo>
                  <a:lnTo>
                    <a:pt x="656463" y="76771"/>
                  </a:lnTo>
                  <a:lnTo>
                    <a:pt x="691039" y="104775"/>
                  </a:lnTo>
                  <a:lnTo>
                    <a:pt x="716661" y="89154"/>
                  </a:lnTo>
                  <a:lnTo>
                    <a:pt x="712756" y="63151"/>
                  </a:lnTo>
                  <a:lnTo>
                    <a:pt x="749808" y="50959"/>
                  </a:lnTo>
                  <a:lnTo>
                    <a:pt x="744855" y="72104"/>
                  </a:lnTo>
                  <a:lnTo>
                    <a:pt x="768001" y="100394"/>
                  </a:lnTo>
                  <a:lnTo>
                    <a:pt x="790861" y="82201"/>
                  </a:lnTo>
                  <a:lnTo>
                    <a:pt x="803148" y="90202"/>
                  </a:lnTo>
                  <a:lnTo>
                    <a:pt x="841820" y="146590"/>
                  </a:lnTo>
                  <a:lnTo>
                    <a:pt x="852297" y="196310"/>
                  </a:lnTo>
                  <a:lnTo>
                    <a:pt x="905447" y="177451"/>
                  </a:lnTo>
                  <a:lnTo>
                    <a:pt x="951738" y="201358"/>
                  </a:lnTo>
                  <a:lnTo>
                    <a:pt x="955262" y="229933"/>
                  </a:lnTo>
                  <a:lnTo>
                    <a:pt x="998792" y="219551"/>
                  </a:lnTo>
                  <a:lnTo>
                    <a:pt x="998792" y="219551"/>
                  </a:lnTo>
                  <a:lnTo>
                    <a:pt x="1049084" y="258318"/>
                  </a:lnTo>
                  <a:lnTo>
                    <a:pt x="1046988" y="272034"/>
                  </a:lnTo>
                  <a:lnTo>
                    <a:pt x="1025747" y="263080"/>
                  </a:lnTo>
                  <a:lnTo>
                    <a:pt x="1000220" y="320040"/>
                  </a:lnTo>
                  <a:lnTo>
                    <a:pt x="972693" y="312611"/>
                  </a:lnTo>
                  <a:lnTo>
                    <a:pt x="986314" y="350520"/>
                  </a:lnTo>
                  <a:lnTo>
                    <a:pt x="1054322" y="358235"/>
                  </a:lnTo>
                  <a:lnTo>
                    <a:pt x="1074134" y="374713"/>
                  </a:lnTo>
                  <a:lnTo>
                    <a:pt x="1057656" y="385286"/>
                  </a:lnTo>
                  <a:lnTo>
                    <a:pt x="1059180" y="406622"/>
                  </a:lnTo>
                  <a:lnTo>
                    <a:pt x="1098518" y="412623"/>
                  </a:lnTo>
                  <a:lnTo>
                    <a:pt x="1092422" y="440912"/>
                  </a:lnTo>
                  <a:lnTo>
                    <a:pt x="1061276" y="442531"/>
                  </a:lnTo>
                  <a:lnTo>
                    <a:pt x="1019842" y="502539"/>
                  </a:lnTo>
                  <a:lnTo>
                    <a:pt x="1085564" y="516160"/>
                  </a:lnTo>
                  <a:lnTo>
                    <a:pt x="1092232" y="540830"/>
                  </a:lnTo>
                  <a:lnTo>
                    <a:pt x="1114139" y="547878"/>
                  </a:lnTo>
                  <a:lnTo>
                    <a:pt x="1114139" y="547878"/>
                  </a:lnTo>
                  <a:lnTo>
                    <a:pt x="1126712" y="574929"/>
                  </a:lnTo>
                  <a:lnTo>
                    <a:pt x="1084898" y="576263"/>
                  </a:lnTo>
                  <a:lnTo>
                    <a:pt x="1084135" y="594265"/>
                  </a:lnTo>
                  <a:lnTo>
                    <a:pt x="1057085" y="607505"/>
                  </a:lnTo>
                  <a:lnTo>
                    <a:pt x="975551" y="602456"/>
                  </a:lnTo>
                  <a:lnTo>
                    <a:pt x="945642" y="629983"/>
                  </a:lnTo>
                  <a:lnTo>
                    <a:pt x="907733" y="636937"/>
                  </a:lnTo>
                  <a:lnTo>
                    <a:pt x="870966" y="626555"/>
                  </a:lnTo>
                  <a:lnTo>
                    <a:pt x="851154" y="645414"/>
                  </a:lnTo>
                  <a:lnTo>
                    <a:pt x="855917" y="670370"/>
                  </a:lnTo>
                  <a:lnTo>
                    <a:pt x="832009" y="664845"/>
                  </a:lnTo>
                  <a:lnTo>
                    <a:pt x="832009" y="664845"/>
                  </a:lnTo>
                  <a:lnTo>
                    <a:pt x="828961" y="665797"/>
                  </a:lnTo>
                  <a:lnTo>
                    <a:pt x="828961" y="665797"/>
                  </a:lnTo>
                  <a:lnTo>
                    <a:pt x="852488" y="683609"/>
                  </a:lnTo>
                  <a:lnTo>
                    <a:pt x="848297" y="712184"/>
                  </a:lnTo>
                  <a:lnTo>
                    <a:pt x="775907" y="715899"/>
                  </a:lnTo>
                  <a:lnTo>
                    <a:pt x="743426" y="741426"/>
                  </a:lnTo>
                  <a:lnTo>
                    <a:pt x="753618" y="770382"/>
                  </a:lnTo>
                  <a:lnTo>
                    <a:pt x="812673" y="799909"/>
                  </a:lnTo>
                  <a:lnTo>
                    <a:pt x="806196" y="820198"/>
                  </a:lnTo>
                  <a:lnTo>
                    <a:pt x="764000" y="836390"/>
                  </a:lnTo>
                  <a:lnTo>
                    <a:pt x="776573" y="851725"/>
                  </a:lnTo>
                  <a:lnTo>
                    <a:pt x="762000" y="872395"/>
                  </a:lnTo>
                  <a:lnTo>
                    <a:pt x="722852" y="877919"/>
                  </a:lnTo>
                  <a:lnTo>
                    <a:pt x="712756" y="904589"/>
                  </a:lnTo>
                  <a:lnTo>
                    <a:pt x="710089" y="886587"/>
                  </a:lnTo>
                  <a:lnTo>
                    <a:pt x="710089" y="886587"/>
                  </a:lnTo>
                  <a:lnTo>
                    <a:pt x="706946" y="886587"/>
                  </a:lnTo>
                  <a:lnTo>
                    <a:pt x="706946" y="886587"/>
                  </a:lnTo>
                  <a:lnTo>
                    <a:pt x="684752" y="936879"/>
                  </a:lnTo>
                  <a:lnTo>
                    <a:pt x="696087" y="945166"/>
                  </a:lnTo>
                  <a:lnTo>
                    <a:pt x="659130" y="951166"/>
                  </a:lnTo>
                  <a:lnTo>
                    <a:pt x="626078" y="1006792"/>
                  </a:lnTo>
                  <a:lnTo>
                    <a:pt x="628269" y="1038320"/>
                  </a:lnTo>
                  <a:lnTo>
                    <a:pt x="610267" y="1049750"/>
                  </a:lnTo>
                  <a:lnTo>
                    <a:pt x="630746" y="1060037"/>
                  </a:lnTo>
                  <a:lnTo>
                    <a:pt x="630746" y="1060037"/>
                  </a:lnTo>
                  <a:lnTo>
                    <a:pt x="637889" y="1060037"/>
                  </a:lnTo>
                  <a:lnTo>
                    <a:pt x="637889" y="1060037"/>
                  </a:lnTo>
                  <a:lnTo>
                    <a:pt x="648176" y="1059656"/>
                  </a:lnTo>
                  <a:lnTo>
                    <a:pt x="648176" y="1059656"/>
                  </a:lnTo>
                  <a:lnTo>
                    <a:pt x="654368" y="1059656"/>
                  </a:lnTo>
                  <a:lnTo>
                    <a:pt x="654368" y="1059656"/>
                  </a:lnTo>
                  <a:lnTo>
                    <a:pt x="675608" y="1046131"/>
                  </a:lnTo>
                  <a:lnTo>
                    <a:pt x="686372" y="1055370"/>
                  </a:lnTo>
                  <a:lnTo>
                    <a:pt x="665321" y="1129570"/>
                  </a:lnTo>
                  <a:lnTo>
                    <a:pt x="735711" y="1123759"/>
                  </a:lnTo>
                  <a:lnTo>
                    <a:pt x="754571" y="1197292"/>
                  </a:lnTo>
                  <a:lnTo>
                    <a:pt x="823817" y="1208437"/>
                  </a:lnTo>
                  <a:lnTo>
                    <a:pt x="830199" y="1239107"/>
                  </a:lnTo>
                  <a:lnTo>
                    <a:pt x="786289" y="1280446"/>
                  </a:lnTo>
                  <a:lnTo>
                    <a:pt x="843058" y="1303592"/>
                  </a:lnTo>
                  <a:lnTo>
                    <a:pt x="835152" y="1353979"/>
                  </a:lnTo>
                  <a:lnTo>
                    <a:pt x="835152" y="1353979"/>
                  </a:lnTo>
                  <a:lnTo>
                    <a:pt x="778574" y="1393602"/>
                  </a:lnTo>
                  <a:lnTo>
                    <a:pt x="772287" y="1421892"/>
                  </a:lnTo>
                  <a:lnTo>
                    <a:pt x="714851" y="1425797"/>
                  </a:lnTo>
                  <a:lnTo>
                    <a:pt x="693420" y="1494663"/>
                  </a:lnTo>
                  <a:lnTo>
                    <a:pt x="671417" y="1511332"/>
                  </a:lnTo>
                  <a:lnTo>
                    <a:pt x="674942" y="1532668"/>
                  </a:lnTo>
                  <a:lnTo>
                    <a:pt x="632936" y="1540669"/>
                  </a:lnTo>
                  <a:lnTo>
                    <a:pt x="605314" y="1528001"/>
                  </a:lnTo>
                  <a:lnTo>
                    <a:pt x="582644" y="1547241"/>
                  </a:lnTo>
                  <a:lnTo>
                    <a:pt x="550355" y="1547622"/>
                  </a:lnTo>
                  <a:lnTo>
                    <a:pt x="545783" y="1451039"/>
                  </a:lnTo>
                  <a:lnTo>
                    <a:pt x="466820" y="1433418"/>
                  </a:lnTo>
                  <a:lnTo>
                    <a:pt x="479584" y="1409700"/>
                  </a:lnTo>
                  <a:lnTo>
                    <a:pt x="449580" y="1296353"/>
                  </a:lnTo>
                  <a:lnTo>
                    <a:pt x="411480" y="1297019"/>
                  </a:lnTo>
                  <a:lnTo>
                    <a:pt x="392335" y="1271397"/>
                  </a:lnTo>
                  <a:lnTo>
                    <a:pt x="343757" y="1255300"/>
                  </a:lnTo>
                  <a:lnTo>
                    <a:pt x="311849" y="1160812"/>
                  </a:lnTo>
                  <a:lnTo>
                    <a:pt x="331946" y="1130617"/>
                  </a:lnTo>
                  <a:lnTo>
                    <a:pt x="309086" y="1113758"/>
                  </a:lnTo>
                  <a:lnTo>
                    <a:pt x="313087" y="1076706"/>
                  </a:lnTo>
                  <a:lnTo>
                    <a:pt x="264509" y="1092327"/>
                  </a:lnTo>
                  <a:lnTo>
                    <a:pt x="230124" y="1061656"/>
                  </a:lnTo>
                  <a:lnTo>
                    <a:pt x="174117" y="1052131"/>
                  </a:lnTo>
                  <a:lnTo>
                    <a:pt x="184975" y="1064895"/>
                  </a:lnTo>
                  <a:lnTo>
                    <a:pt x="165640" y="1082421"/>
                  </a:lnTo>
                  <a:lnTo>
                    <a:pt x="141351" y="1037844"/>
                  </a:lnTo>
                  <a:lnTo>
                    <a:pt x="104966" y="1031081"/>
                  </a:lnTo>
                  <a:lnTo>
                    <a:pt x="100298" y="1007555"/>
                  </a:lnTo>
                  <a:lnTo>
                    <a:pt x="69628" y="1021747"/>
                  </a:lnTo>
                  <a:lnTo>
                    <a:pt x="47530" y="1010793"/>
                  </a:lnTo>
                  <a:lnTo>
                    <a:pt x="32004" y="966406"/>
                  </a:lnTo>
                  <a:lnTo>
                    <a:pt x="0" y="946690"/>
                  </a:lnTo>
                  <a:lnTo>
                    <a:pt x="0" y="946690"/>
                  </a:lnTo>
                  <a:lnTo>
                    <a:pt x="22670" y="906304"/>
                  </a:lnTo>
                  <a:lnTo>
                    <a:pt x="16383" y="846963"/>
                  </a:lnTo>
                  <a:lnTo>
                    <a:pt x="39243" y="841343"/>
                  </a:lnTo>
                  <a:lnTo>
                    <a:pt x="44577" y="854392"/>
                  </a:lnTo>
                  <a:lnTo>
                    <a:pt x="50864" y="841057"/>
                  </a:lnTo>
                  <a:lnTo>
                    <a:pt x="125349" y="828199"/>
                  </a:lnTo>
                  <a:lnTo>
                    <a:pt x="125349" y="828199"/>
                  </a:lnTo>
                  <a:lnTo>
                    <a:pt x="121730" y="828484"/>
                  </a:lnTo>
                  <a:lnTo>
                    <a:pt x="121730" y="828484"/>
                  </a:lnTo>
                  <a:lnTo>
                    <a:pt x="117729" y="811530"/>
                  </a:lnTo>
                  <a:lnTo>
                    <a:pt x="185547" y="772287"/>
                  </a:lnTo>
                  <a:lnTo>
                    <a:pt x="228600" y="781622"/>
                  </a:lnTo>
                  <a:lnTo>
                    <a:pt x="225838" y="759428"/>
                  </a:lnTo>
                  <a:lnTo>
                    <a:pt x="209359" y="756856"/>
                  </a:lnTo>
                  <a:lnTo>
                    <a:pt x="216408" y="712851"/>
                  </a:lnTo>
                  <a:lnTo>
                    <a:pt x="188500" y="683038"/>
                  </a:lnTo>
                  <a:lnTo>
                    <a:pt x="209550" y="653701"/>
                  </a:lnTo>
                  <a:lnTo>
                    <a:pt x="192215" y="626364"/>
                  </a:lnTo>
                  <a:lnTo>
                    <a:pt x="206121" y="607028"/>
                  </a:lnTo>
                  <a:lnTo>
                    <a:pt x="201168" y="566738"/>
                  </a:lnTo>
                  <a:lnTo>
                    <a:pt x="260509" y="589216"/>
                  </a:lnTo>
                  <a:lnTo>
                    <a:pt x="233363" y="511588"/>
                  </a:lnTo>
                  <a:lnTo>
                    <a:pt x="332804" y="507111"/>
                  </a:lnTo>
                  <a:lnTo>
                    <a:pt x="329946" y="456819"/>
                  </a:lnTo>
                  <a:lnTo>
                    <a:pt x="290798" y="439864"/>
                  </a:lnTo>
                  <a:lnTo>
                    <a:pt x="264890" y="368522"/>
                  </a:lnTo>
                  <a:lnTo>
                    <a:pt x="318611" y="328517"/>
                  </a:lnTo>
                  <a:lnTo>
                    <a:pt x="277559" y="279082"/>
                  </a:lnTo>
                  <a:lnTo>
                    <a:pt x="305943" y="272034"/>
                  </a:lnTo>
                  <a:lnTo>
                    <a:pt x="312992" y="242792"/>
                  </a:lnTo>
                  <a:lnTo>
                    <a:pt x="344138" y="218122"/>
                  </a:lnTo>
                  <a:lnTo>
                    <a:pt x="356807" y="165925"/>
                  </a:lnTo>
                  <a:lnTo>
                    <a:pt x="340042" y="130302"/>
                  </a:lnTo>
                  <a:lnTo>
                    <a:pt x="362236" y="114490"/>
                  </a:lnTo>
                  <a:lnTo>
                    <a:pt x="361569" y="86678"/>
                  </a:lnTo>
                  <a:lnTo>
                    <a:pt x="384715" y="74866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7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493693" y="2090972"/>
              <a:ext cx="1256918" cy="1063180"/>
            </a:xfrm>
            <a:custGeom>
              <a:avLst/>
              <a:gdLst>
                <a:gd name="connsiteX0" fmla="*/ 419671 w 1256918"/>
                <a:gd name="connsiteY0" fmla="*/ 0 h 1063180"/>
                <a:gd name="connsiteX1" fmla="*/ 471392 w 1256918"/>
                <a:gd name="connsiteY1" fmla="*/ 8001 h 1063180"/>
                <a:gd name="connsiteX2" fmla="*/ 458914 w 1256918"/>
                <a:gd name="connsiteY2" fmla="*/ 35623 h 1063180"/>
                <a:gd name="connsiteX3" fmla="*/ 483870 w 1256918"/>
                <a:gd name="connsiteY3" fmla="*/ 53340 h 1063180"/>
                <a:gd name="connsiteX4" fmla="*/ 492538 w 1256918"/>
                <a:gd name="connsiteY4" fmla="*/ 107156 h 1063180"/>
                <a:gd name="connsiteX5" fmla="*/ 522922 w 1256918"/>
                <a:gd name="connsiteY5" fmla="*/ 97822 h 1063180"/>
                <a:gd name="connsiteX6" fmla="*/ 576739 w 1256918"/>
                <a:gd name="connsiteY6" fmla="*/ 144399 h 1063180"/>
                <a:gd name="connsiteX7" fmla="*/ 569976 w 1256918"/>
                <a:gd name="connsiteY7" fmla="*/ 186595 h 1063180"/>
                <a:gd name="connsiteX8" fmla="*/ 588455 w 1256918"/>
                <a:gd name="connsiteY8" fmla="*/ 165830 h 1063180"/>
                <a:gd name="connsiteX9" fmla="*/ 669417 w 1256918"/>
                <a:gd name="connsiteY9" fmla="*/ 208312 h 1063180"/>
                <a:gd name="connsiteX10" fmla="*/ 670084 w 1256918"/>
                <a:gd name="connsiteY10" fmla="*/ 193262 h 1063180"/>
                <a:gd name="connsiteX11" fmla="*/ 689229 w 1256918"/>
                <a:gd name="connsiteY11" fmla="*/ 200692 h 1063180"/>
                <a:gd name="connsiteX12" fmla="*/ 691420 w 1256918"/>
                <a:gd name="connsiteY12" fmla="*/ 167640 h 1063180"/>
                <a:gd name="connsiteX13" fmla="*/ 721519 w 1256918"/>
                <a:gd name="connsiteY13" fmla="*/ 191548 h 1063180"/>
                <a:gd name="connsiteX14" fmla="*/ 743236 w 1256918"/>
                <a:gd name="connsiteY14" fmla="*/ 171259 h 1063180"/>
                <a:gd name="connsiteX15" fmla="*/ 750951 w 1256918"/>
                <a:gd name="connsiteY15" fmla="*/ 190976 h 1063180"/>
                <a:gd name="connsiteX16" fmla="*/ 786003 w 1256918"/>
                <a:gd name="connsiteY16" fmla="*/ 179356 h 1063180"/>
                <a:gd name="connsiteX17" fmla="*/ 800100 w 1256918"/>
                <a:gd name="connsiteY17" fmla="*/ 126778 h 1063180"/>
                <a:gd name="connsiteX18" fmla="*/ 821341 w 1256918"/>
                <a:gd name="connsiteY18" fmla="*/ 152209 h 1063180"/>
                <a:gd name="connsiteX19" fmla="*/ 804672 w 1256918"/>
                <a:gd name="connsiteY19" fmla="*/ 182308 h 1063180"/>
                <a:gd name="connsiteX20" fmla="*/ 847058 w 1256918"/>
                <a:gd name="connsiteY20" fmla="*/ 205549 h 1063180"/>
                <a:gd name="connsiteX21" fmla="*/ 840677 w 1256918"/>
                <a:gd name="connsiteY21" fmla="*/ 250222 h 1063180"/>
                <a:gd name="connsiteX22" fmla="*/ 956500 w 1256918"/>
                <a:gd name="connsiteY22" fmla="*/ 246031 h 1063180"/>
                <a:gd name="connsiteX23" fmla="*/ 974598 w 1256918"/>
                <a:gd name="connsiteY23" fmla="*/ 287179 h 1063180"/>
                <a:gd name="connsiteX24" fmla="*/ 1021556 w 1256918"/>
                <a:gd name="connsiteY24" fmla="*/ 313087 h 1063180"/>
                <a:gd name="connsiteX25" fmla="*/ 1051465 w 1256918"/>
                <a:gd name="connsiteY25" fmla="*/ 290322 h 1063180"/>
                <a:gd name="connsiteX26" fmla="*/ 1048607 w 1256918"/>
                <a:gd name="connsiteY26" fmla="*/ 271748 h 1063180"/>
                <a:gd name="connsiteX27" fmla="*/ 1068514 w 1256918"/>
                <a:gd name="connsiteY27" fmla="*/ 280702 h 1063180"/>
                <a:gd name="connsiteX28" fmla="*/ 1118711 w 1256918"/>
                <a:gd name="connsiteY28" fmla="*/ 265747 h 1063180"/>
                <a:gd name="connsiteX29" fmla="*/ 1107948 w 1256918"/>
                <a:gd name="connsiteY29" fmla="*/ 255461 h 1063180"/>
                <a:gd name="connsiteX30" fmla="*/ 1144905 w 1256918"/>
                <a:gd name="connsiteY30" fmla="*/ 253937 h 1063180"/>
                <a:gd name="connsiteX31" fmla="*/ 1163955 w 1256918"/>
                <a:gd name="connsiteY31" fmla="*/ 287464 h 1063180"/>
                <a:gd name="connsiteX32" fmla="*/ 1190815 w 1256918"/>
                <a:gd name="connsiteY32" fmla="*/ 289750 h 1063180"/>
                <a:gd name="connsiteX33" fmla="*/ 1221200 w 1256918"/>
                <a:gd name="connsiteY33" fmla="*/ 262699 h 1063180"/>
                <a:gd name="connsiteX34" fmla="*/ 1221200 w 1256918"/>
                <a:gd name="connsiteY34" fmla="*/ 262699 h 1063180"/>
                <a:gd name="connsiteX35" fmla="*/ 1241774 w 1256918"/>
                <a:gd name="connsiteY35" fmla="*/ 471583 h 1063180"/>
                <a:gd name="connsiteX36" fmla="*/ 1256919 w 1256918"/>
                <a:gd name="connsiteY36" fmla="*/ 499491 h 1063180"/>
                <a:gd name="connsiteX37" fmla="*/ 1256919 w 1256918"/>
                <a:gd name="connsiteY37" fmla="*/ 499491 h 1063180"/>
                <a:gd name="connsiteX38" fmla="*/ 1210247 w 1256918"/>
                <a:gd name="connsiteY38" fmla="*/ 654272 h 1063180"/>
                <a:gd name="connsiteX39" fmla="*/ 1192054 w 1256918"/>
                <a:gd name="connsiteY39" fmla="*/ 644366 h 1063180"/>
                <a:gd name="connsiteX40" fmla="*/ 1143572 w 1256918"/>
                <a:gd name="connsiteY40" fmla="*/ 684276 h 1063180"/>
                <a:gd name="connsiteX41" fmla="*/ 1100614 w 1256918"/>
                <a:gd name="connsiteY41" fmla="*/ 766763 h 1063180"/>
                <a:gd name="connsiteX42" fmla="*/ 1013365 w 1256918"/>
                <a:gd name="connsiteY42" fmla="*/ 790289 h 1063180"/>
                <a:gd name="connsiteX43" fmla="*/ 1011841 w 1256918"/>
                <a:gd name="connsiteY43" fmla="*/ 821912 h 1063180"/>
                <a:gd name="connsiteX44" fmla="*/ 934403 w 1256918"/>
                <a:gd name="connsiteY44" fmla="*/ 853345 h 1063180"/>
                <a:gd name="connsiteX45" fmla="*/ 880681 w 1256918"/>
                <a:gd name="connsiteY45" fmla="*/ 911162 h 1063180"/>
                <a:gd name="connsiteX46" fmla="*/ 880681 w 1256918"/>
                <a:gd name="connsiteY46" fmla="*/ 911162 h 1063180"/>
                <a:gd name="connsiteX47" fmla="*/ 875919 w 1256918"/>
                <a:gd name="connsiteY47" fmla="*/ 914590 h 1063180"/>
                <a:gd name="connsiteX48" fmla="*/ 875919 w 1256918"/>
                <a:gd name="connsiteY48" fmla="*/ 914590 h 1063180"/>
                <a:gd name="connsiteX49" fmla="*/ 873538 w 1256918"/>
                <a:gd name="connsiteY49" fmla="*/ 914876 h 1063180"/>
                <a:gd name="connsiteX50" fmla="*/ 873538 w 1256918"/>
                <a:gd name="connsiteY50" fmla="*/ 914876 h 1063180"/>
                <a:gd name="connsiteX51" fmla="*/ 854678 w 1256918"/>
                <a:gd name="connsiteY51" fmla="*/ 937450 h 1063180"/>
                <a:gd name="connsiteX52" fmla="*/ 830199 w 1256918"/>
                <a:gd name="connsiteY52" fmla="*/ 915067 h 1063180"/>
                <a:gd name="connsiteX53" fmla="*/ 785908 w 1256918"/>
                <a:gd name="connsiteY53" fmla="*/ 949738 h 1063180"/>
                <a:gd name="connsiteX54" fmla="*/ 690181 w 1256918"/>
                <a:gd name="connsiteY54" fmla="*/ 959453 h 1063180"/>
                <a:gd name="connsiteX55" fmla="*/ 656558 w 1256918"/>
                <a:gd name="connsiteY55" fmla="*/ 989552 h 1063180"/>
                <a:gd name="connsiteX56" fmla="*/ 629698 w 1256918"/>
                <a:gd name="connsiteY56" fmla="*/ 974884 h 1063180"/>
                <a:gd name="connsiteX57" fmla="*/ 564642 w 1256918"/>
                <a:gd name="connsiteY57" fmla="*/ 1045273 h 1063180"/>
                <a:gd name="connsiteX58" fmla="*/ 413195 w 1256918"/>
                <a:gd name="connsiteY58" fmla="*/ 1063181 h 1063180"/>
                <a:gd name="connsiteX59" fmla="*/ 410528 w 1256918"/>
                <a:gd name="connsiteY59" fmla="*/ 1047369 h 1063180"/>
                <a:gd name="connsiteX60" fmla="*/ 389572 w 1256918"/>
                <a:gd name="connsiteY60" fmla="*/ 1044892 h 1063180"/>
                <a:gd name="connsiteX61" fmla="*/ 402622 w 1256918"/>
                <a:gd name="connsiteY61" fmla="*/ 1020508 h 1063180"/>
                <a:gd name="connsiteX62" fmla="*/ 369761 w 1256918"/>
                <a:gd name="connsiteY62" fmla="*/ 989362 h 1063180"/>
                <a:gd name="connsiteX63" fmla="*/ 384715 w 1256918"/>
                <a:gd name="connsiteY63" fmla="*/ 970121 h 1063180"/>
                <a:gd name="connsiteX64" fmla="*/ 344424 w 1256918"/>
                <a:gd name="connsiteY64" fmla="*/ 940880 h 1063180"/>
                <a:gd name="connsiteX65" fmla="*/ 342710 w 1256918"/>
                <a:gd name="connsiteY65" fmla="*/ 916591 h 1063180"/>
                <a:gd name="connsiteX66" fmla="*/ 368237 w 1256918"/>
                <a:gd name="connsiteY66" fmla="*/ 905256 h 1063180"/>
                <a:gd name="connsiteX67" fmla="*/ 329374 w 1256918"/>
                <a:gd name="connsiteY67" fmla="*/ 843534 h 1063180"/>
                <a:gd name="connsiteX68" fmla="*/ 329089 w 1256918"/>
                <a:gd name="connsiteY68" fmla="*/ 811244 h 1063180"/>
                <a:gd name="connsiteX69" fmla="*/ 163544 w 1256918"/>
                <a:gd name="connsiteY69" fmla="*/ 765620 h 1063180"/>
                <a:gd name="connsiteX70" fmla="*/ 141446 w 1256918"/>
                <a:gd name="connsiteY70" fmla="*/ 778859 h 1063180"/>
                <a:gd name="connsiteX71" fmla="*/ 141446 w 1256918"/>
                <a:gd name="connsiteY71" fmla="*/ 778859 h 1063180"/>
                <a:gd name="connsiteX72" fmla="*/ 119539 w 1256918"/>
                <a:gd name="connsiteY72" fmla="*/ 771811 h 1063180"/>
                <a:gd name="connsiteX73" fmla="*/ 112871 w 1256918"/>
                <a:gd name="connsiteY73" fmla="*/ 747141 h 1063180"/>
                <a:gd name="connsiteX74" fmla="*/ 47149 w 1256918"/>
                <a:gd name="connsiteY74" fmla="*/ 733520 h 1063180"/>
                <a:gd name="connsiteX75" fmla="*/ 88582 w 1256918"/>
                <a:gd name="connsiteY75" fmla="*/ 673513 h 1063180"/>
                <a:gd name="connsiteX76" fmla="*/ 119729 w 1256918"/>
                <a:gd name="connsiteY76" fmla="*/ 671894 h 1063180"/>
                <a:gd name="connsiteX77" fmla="*/ 125825 w 1256918"/>
                <a:gd name="connsiteY77" fmla="*/ 643604 h 1063180"/>
                <a:gd name="connsiteX78" fmla="*/ 86487 w 1256918"/>
                <a:gd name="connsiteY78" fmla="*/ 637604 h 1063180"/>
                <a:gd name="connsiteX79" fmla="*/ 84963 w 1256918"/>
                <a:gd name="connsiteY79" fmla="*/ 616267 h 1063180"/>
                <a:gd name="connsiteX80" fmla="*/ 101441 w 1256918"/>
                <a:gd name="connsiteY80" fmla="*/ 605695 h 1063180"/>
                <a:gd name="connsiteX81" fmla="*/ 81629 w 1256918"/>
                <a:gd name="connsiteY81" fmla="*/ 589216 h 1063180"/>
                <a:gd name="connsiteX82" fmla="*/ 13621 w 1256918"/>
                <a:gd name="connsiteY82" fmla="*/ 581501 h 1063180"/>
                <a:gd name="connsiteX83" fmla="*/ 0 w 1256918"/>
                <a:gd name="connsiteY83" fmla="*/ 543592 h 1063180"/>
                <a:gd name="connsiteX84" fmla="*/ 27527 w 1256918"/>
                <a:gd name="connsiteY84" fmla="*/ 551021 h 1063180"/>
                <a:gd name="connsiteX85" fmla="*/ 53054 w 1256918"/>
                <a:gd name="connsiteY85" fmla="*/ 494062 h 1063180"/>
                <a:gd name="connsiteX86" fmla="*/ 74295 w 1256918"/>
                <a:gd name="connsiteY86" fmla="*/ 503015 h 1063180"/>
                <a:gd name="connsiteX87" fmla="*/ 76390 w 1256918"/>
                <a:gd name="connsiteY87" fmla="*/ 489299 h 1063180"/>
                <a:gd name="connsiteX88" fmla="*/ 26098 w 1256918"/>
                <a:gd name="connsiteY88" fmla="*/ 450532 h 1063180"/>
                <a:gd name="connsiteX89" fmla="*/ 26098 w 1256918"/>
                <a:gd name="connsiteY89" fmla="*/ 450532 h 1063180"/>
                <a:gd name="connsiteX90" fmla="*/ 49339 w 1256918"/>
                <a:gd name="connsiteY90" fmla="*/ 418529 h 1063180"/>
                <a:gd name="connsiteX91" fmla="*/ 49339 w 1256918"/>
                <a:gd name="connsiteY91" fmla="*/ 418529 h 1063180"/>
                <a:gd name="connsiteX92" fmla="*/ 48578 w 1256918"/>
                <a:gd name="connsiteY92" fmla="*/ 416242 h 1063180"/>
                <a:gd name="connsiteX93" fmla="*/ 48578 w 1256918"/>
                <a:gd name="connsiteY93" fmla="*/ 416242 h 1063180"/>
                <a:gd name="connsiteX94" fmla="*/ 58483 w 1256918"/>
                <a:gd name="connsiteY94" fmla="*/ 415099 h 1063180"/>
                <a:gd name="connsiteX95" fmla="*/ 58483 w 1256918"/>
                <a:gd name="connsiteY95" fmla="*/ 415099 h 1063180"/>
                <a:gd name="connsiteX96" fmla="*/ 62960 w 1256918"/>
                <a:gd name="connsiteY96" fmla="*/ 411766 h 1063180"/>
                <a:gd name="connsiteX97" fmla="*/ 62960 w 1256918"/>
                <a:gd name="connsiteY97" fmla="*/ 411766 h 1063180"/>
                <a:gd name="connsiteX98" fmla="*/ 72771 w 1256918"/>
                <a:gd name="connsiteY98" fmla="*/ 401479 h 1063180"/>
                <a:gd name="connsiteX99" fmla="*/ 72771 w 1256918"/>
                <a:gd name="connsiteY99" fmla="*/ 401479 h 1063180"/>
                <a:gd name="connsiteX100" fmla="*/ 73628 w 1256918"/>
                <a:gd name="connsiteY100" fmla="*/ 401574 h 1063180"/>
                <a:gd name="connsiteX101" fmla="*/ 73628 w 1256918"/>
                <a:gd name="connsiteY101" fmla="*/ 401574 h 1063180"/>
                <a:gd name="connsiteX102" fmla="*/ 81724 w 1256918"/>
                <a:gd name="connsiteY102" fmla="*/ 388239 h 1063180"/>
                <a:gd name="connsiteX103" fmla="*/ 81724 w 1256918"/>
                <a:gd name="connsiteY103" fmla="*/ 388239 h 1063180"/>
                <a:gd name="connsiteX104" fmla="*/ 81724 w 1256918"/>
                <a:gd name="connsiteY104" fmla="*/ 379000 h 1063180"/>
                <a:gd name="connsiteX105" fmla="*/ 81724 w 1256918"/>
                <a:gd name="connsiteY105" fmla="*/ 379000 h 1063180"/>
                <a:gd name="connsiteX106" fmla="*/ 73342 w 1256918"/>
                <a:gd name="connsiteY106" fmla="*/ 337661 h 1063180"/>
                <a:gd name="connsiteX107" fmla="*/ 100965 w 1256918"/>
                <a:gd name="connsiteY107" fmla="*/ 270320 h 1063180"/>
                <a:gd name="connsiteX108" fmla="*/ 150971 w 1256918"/>
                <a:gd name="connsiteY108" fmla="*/ 328803 h 1063180"/>
                <a:gd name="connsiteX109" fmla="*/ 190976 w 1256918"/>
                <a:gd name="connsiteY109" fmla="*/ 349472 h 1063180"/>
                <a:gd name="connsiteX110" fmla="*/ 208026 w 1256918"/>
                <a:gd name="connsiteY110" fmla="*/ 261556 h 1063180"/>
                <a:gd name="connsiteX111" fmla="*/ 163544 w 1256918"/>
                <a:gd name="connsiteY111" fmla="*/ 247650 h 1063180"/>
                <a:gd name="connsiteX112" fmla="*/ 162592 w 1256918"/>
                <a:gd name="connsiteY112" fmla="*/ 189643 h 1063180"/>
                <a:gd name="connsiteX113" fmla="*/ 186595 w 1256918"/>
                <a:gd name="connsiteY113" fmla="*/ 167545 h 1063180"/>
                <a:gd name="connsiteX114" fmla="*/ 174117 w 1256918"/>
                <a:gd name="connsiteY114" fmla="*/ 138398 h 1063180"/>
                <a:gd name="connsiteX115" fmla="*/ 201454 w 1256918"/>
                <a:gd name="connsiteY115" fmla="*/ 126587 h 1063180"/>
                <a:gd name="connsiteX116" fmla="*/ 259747 w 1256918"/>
                <a:gd name="connsiteY116" fmla="*/ 149828 h 1063180"/>
                <a:gd name="connsiteX117" fmla="*/ 274891 w 1256918"/>
                <a:gd name="connsiteY117" fmla="*/ 133445 h 1063180"/>
                <a:gd name="connsiteX118" fmla="*/ 310134 w 1256918"/>
                <a:gd name="connsiteY118" fmla="*/ 136779 h 1063180"/>
                <a:gd name="connsiteX119" fmla="*/ 323850 w 1256918"/>
                <a:gd name="connsiteY119" fmla="*/ 127349 h 1063180"/>
                <a:gd name="connsiteX120" fmla="*/ 310801 w 1256918"/>
                <a:gd name="connsiteY120" fmla="*/ 89249 h 1063180"/>
                <a:gd name="connsiteX121" fmla="*/ 321183 w 1256918"/>
                <a:gd name="connsiteY121" fmla="*/ 86011 h 1063180"/>
                <a:gd name="connsiteX122" fmla="*/ 346710 w 1256918"/>
                <a:gd name="connsiteY122" fmla="*/ 102679 h 1063180"/>
                <a:gd name="connsiteX123" fmla="*/ 363093 w 1256918"/>
                <a:gd name="connsiteY123" fmla="*/ 87154 h 1063180"/>
                <a:gd name="connsiteX124" fmla="*/ 385763 w 1256918"/>
                <a:gd name="connsiteY124" fmla="*/ 106299 h 1063180"/>
                <a:gd name="connsiteX125" fmla="*/ 398812 w 1256918"/>
                <a:gd name="connsiteY125" fmla="*/ 75914 h 1063180"/>
                <a:gd name="connsiteX126" fmla="*/ 386524 w 1256918"/>
                <a:gd name="connsiteY126" fmla="*/ 37909 h 1063180"/>
                <a:gd name="connsiteX127" fmla="*/ 411480 w 1256918"/>
                <a:gd name="connsiteY127" fmla="*/ 28670 h 10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56918" h="1063180">
                  <a:moveTo>
                    <a:pt x="419671" y="0"/>
                  </a:moveTo>
                  <a:lnTo>
                    <a:pt x="471392" y="8001"/>
                  </a:lnTo>
                  <a:lnTo>
                    <a:pt x="458914" y="35623"/>
                  </a:lnTo>
                  <a:lnTo>
                    <a:pt x="483870" y="53340"/>
                  </a:lnTo>
                  <a:lnTo>
                    <a:pt x="492538" y="107156"/>
                  </a:lnTo>
                  <a:lnTo>
                    <a:pt x="522922" y="97822"/>
                  </a:lnTo>
                  <a:lnTo>
                    <a:pt x="576739" y="144399"/>
                  </a:lnTo>
                  <a:lnTo>
                    <a:pt x="569976" y="186595"/>
                  </a:lnTo>
                  <a:lnTo>
                    <a:pt x="588455" y="165830"/>
                  </a:lnTo>
                  <a:lnTo>
                    <a:pt x="669417" y="208312"/>
                  </a:lnTo>
                  <a:lnTo>
                    <a:pt x="670084" y="193262"/>
                  </a:lnTo>
                  <a:lnTo>
                    <a:pt x="689229" y="200692"/>
                  </a:lnTo>
                  <a:lnTo>
                    <a:pt x="691420" y="167640"/>
                  </a:lnTo>
                  <a:lnTo>
                    <a:pt x="721519" y="191548"/>
                  </a:lnTo>
                  <a:lnTo>
                    <a:pt x="743236" y="171259"/>
                  </a:lnTo>
                  <a:lnTo>
                    <a:pt x="750951" y="190976"/>
                  </a:lnTo>
                  <a:lnTo>
                    <a:pt x="786003" y="179356"/>
                  </a:lnTo>
                  <a:lnTo>
                    <a:pt x="800100" y="126778"/>
                  </a:lnTo>
                  <a:lnTo>
                    <a:pt x="821341" y="152209"/>
                  </a:lnTo>
                  <a:lnTo>
                    <a:pt x="804672" y="182308"/>
                  </a:lnTo>
                  <a:lnTo>
                    <a:pt x="847058" y="205549"/>
                  </a:lnTo>
                  <a:lnTo>
                    <a:pt x="840677" y="250222"/>
                  </a:lnTo>
                  <a:lnTo>
                    <a:pt x="956500" y="246031"/>
                  </a:lnTo>
                  <a:lnTo>
                    <a:pt x="974598" y="287179"/>
                  </a:lnTo>
                  <a:lnTo>
                    <a:pt x="1021556" y="313087"/>
                  </a:lnTo>
                  <a:lnTo>
                    <a:pt x="1051465" y="290322"/>
                  </a:lnTo>
                  <a:lnTo>
                    <a:pt x="1048607" y="271748"/>
                  </a:lnTo>
                  <a:lnTo>
                    <a:pt x="1068514" y="280702"/>
                  </a:lnTo>
                  <a:lnTo>
                    <a:pt x="1118711" y="265747"/>
                  </a:lnTo>
                  <a:lnTo>
                    <a:pt x="1107948" y="255461"/>
                  </a:lnTo>
                  <a:lnTo>
                    <a:pt x="1144905" y="253937"/>
                  </a:lnTo>
                  <a:lnTo>
                    <a:pt x="1163955" y="287464"/>
                  </a:lnTo>
                  <a:lnTo>
                    <a:pt x="1190815" y="289750"/>
                  </a:lnTo>
                  <a:lnTo>
                    <a:pt x="1221200" y="262699"/>
                  </a:lnTo>
                  <a:lnTo>
                    <a:pt x="1221200" y="262699"/>
                  </a:lnTo>
                  <a:lnTo>
                    <a:pt x="1241774" y="471583"/>
                  </a:lnTo>
                  <a:lnTo>
                    <a:pt x="1256919" y="499491"/>
                  </a:lnTo>
                  <a:lnTo>
                    <a:pt x="1256919" y="499491"/>
                  </a:lnTo>
                  <a:lnTo>
                    <a:pt x="1210247" y="654272"/>
                  </a:lnTo>
                  <a:lnTo>
                    <a:pt x="1192054" y="644366"/>
                  </a:lnTo>
                  <a:lnTo>
                    <a:pt x="1143572" y="684276"/>
                  </a:lnTo>
                  <a:lnTo>
                    <a:pt x="1100614" y="766763"/>
                  </a:lnTo>
                  <a:lnTo>
                    <a:pt x="1013365" y="790289"/>
                  </a:lnTo>
                  <a:lnTo>
                    <a:pt x="1011841" y="821912"/>
                  </a:lnTo>
                  <a:lnTo>
                    <a:pt x="934403" y="853345"/>
                  </a:lnTo>
                  <a:lnTo>
                    <a:pt x="880681" y="911162"/>
                  </a:lnTo>
                  <a:lnTo>
                    <a:pt x="880681" y="911162"/>
                  </a:lnTo>
                  <a:lnTo>
                    <a:pt x="875919" y="914590"/>
                  </a:lnTo>
                  <a:lnTo>
                    <a:pt x="875919" y="914590"/>
                  </a:lnTo>
                  <a:lnTo>
                    <a:pt x="873538" y="914876"/>
                  </a:lnTo>
                  <a:lnTo>
                    <a:pt x="873538" y="914876"/>
                  </a:lnTo>
                  <a:lnTo>
                    <a:pt x="854678" y="937450"/>
                  </a:lnTo>
                  <a:lnTo>
                    <a:pt x="830199" y="915067"/>
                  </a:lnTo>
                  <a:lnTo>
                    <a:pt x="785908" y="949738"/>
                  </a:lnTo>
                  <a:lnTo>
                    <a:pt x="690181" y="959453"/>
                  </a:lnTo>
                  <a:lnTo>
                    <a:pt x="656558" y="989552"/>
                  </a:lnTo>
                  <a:lnTo>
                    <a:pt x="629698" y="974884"/>
                  </a:lnTo>
                  <a:lnTo>
                    <a:pt x="564642" y="1045273"/>
                  </a:lnTo>
                  <a:lnTo>
                    <a:pt x="413195" y="1063181"/>
                  </a:lnTo>
                  <a:lnTo>
                    <a:pt x="410528" y="1047369"/>
                  </a:lnTo>
                  <a:lnTo>
                    <a:pt x="389572" y="1044892"/>
                  </a:lnTo>
                  <a:lnTo>
                    <a:pt x="402622" y="1020508"/>
                  </a:lnTo>
                  <a:lnTo>
                    <a:pt x="369761" y="989362"/>
                  </a:lnTo>
                  <a:lnTo>
                    <a:pt x="384715" y="970121"/>
                  </a:lnTo>
                  <a:lnTo>
                    <a:pt x="344424" y="940880"/>
                  </a:lnTo>
                  <a:lnTo>
                    <a:pt x="342710" y="916591"/>
                  </a:lnTo>
                  <a:lnTo>
                    <a:pt x="368237" y="905256"/>
                  </a:lnTo>
                  <a:lnTo>
                    <a:pt x="329374" y="843534"/>
                  </a:lnTo>
                  <a:lnTo>
                    <a:pt x="329089" y="811244"/>
                  </a:lnTo>
                  <a:lnTo>
                    <a:pt x="163544" y="765620"/>
                  </a:lnTo>
                  <a:lnTo>
                    <a:pt x="141446" y="778859"/>
                  </a:lnTo>
                  <a:lnTo>
                    <a:pt x="141446" y="778859"/>
                  </a:lnTo>
                  <a:lnTo>
                    <a:pt x="119539" y="771811"/>
                  </a:lnTo>
                  <a:lnTo>
                    <a:pt x="112871" y="747141"/>
                  </a:lnTo>
                  <a:lnTo>
                    <a:pt x="47149" y="733520"/>
                  </a:lnTo>
                  <a:lnTo>
                    <a:pt x="88582" y="673513"/>
                  </a:lnTo>
                  <a:lnTo>
                    <a:pt x="119729" y="671894"/>
                  </a:lnTo>
                  <a:lnTo>
                    <a:pt x="125825" y="643604"/>
                  </a:lnTo>
                  <a:lnTo>
                    <a:pt x="86487" y="637604"/>
                  </a:lnTo>
                  <a:lnTo>
                    <a:pt x="84963" y="616267"/>
                  </a:lnTo>
                  <a:lnTo>
                    <a:pt x="101441" y="605695"/>
                  </a:lnTo>
                  <a:lnTo>
                    <a:pt x="81629" y="589216"/>
                  </a:lnTo>
                  <a:lnTo>
                    <a:pt x="13621" y="581501"/>
                  </a:lnTo>
                  <a:lnTo>
                    <a:pt x="0" y="543592"/>
                  </a:lnTo>
                  <a:lnTo>
                    <a:pt x="27527" y="551021"/>
                  </a:lnTo>
                  <a:lnTo>
                    <a:pt x="53054" y="494062"/>
                  </a:lnTo>
                  <a:lnTo>
                    <a:pt x="74295" y="503015"/>
                  </a:lnTo>
                  <a:lnTo>
                    <a:pt x="76390" y="489299"/>
                  </a:lnTo>
                  <a:lnTo>
                    <a:pt x="26098" y="450532"/>
                  </a:lnTo>
                  <a:lnTo>
                    <a:pt x="26098" y="450532"/>
                  </a:lnTo>
                  <a:lnTo>
                    <a:pt x="49339" y="418529"/>
                  </a:lnTo>
                  <a:lnTo>
                    <a:pt x="49339" y="418529"/>
                  </a:lnTo>
                  <a:lnTo>
                    <a:pt x="48578" y="416242"/>
                  </a:lnTo>
                  <a:lnTo>
                    <a:pt x="48578" y="416242"/>
                  </a:lnTo>
                  <a:lnTo>
                    <a:pt x="58483" y="415099"/>
                  </a:lnTo>
                  <a:lnTo>
                    <a:pt x="58483" y="415099"/>
                  </a:lnTo>
                  <a:lnTo>
                    <a:pt x="62960" y="411766"/>
                  </a:lnTo>
                  <a:lnTo>
                    <a:pt x="62960" y="411766"/>
                  </a:lnTo>
                  <a:lnTo>
                    <a:pt x="72771" y="401479"/>
                  </a:lnTo>
                  <a:lnTo>
                    <a:pt x="72771" y="401479"/>
                  </a:lnTo>
                  <a:lnTo>
                    <a:pt x="73628" y="401574"/>
                  </a:lnTo>
                  <a:lnTo>
                    <a:pt x="73628" y="401574"/>
                  </a:lnTo>
                  <a:lnTo>
                    <a:pt x="81724" y="388239"/>
                  </a:lnTo>
                  <a:lnTo>
                    <a:pt x="81724" y="388239"/>
                  </a:lnTo>
                  <a:lnTo>
                    <a:pt x="81724" y="379000"/>
                  </a:lnTo>
                  <a:lnTo>
                    <a:pt x="81724" y="379000"/>
                  </a:lnTo>
                  <a:lnTo>
                    <a:pt x="73342" y="337661"/>
                  </a:lnTo>
                  <a:lnTo>
                    <a:pt x="100965" y="270320"/>
                  </a:lnTo>
                  <a:lnTo>
                    <a:pt x="150971" y="328803"/>
                  </a:lnTo>
                  <a:lnTo>
                    <a:pt x="190976" y="349472"/>
                  </a:lnTo>
                  <a:lnTo>
                    <a:pt x="208026" y="261556"/>
                  </a:lnTo>
                  <a:lnTo>
                    <a:pt x="163544" y="247650"/>
                  </a:lnTo>
                  <a:lnTo>
                    <a:pt x="162592" y="189643"/>
                  </a:lnTo>
                  <a:lnTo>
                    <a:pt x="186595" y="167545"/>
                  </a:lnTo>
                  <a:lnTo>
                    <a:pt x="174117" y="138398"/>
                  </a:lnTo>
                  <a:lnTo>
                    <a:pt x="201454" y="126587"/>
                  </a:lnTo>
                  <a:lnTo>
                    <a:pt x="259747" y="149828"/>
                  </a:lnTo>
                  <a:lnTo>
                    <a:pt x="274891" y="133445"/>
                  </a:lnTo>
                  <a:lnTo>
                    <a:pt x="310134" y="136779"/>
                  </a:lnTo>
                  <a:lnTo>
                    <a:pt x="323850" y="127349"/>
                  </a:lnTo>
                  <a:lnTo>
                    <a:pt x="310801" y="89249"/>
                  </a:lnTo>
                  <a:lnTo>
                    <a:pt x="321183" y="86011"/>
                  </a:lnTo>
                  <a:lnTo>
                    <a:pt x="346710" y="102679"/>
                  </a:lnTo>
                  <a:lnTo>
                    <a:pt x="363093" y="87154"/>
                  </a:lnTo>
                  <a:lnTo>
                    <a:pt x="385763" y="106299"/>
                  </a:lnTo>
                  <a:lnTo>
                    <a:pt x="398812" y="75914"/>
                  </a:lnTo>
                  <a:lnTo>
                    <a:pt x="386524" y="37909"/>
                  </a:lnTo>
                  <a:lnTo>
                    <a:pt x="411480" y="2867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8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10162128" y="-874827"/>
              <a:ext cx="2134552" cy="1274065"/>
            </a:xfrm>
            <a:custGeom>
              <a:avLst/>
              <a:gdLst>
                <a:gd name="connsiteX0" fmla="*/ 414147 w 2134552"/>
                <a:gd name="connsiteY0" fmla="*/ 0 h 1274065"/>
                <a:gd name="connsiteX1" fmla="*/ 869156 w 2134552"/>
                <a:gd name="connsiteY1" fmla="*/ 71056 h 1274065"/>
                <a:gd name="connsiteX2" fmla="*/ 1343978 w 2134552"/>
                <a:gd name="connsiteY2" fmla="*/ 120491 h 1274065"/>
                <a:gd name="connsiteX3" fmla="*/ 2123694 w 2134552"/>
                <a:gd name="connsiteY3" fmla="*/ 71152 h 1274065"/>
                <a:gd name="connsiteX4" fmla="*/ 2123694 w 2134552"/>
                <a:gd name="connsiteY4" fmla="*/ 71152 h 1274065"/>
                <a:gd name="connsiteX5" fmla="*/ 2134552 w 2134552"/>
                <a:gd name="connsiteY5" fmla="*/ 92774 h 1274065"/>
                <a:gd name="connsiteX6" fmla="*/ 2116551 w 2134552"/>
                <a:gd name="connsiteY6" fmla="*/ 142685 h 1274065"/>
                <a:gd name="connsiteX7" fmla="*/ 2072640 w 2134552"/>
                <a:gd name="connsiteY7" fmla="*/ 159449 h 1274065"/>
                <a:gd name="connsiteX8" fmla="*/ 2037779 w 2134552"/>
                <a:gd name="connsiteY8" fmla="*/ 151924 h 1274065"/>
                <a:gd name="connsiteX9" fmla="*/ 2028634 w 2134552"/>
                <a:gd name="connsiteY9" fmla="*/ 170783 h 1274065"/>
                <a:gd name="connsiteX10" fmla="*/ 1966913 w 2134552"/>
                <a:gd name="connsiteY10" fmla="*/ 190024 h 1274065"/>
                <a:gd name="connsiteX11" fmla="*/ 1941766 w 2134552"/>
                <a:gd name="connsiteY11" fmla="*/ 231648 h 1274065"/>
                <a:gd name="connsiteX12" fmla="*/ 1986153 w 2134552"/>
                <a:gd name="connsiteY12" fmla="*/ 288036 h 1274065"/>
                <a:gd name="connsiteX13" fmla="*/ 2012347 w 2134552"/>
                <a:gd name="connsiteY13" fmla="*/ 283369 h 1274065"/>
                <a:gd name="connsiteX14" fmla="*/ 2037112 w 2134552"/>
                <a:gd name="connsiteY14" fmla="*/ 330803 h 1274065"/>
                <a:gd name="connsiteX15" fmla="*/ 2023110 w 2134552"/>
                <a:gd name="connsiteY15" fmla="*/ 372713 h 1274065"/>
                <a:gd name="connsiteX16" fmla="*/ 2055495 w 2134552"/>
                <a:gd name="connsiteY16" fmla="*/ 393097 h 1274065"/>
                <a:gd name="connsiteX17" fmla="*/ 2121599 w 2134552"/>
                <a:gd name="connsiteY17" fmla="*/ 503396 h 1274065"/>
                <a:gd name="connsiteX18" fmla="*/ 2128552 w 2134552"/>
                <a:gd name="connsiteY18" fmla="*/ 551784 h 1274065"/>
                <a:gd name="connsiteX19" fmla="*/ 2091690 w 2134552"/>
                <a:gd name="connsiteY19" fmla="*/ 594837 h 1274065"/>
                <a:gd name="connsiteX20" fmla="*/ 2083022 w 2134552"/>
                <a:gd name="connsiteY20" fmla="*/ 647320 h 1274065"/>
                <a:gd name="connsiteX21" fmla="*/ 2047875 w 2134552"/>
                <a:gd name="connsiteY21" fmla="*/ 674752 h 1274065"/>
                <a:gd name="connsiteX22" fmla="*/ 2047875 w 2134552"/>
                <a:gd name="connsiteY22" fmla="*/ 674752 h 1274065"/>
                <a:gd name="connsiteX23" fmla="*/ 2040541 w 2134552"/>
                <a:gd name="connsiteY23" fmla="*/ 678562 h 1274065"/>
                <a:gd name="connsiteX24" fmla="*/ 2040541 w 2134552"/>
                <a:gd name="connsiteY24" fmla="*/ 678562 h 1274065"/>
                <a:gd name="connsiteX25" fmla="*/ 2030444 w 2134552"/>
                <a:gd name="connsiteY25" fmla="*/ 671895 h 1274065"/>
                <a:gd name="connsiteX26" fmla="*/ 2018062 w 2134552"/>
                <a:gd name="connsiteY26" fmla="*/ 708947 h 1274065"/>
                <a:gd name="connsiteX27" fmla="*/ 2005108 w 2134552"/>
                <a:gd name="connsiteY27" fmla="*/ 692468 h 1274065"/>
                <a:gd name="connsiteX28" fmla="*/ 1964151 w 2134552"/>
                <a:gd name="connsiteY28" fmla="*/ 728187 h 1274065"/>
                <a:gd name="connsiteX29" fmla="*/ 1933289 w 2134552"/>
                <a:gd name="connsiteY29" fmla="*/ 729806 h 1274065"/>
                <a:gd name="connsiteX30" fmla="*/ 1938623 w 2134552"/>
                <a:gd name="connsiteY30" fmla="*/ 761239 h 1274065"/>
                <a:gd name="connsiteX31" fmla="*/ 1910620 w 2134552"/>
                <a:gd name="connsiteY31" fmla="*/ 743999 h 1274065"/>
                <a:gd name="connsiteX32" fmla="*/ 1873282 w 2134552"/>
                <a:gd name="connsiteY32" fmla="*/ 769049 h 1274065"/>
                <a:gd name="connsiteX33" fmla="*/ 1681829 w 2134552"/>
                <a:gd name="connsiteY33" fmla="*/ 923545 h 1274065"/>
                <a:gd name="connsiteX34" fmla="*/ 1659731 w 2134552"/>
                <a:gd name="connsiteY34" fmla="*/ 900590 h 1274065"/>
                <a:gd name="connsiteX35" fmla="*/ 1621346 w 2134552"/>
                <a:gd name="connsiteY35" fmla="*/ 913258 h 1274065"/>
                <a:gd name="connsiteX36" fmla="*/ 1584770 w 2134552"/>
                <a:gd name="connsiteY36" fmla="*/ 962693 h 1274065"/>
                <a:gd name="connsiteX37" fmla="*/ 1483614 w 2134552"/>
                <a:gd name="connsiteY37" fmla="*/ 928784 h 1274065"/>
                <a:gd name="connsiteX38" fmla="*/ 1438180 w 2134552"/>
                <a:gd name="connsiteY38" fmla="*/ 941071 h 1274065"/>
                <a:gd name="connsiteX39" fmla="*/ 1438180 w 2134552"/>
                <a:gd name="connsiteY39" fmla="*/ 941071 h 1274065"/>
                <a:gd name="connsiteX40" fmla="*/ 1431322 w 2134552"/>
                <a:gd name="connsiteY40" fmla="*/ 940690 h 1274065"/>
                <a:gd name="connsiteX41" fmla="*/ 1431322 w 2134552"/>
                <a:gd name="connsiteY41" fmla="*/ 940690 h 1274065"/>
                <a:gd name="connsiteX42" fmla="*/ 1345692 w 2134552"/>
                <a:gd name="connsiteY42" fmla="*/ 955454 h 1274065"/>
                <a:gd name="connsiteX43" fmla="*/ 1342834 w 2134552"/>
                <a:gd name="connsiteY43" fmla="*/ 978123 h 1274065"/>
                <a:gd name="connsiteX44" fmla="*/ 1293971 w 2134552"/>
                <a:gd name="connsiteY44" fmla="*/ 998316 h 1274065"/>
                <a:gd name="connsiteX45" fmla="*/ 1243108 w 2134552"/>
                <a:gd name="connsiteY45" fmla="*/ 988410 h 1274065"/>
                <a:gd name="connsiteX46" fmla="*/ 1114711 w 2134552"/>
                <a:gd name="connsiteY46" fmla="*/ 1082517 h 1274065"/>
                <a:gd name="connsiteX47" fmla="*/ 1082040 w 2134552"/>
                <a:gd name="connsiteY47" fmla="*/ 1054704 h 1274065"/>
                <a:gd name="connsiteX48" fmla="*/ 1045750 w 2134552"/>
                <a:gd name="connsiteY48" fmla="*/ 1058038 h 1274065"/>
                <a:gd name="connsiteX49" fmla="*/ 1030319 w 2134552"/>
                <a:gd name="connsiteY49" fmla="*/ 1070421 h 1274065"/>
                <a:gd name="connsiteX50" fmla="*/ 1039749 w 2134552"/>
                <a:gd name="connsiteY50" fmla="*/ 1096995 h 1274065"/>
                <a:gd name="connsiteX51" fmla="*/ 1009459 w 2134552"/>
                <a:gd name="connsiteY51" fmla="*/ 1094804 h 1274065"/>
                <a:gd name="connsiteX52" fmla="*/ 996887 w 2134552"/>
                <a:gd name="connsiteY52" fmla="*/ 1123856 h 1274065"/>
                <a:gd name="connsiteX53" fmla="*/ 920020 w 2134552"/>
                <a:gd name="connsiteY53" fmla="*/ 1104615 h 1274065"/>
                <a:gd name="connsiteX54" fmla="*/ 884206 w 2134552"/>
                <a:gd name="connsiteY54" fmla="*/ 1163861 h 1274065"/>
                <a:gd name="connsiteX55" fmla="*/ 824008 w 2134552"/>
                <a:gd name="connsiteY55" fmla="*/ 1189388 h 1274065"/>
                <a:gd name="connsiteX56" fmla="*/ 767429 w 2134552"/>
                <a:gd name="connsiteY56" fmla="*/ 1169195 h 1274065"/>
                <a:gd name="connsiteX57" fmla="*/ 721328 w 2134552"/>
                <a:gd name="connsiteY57" fmla="*/ 1204913 h 1274065"/>
                <a:gd name="connsiteX58" fmla="*/ 727615 w 2134552"/>
                <a:gd name="connsiteY58" fmla="*/ 1249586 h 1274065"/>
                <a:gd name="connsiteX59" fmla="*/ 686276 w 2134552"/>
                <a:gd name="connsiteY59" fmla="*/ 1274065 h 1274065"/>
                <a:gd name="connsiteX60" fmla="*/ 605123 w 2134552"/>
                <a:gd name="connsiteY60" fmla="*/ 1257111 h 1274065"/>
                <a:gd name="connsiteX61" fmla="*/ 584263 w 2134552"/>
                <a:gd name="connsiteY61" fmla="*/ 1267302 h 1274065"/>
                <a:gd name="connsiteX62" fmla="*/ 561213 w 2134552"/>
                <a:gd name="connsiteY62" fmla="*/ 1246062 h 1274065"/>
                <a:gd name="connsiteX63" fmla="*/ 492252 w 2134552"/>
                <a:gd name="connsiteY63" fmla="*/ 1264730 h 1274065"/>
                <a:gd name="connsiteX64" fmla="*/ 452533 w 2134552"/>
                <a:gd name="connsiteY64" fmla="*/ 1238346 h 1274065"/>
                <a:gd name="connsiteX65" fmla="*/ 457771 w 2134552"/>
                <a:gd name="connsiteY65" fmla="*/ 1205485 h 1274065"/>
                <a:gd name="connsiteX66" fmla="*/ 457771 w 2134552"/>
                <a:gd name="connsiteY66" fmla="*/ 1205485 h 1274065"/>
                <a:gd name="connsiteX67" fmla="*/ 455105 w 2134552"/>
                <a:gd name="connsiteY67" fmla="*/ 1200246 h 1274065"/>
                <a:gd name="connsiteX68" fmla="*/ 455105 w 2134552"/>
                <a:gd name="connsiteY68" fmla="*/ 1200246 h 1274065"/>
                <a:gd name="connsiteX69" fmla="*/ 406432 w 2134552"/>
                <a:gd name="connsiteY69" fmla="*/ 1229012 h 1274065"/>
                <a:gd name="connsiteX70" fmla="*/ 412718 w 2134552"/>
                <a:gd name="connsiteY70" fmla="*/ 1267017 h 1274065"/>
                <a:gd name="connsiteX71" fmla="*/ 363474 w 2134552"/>
                <a:gd name="connsiteY71" fmla="*/ 1259587 h 1274065"/>
                <a:gd name="connsiteX72" fmla="*/ 363474 w 2134552"/>
                <a:gd name="connsiteY72" fmla="*/ 1259587 h 1274065"/>
                <a:gd name="connsiteX73" fmla="*/ 349377 w 2134552"/>
                <a:gd name="connsiteY73" fmla="*/ 1209962 h 1274065"/>
                <a:gd name="connsiteX74" fmla="*/ 349377 w 2134552"/>
                <a:gd name="connsiteY74" fmla="*/ 1209962 h 1274065"/>
                <a:gd name="connsiteX75" fmla="*/ 352425 w 2134552"/>
                <a:gd name="connsiteY75" fmla="*/ 1209962 h 1274065"/>
                <a:gd name="connsiteX76" fmla="*/ 352425 w 2134552"/>
                <a:gd name="connsiteY76" fmla="*/ 1209962 h 1274065"/>
                <a:gd name="connsiteX77" fmla="*/ 351568 w 2134552"/>
                <a:gd name="connsiteY77" fmla="*/ 1187102 h 1274065"/>
                <a:gd name="connsiteX78" fmla="*/ 321469 w 2134552"/>
                <a:gd name="connsiteY78" fmla="*/ 1180053 h 1274065"/>
                <a:gd name="connsiteX79" fmla="*/ 318706 w 2134552"/>
                <a:gd name="connsiteY79" fmla="*/ 1157098 h 1274065"/>
                <a:gd name="connsiteX80" fmla="*/ 345091 w 2134552"/>
                <a:gd name="connsiteY80" fmla="*/ 1143954 h 1274065"/>
                <a:gd name="connsiteX81" fmla="*/ 319373 w 2134552"/>
                <a:gd name="connsiteY81" fmla="*/ 1070992 h 1274065"/>
                <a:gd name="connsiteX82" fmla="*/ 232410 w 2134552"/>
                <a:gd name="connsiteY82" fmla="*/ 1078326 h 1274065"/>
                <a:gd name="connsiteX83" fmla="*/ 218789 w 2134552"/>
                <a:gd name="connsiteY83" fmla="*/ 1042988 h 1274065"/>
                <a:gd name="connsiteX84" fmla="*/ 181356 w 2134552"/>
                <a:gd name="connsiteY84" fmla="*/ 1050323 h 1274065"/>
                <a:gd name="connsiteX85" fmla="*/ 182880 w 2134552"/>
                <a:gd name="connsiteY85" fmla="*/ 1032987 h 1274065"/>
                <a:gd name="connsiteX86" fmla="*/ 146304 w 2134552"/>
                <a:gd name="connsiteY86" fmla="*/ 1001936 h 1274065"/>
                <a:gd name="connsiteX87" fmla="*/ 105346 w 2134552"/>
                <a:gd name="connsiteY87" fmla="*/ 1005650 h 1274065"/>
                <a:gd name="connsiteX88" fmla="*/ 97441 w 2134552"/>
                <a:gd name="connsiteY88" fmla="*/ 1025653 h 1274065"/>
                <a:gd name="connsiteX89" fmla="*/ 79343 w 2134552"/>
                <a:gd name="connsiteY89" fmla="*/ 1012604 h 1274065"/>
                <a:gd name="connsiteX90" fmla="*/ 39433 w 2134552"/>
                <a:gd name="connsiteY90" fmla="*/ 908972 h 1274065"/>
                <a:gd name="connsiteX91" fmla="*/ 36766 w 2134552"/>
                <a:gd name="connsiteY91" fmla="*/ 853727 h 1274065"/>
                <a:gd name="connsiteX92" fmla="*/ 4191 w 2134552"/>
                <a:gd name="connsiteY92" fmla="*/ 839153 h 1274065"/>
                <a:gd name="connsiteX93" fmla="*/ 4191 w 2134552"/>
                <a:gd name="connsiteY93" fmla="*/ 839153 h 1274065"/>
                <a:gd name="connsiteX94" fmla="*/ 0 w 2134552"/>
                <a:gd name="connsiteY94" fmla="*/ 811245 h 1274065"/>
                <a:gd name="connsiteX95" fmla="*/ 27813 w 2134552"/>
                <a:gd name="connsiteY95" fmla="*/ 778956 h 1274065"/>
                <a:gd name="connsiteX96" fmla="*/ 49625 w 2134552"/>
                <a:gd name="connsiteY96" fmla="*/ 777527 h 1274065"/>
                <a:gd name="connsiteX97" fmla="*/ 51149 w 2134552"/>
                <a:gd name="connsiteY97" fmla="*/ 728283 h 1274065"/>
                <a:gd name="connsiteX98" fmla="*/ 96012 w 2134552"/>
                <a:gd name="connsiteY98" fmla="*/ 680276 h 1274065"/>
                <a:gd name="connsiteX99" fmla="*/ 105442 w 2134552"/>
                <a:gd name="connsiteY99" fmla="*/ 617316 h 1274065"/>
                <a:gd name="connsiteX100" fmla="*/ 126397 w 2134552"/>
                <a:gd name="connsiteY100" fmla="*/ 605791 h 1274065"/>
                <a:gd name="connsiteX101" fmla="*/ 180308 w 2134552"/>
                <a:gd name="connsiteY101" fmla="*/ 619793 h 1274065"/>
                <a:gd name="connsiteX102" fmla="*/ 200692 w 2134552"/>
                <a:gd name="connsiteY102" fmla="*/ 650273 h 1274065"/>
                <a:gd name="connsiteX103" fmla="*/ 210883 w 2134552"/>
                <a:gd name="connsiteY103" fmla="*/ 622174 h 1274065"/>
                <a:gd name="connsiteX104" fmla="*/ 198882 w 2134552"/>
                <a:gd name="connsiteY104" fmla="*/ 611982 h 1274065"/>
                <a:gd name="connsiteX105" fmla="*/ 237363 w 2134552"/>
                <a:gd name="connsiteY105" fmla="*/ 544354 h 1274065"/>
                <a:gd name="connsiteX106" fmla="*/ 237363 w 2134552"/>
                <a:gd name="connsiteY106" fmla="*/ 544354 h 1274065"/>
                <a:gd name="connsiteX107" fmla="*/ 237363 w 2134552"/>
                <a:gd name="connsiteY107" fmla="*/ 541211 h 1274065"/>
                <a:gd name="connsiteX108" fmla="*/ 237363 w 2134552"/>
                <a:gd name="connsiteY108" fmla="*/ 541211 h 1274065"/>
                <a:gd name="connsiteX109" fmla="*/ 265747 w 2134552"/>
                <a:gd name="connsiteY109" fmla="*/ 469487 h 1274065"/>
                <a:gd name="connsiteX110" fmla="*/ 160306 w 2134552"/>
                <a:gd name="connsiteY110" fmla="*/ 492443 h 1274065"/>
                <a:gd name="connsiteX111" fmla="*/ 146209 w 2134552"/>
                <a:gd name="connsiteY111" fmla="*/ 462153 h 1274065"/>
                <a:gd name="connsiteX112" fmla="*/ 161639 w 2134552"/>
                <a:gd name="connsiteY112" fmla="*/ 432911 h 1274065"/>
                <a:gd name="connsiteX113" fmla="*/ 111062 w 2134552"/>
                <a:gd name="connsiteY113" fmla="*/ 406718 h 1274065"/>
                <a:gd name="connsiteX114" fmla="*/ 92583 w 2134552"/>
                <a:gd name="connsiteY114" fmla="*/ 415671 h 1274065"/>
                <a:gd name="connsiteX115" fmla="*/ 81629 w 2134552"/>
                <a:gd name="connsiteY115" fmla="*/ 398145 h 1274065"/>
                <a:gd name="connsiteX116" fmla="*/ 92488 w 2134552"/>
                <a:gd name="connsiteY116" fmla="*/ 381572 h 1274065"/>
                <a:gd name="connsiteX117" fmla="*/ 50101 w 2134552"/>
                <a:gd name="connsiteY117" fmla="*/ 362236 h 1274065"/>
                <a:gd name="connsiteX118" fmla="*/ 79248 w 2134552"/>
                <a:gd name="connsiteY118" fmla="*/ 278606 h 1274065"/>
                <a:gd name="connsiteX119" fmla="*/ 66770 w 2134552"/>
                <a:gd name="connsiteY119" fmla="*/ 257651 h 1274065"/>
                <a:gd name="connsiteX120" fmla="*/ 108680 w 2134552"/>
                <a:gd name="connsiteY120" fmla="*/ 223076 h 1274065"/>
                <a:gd name="connsiteX121" fmla="*/ 73438 w 2134552"/>
                <a:gd name="connsiteY121" fmla="*/ 160401 h 1274065"/>
                <a:gd name="connsiteX122" fmla="*/ 73438 w 2134552"/>
                <a:gd name="connsiteY122" fmla="*/ 160401 h 1274065"/>
                <a:gd name="connsiteX123" fmla="*/ 139541 w 2134552"/>
                <a:gd name="connsiteY123" fmla="*/ 170212 h 1274065"/>
                <a:gd name="connsiteX124" fmla="*/ 155924 w 2134552"/>
                <a:gd name="connsiteY124" fmla="*/ 151543 h 1274065"/>
                <a:gd name="connsiteX125" fmla="*/ 130302 w 2134552"/>
                <a:gd name="connsiteY125" fmla="*/ 209550 h 1274065"/>
                <a:gd name="connsiteX126" fmla="*/ 140303 w 2134552"/>
                <a:gd name="connsiteY126" fmla="*/ 214979 h 1274065"/>
                <a:gd name="connsiteX127" fmla="*/ 152114 w 2134552"/>
                <a:gd name="connsiteY127" fmla="*/ 171641 h 1274065"/>
                <a:gd name="connsiteX128" fmla="*/ 209455 w 2134552"/>
                <a:gd name="connsiteY128" fmla="*/ 114776 h 1274065"/>
                <a:gd name="connsiteX129" fmla="*/ 311277 w 2134552"/>
                <a:gd name="connsiteY129" fmla="*/ 79343 h 1274065"/>
                <a:gd name="connsiteX130" fmla="*/ 355949 w 2134552"/>
                <a:gd name="connsiteY130" fmla="*/ 3239 h 12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134552" h="1274065">
                  <a:moveTo>
                    <a:pt x="414147" y="0"/>
                  </a:moveTo>
                  <a:lnTo>
                    <a:pt x="869156" y="71056"/>
                  </a:lnTo>
                  <a:lnTo>
                    <a:pt x="1343978" y="120491"/>
                  </a:lnTo>
                  <a:lnTo>
                    <a:pt x="2123694" y="71152"/>
                  </a:lnTo>
                  <a:lnTo>
                    <a:pt x="2123694" y="71152"/>
                  </a:lnTo>
                  <a:lnTo>
                    <a:pt x="2134552" y="92774"/>
                  </a:lnTo>
                  <a:lnTo>
                    <a:pt x="2116551" y="142685"/>
                  </a:lnTo>
                  <a:lnTo>
                    <a:pt x="2072640" y="159449"/>
                  </a:lnTo>
                  <a:lnTo>
                    <a:pt x="2037779" y="151924"/>
                  </a:lnTo>
                  <a:lnTo>
                    <a:pt x="2028634" y="170783"/>
                  </a:lnTo>
                  <a:lnTo>
                    <a:pt x="1966913" y="190024"/>
                  </a:lnTo>
                  <a:lnTo>
                    <a:pt x="1941766" y="231648"/>
                  </a:lnTo>
                  <a:lnTo>
                    <a:pt x="1986153" y="288036"/>
                  </a:lnTo>
                  <a:lnTo>
                    <a:pt x="2012347" y="283369"/>
                  </a:lnTo>
                  <a:lnTo>
                    <a:pt x="2037112" y="330803"/>
                  </a:lnTo>
                  <a:lnTo>
                    <a:pt x="2023110" y="372713"/>
                  </a:lnTo>
                  <a:lnTo>
                    <a:pt x="2055495" y="393097"/>
                  </a:lnTo>
                  <a:lnTo>
                    <a:pt x="2121599" y="503396"/>
                  </a:lnTo>
                  <a:lnTo>
                    <a:pt x="2128552" y="551784"/>
                  </a:lnTo>
                  <a:lnTo>
                    <a:pt x="2091690" y="594837"/>
                  </a:lnTo>
                  <a:lnTo>
                    <a:pt x="2083022" y="647320"/>
                  </a:lnTo>
                  <a:lnTo>
                    <a:pt x="2047875" y="674752"/>
                  </a:lnTo>
                  <a:lnTo>
                    <a:pt x="2047875" y="674752"/>
                  </a:lnTo>
                  <a:lnTo>
                    <a:pt x="2040541" y="678562"/>
                  </a:lnTo>
                  <a:lnTo>
                    <a:pt x="2040541" y="678562"/>
                  </a:lnTo>
                  <a:lnTo>
                    <a:pt x="2030444" y="671895"/>
                  </a:lnTo>
                  <a:lnTo>
                    <a:pt x="2018062" y="708947"/>
                  </a:lnTo>
                  <a:lnTo>
                    <a:pt x="2005108" y="692468"/>
                  </a:lnTo>
                  <a:lnTo>
                    <a:pt x="1964151" y="728187"/>
                  </a:lnTo>
                  <a:lnTo>
                    <a:pt x="1933289" y="729806"/>
                  </a:lnTo>
                  <a:lnTo>
                    <a:pt x="1938623" y="761239"/>
                  </a:lnTo>
                  <a:lnTo>
                    <a:pt x="1910620" y="743999"/>
                  </a:lnTo>
                  <a:lnTo>
                    <a:pt x="1873282" y="769049"/>
                  </a:lnTo>
                  <a:lnTo>
                    <a:pt x="1681829" y="923545"/>
                  </a:lnTo>
                  <a:lnTo>
                    <a:pt x="1659731" y="900590"/>
                  </a:lnTo>
                  <a:lnTo>
                    <a:pt x="1621346" y="913258"/>
                  </a:lnTo>
                  <a:lnTo>
                    <a:pt x="1584770" y="962693"/>
                  </a:lnTo>
                  <a:lnTo>
                    <a:pt x="1483614" y="928784"/>
                  </a:lnTo>
                  <a:lnTo>
                    <a:pt x="1438180" y="941071"/>
                  </a:lnTo>
                  <a:lnTo>
                    <a:pt x="1438180" y="941071"/>
                  </a:lnTo>
                  <a:lnTo>
                    <a:pt x="1431322" y="940690"/>
                  </a:lnTo>
                  <a:lnTo>
                    <a:pt x="1431322" y="940690"/>
                  </a:lnTo>
                  <a:lnTo>
                    <a:pt x="1345692" y="955454"/>
                  </a:lnTo>
                  <a:lnTo>
                    <a:pt x="1342834" y="978123"/>
                  </a:lnTo>
                  <a:lnTo>
                    <a:pt x="1293971" y="998316"/>
                  </a:lnTo>
                  <a:lnTo>
                    <a:pt x="1243108" y="988410"/>
                  </a:lnTo>
                  <a:lnTo>
                    <a:pt x="1114711" y="1082517"/>
                  </a:lnTo>
                  <a:lnTo>
                    <a:pt x="1082040" y="1054704"/>
                  </a:lnTo>
                  <a:lnTo>
                    <a:pt x="1045750" y="1058038"/>
                  </a:lnTo>
                  <a:lnTo>
                    <a:pt x="1030319" y="1070421"/>
                  </a:lnTo>
                  <a:lnTo>
                    <a:pt x="1039749" y="1096995"/>
                  </a:lnTo>
                  <a:lnTo>
                    <a:pt x="1009459" y="1094804"/>
                  </a:lnTo>
                  <a:lnTo>
                    <a:pt x="996887" y="1123856"/>
                  </a:lnTo>
                  <a:lnTo>
                    <a:pt x="920020" y="1104615"/>
                  </a:lnTo>
                  <a:lnTo>
                    <a:pt x="884206" y="1163861"/>
                  </a:lnTo>
                  <a:lnTo>
                    <a:pt x="824008" y="1189388"/>
                  </a:lnTo>
                  <a:lnTo>
                    <a:pt x="767429" y="1169195"/>
                  </a:lnTo>
                  <a:lnTo>
                    <a:pt x="721328" y="1204913"/>
                  </a:lnTo>
                  <a:lnTo>
                    <a:pt x="727615" y="1249586"/>
                  </a:lnTo>
                  <a:lnTo>
                    <a:pt x="686276" y="1274065"/>
                  </a:lnTo>
                  <a:lnTo>
                    <a:pt x="605123" y="1257111"/>
                  </a:lnTo>
                  <a:lnTo>
                    <a:pt x="584263" y="1267302"/>
                  </a:lnTo>
                  <a:lnTo>
                    <a:pt x="561213" y="1246062"/>
                  </a:lnTo>
                  <a:lnTo>
                    <a:pt x="492252" y="1264730"/>
                  </a:lnTo>
                  <a:lnTo>
                    <a:pt x="452533" y="1238346"/>
                  </a:lnTo>
                  <a:lnTo>
                    <a:pt x="457771" y="1205485"/>
                  </a:lnTo>
                  <a:lnTo>
                    <a:pt x="457771" y="1205485"/>
                  </a:lnTo>
                  <a:lnTo>
                    <a:pt x="455105" y="1200246"/>
                  </a:lnTo>
                  <a:lnTo>
                    <a:pt x="455105" y="1200246"/>
                  </a:lnTo>
                  <a:lnTo>
                    <a:pt x="406432" y="1229012"/>
                  </a:lnTo>
                  <a:lnTo>
                    <a:pt x="412718" y="1267017"/>
                  </a:lnTo>
                  <a:lnTo>
                    <a:pt x="363474" y="1259587"/>
                  </a:lnTo>
                  <a:lnTo>
                    <a:pt x="363474" y="1259587"/>
                  </a:lnTo>
                  <a:lnTo>
                    <a:pt x="349377" y="1209962"/>
                  </a:lnTo>
                  <a:lnTo>
                    <a:pt x="349377" y="1209962"/>
                  </a:lnTo>
                  <a:lnTo>
                    <a:pt x="352425" y="1209962"/>
                  </a:lnTo>
                  <a:lnTo>
                    <a:pt x="352425" y="1209962"/>
                  </a:lnTo>
                  <a:lnTo>
                    <a:pt x="351568" y="1187102"/>
                  </a:lnTo>
                  <a:lnTo>
                    <a:pt x="321469" y="1180053"/>
                  </a:lnTo>
                  <a:lnTo>
                    <a:pt x="318706" y="1157098"/>
                  </a:lnTo>
                  <a:lnTo>
                    <a:pt x="345091" y="1143954"/>
                  </a:lnTo>
                  <a:lnTo>
                    <a:pt x="319373" y="1070992"/>
                  </a:lnTo>
                  <a:lnTo>
                    <a:pt x="232410" y="1078326"/>
                  </a:lnTo>
                  <a:lnTo>
                    <a:pt x="218789" y="1042988"/>
                  </a:lnTo>
                  <a:lnTo>
                    <a:pt x="181356" y="1050323"/>
                  </a:lnTo>
                  <a:lnTo>
                    <a:pt x="182880" y="1032987"/>
                  </a:lnTo>
                  <a:lnTo>
                    <a:pt x="146304" y="1001936"/>
                  </a:lnTo>
                  <a:lnTo>
                    <a:pt x="105346" y="1005650"/>
                  </a:lnTo>
                  <a:lnTo>
                    <a:pt x="97441" y="1025653"/>
                  </a:lnTo>
                  <a:lnTo>
                    <a:pt x="79343" y="1012604"/>
                  </a:lnTo>
                  <a:lnTo>
                    <a:pt x="39433" y="908972"/>
                  </a:lnTo>
                  <a:lnTo>
                    <a:pt x="36766" y="853727"/>
                  </a:lnTo>
                  <a:lnTo>
                    <a:pt x="4191" y="839153"/>
                  </a:lnTo>
                  <a:lnTo>
                    <a:pt x="4191" y="839153"/>
                  </a:lnTo>
                  <a:lnTo>
                    <a:pt x="0" y="811245"/>
                  </a:lnTo>
                  <a:lnTo>
                    <a:pt x="27813" y="778956"/>
                  </a:lnTo>
                  <a:lnTo>
                    <a:pt x="49625" y="777527"/>
                  </a:lnTo>
                  <a:lnTo>
                    <a:pt x="51149" y="728283"/>
                  </a:lnTo>
                  <a:lnTo>
                    <a:pt x="96012" y="680276"/>
                  </a:lnTo>
                  <a:lnTo>
                    <a:pt x="105442" y="617316"/>
                  </a:lnTo>
                  <a:lnTo>
                    <a:pt x="126397" y="605791"/>
                  </a:lnTo>
                  <a:lnTo>
                    <a:pt x="180308" y="619793"/>
                  </a:lnTo>
                  <a:lnTo>
                    <a:pt x="200692" y="650273"/>
                  </a:lnTo>
                  <a:lnTo>
                    <a:pt x="210883" y="622174"/>
                  </a:lnTo>
                  <a:lnTo>
                    <a:pt x="198882" y="611982"/>
                  </a:lnTo>
                  <a:lnTo>
                    <a:pt x="237363" y="544354"/>
                  </a:lnTo>
                  <a:lnTo>
                    <a:pt x="237363" y="544354"/>
                  </a:lnTo>
                  <a:lnTo>
                    <a:pt x="237363" y="541211"/>
                  </a:lnTo>
                  <a:lnTo>
                    <a:pt x="237363" y="541211"/>
                  </a:lnTo>
                  <a:lnTo>
                    <a:pt x="265747" y="469487"/>
                  </a:lnTo>
                  <a:lnTo>
                    <a:pt x="160306" y="492443"/>
                  </a:lnTo>
                  <a:lnTo>
                    <a:pt x="146209" y="462153"/>
                  </a:lnTo>
                  <a:lnTo>
                    <a:pt x="161639" y="432911"/>
                  </a:lnTo>
                  <a:lnTo>
                    <a:pt x="111062" y="406718"/>
                  </a:lnTo>
                  <a:lnTo>
                    <a:pt x="92583" y="415671"/>
                  </a:lnTo>
                  <a:lnTo>
                    <a:pt x="81629" y="398145"/>
                  </a:lnTo>
                  <a:lnTo>
                    <a:pt x="92488" y="381572"/>
                  </a:lnTo>
                  <a:lnTo>
                    <a:pt x="50101" y="362236"/>
                  </a:lnTo>
                  <a:lnTo>
                    <a:pt x="79248" y="278606"/>
                  </a:lnTo>
                  <a:lnTo>
                    <a:pt x="66770" y="257651"/>
                  </a:lnTo>
                  <a:lnTo>
                    <a:pt x="108680" y="223076"/>
                  </a:lnTo>
                  <a:lnTo>
                    <a:pt x="73438" y="160401"/>
                  </a:lnTo>
                  <a:lnTo>
                    <a:pt x="73438" y="160401"/>
                  </a:lnTo>
                  <a:lnTo>
                    <a:pt x="139541" y="170212"/>
                  </a:lnTo>
                  <a:lnTo>
                    <a:pt x="155924" y="151543"/>
                  </a:lnTo>
                  <a:lnTo>
                    <a:pt x="130302" y="209550"/>
                  </a:lnTo>
                  <a:lnTo>
                    <a:pt x="140303" y="214979"/>
                  </a:lnTo>
                  <a:lnTo>
                    <a:pt x="152114" y="171641"/>
                  </a:lnTo>
                  <a:lnTo>
                    <a:pt x="209455" y="114776"/>
                  </a:lnTo>
                  <a:lnTo>
                    <a:pt x="311277" y="79343"/>
                  </a:lnTo>
                  <a:lnTo>
                    <a:pt x="355949" y="323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9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8213503" y="-107016"/>
              <a:ext cx="1930241" cy="2426207"/>
            </a:xfrm>
            <a:custGeom>
              <a:avLst/>
              <a:gdLst>
                <a:gd name="connsiteX0" fmla="*/ 644366 w 1930241"/>
                <a:gd name="connsiteY0" fmla="*/ 0 h 2426207"/>
                <a:gd name="connsiteX1" fmla="*/ 677037 w 1930241"/>
                <a:gd name="connsiteY1" fmla="*/ 110585 h 2426207"/>
                <a:gd name="connsiteX2" fmla="*/ 706755 w 1930241"/>
                <a:gd name="connsiteY2" fmla="*/ 104965 h 2426207"/>
                <a:gd name="connsiteX3" fmla="*/ 706565 w 1930241"/>
                <a:gd name="connsiteY3" fmla="*/ 136398 h 2426207"/>
                <a:gd name="connsiteX4" fmla="*/ 737045 w 1930241"/>
                <a:gd name="connsiteY4" fmla="*/ 136207 h 2426207"/>
                <a:gd name="connsiteX5" fmla="*/ 762095 w 1930241"/>
                <a:gd name="connsiteY5" fmla="*/ 111919 h 2426207"/>
                <a:gd name="connsiteX6" fmla="*/ 800767 w 1930241"/>
                <a:gd name="connsiteY6" fmla="*/ 127444 h 2426207"/>
                <a:gd name="connsiteX7" fmla="*/ 834009 w 1930241"/>
                <a:gd name="connsiteY7" fmla="*/ 120777 h 2426207"/>
                <a:gd name="connsiteX8" fmla="*/ 834009 w 1930241"/>
                <a:gd name="connsiteY8" fmla="*/ 120777 h 2426207"/>
                <a:gd name="connsiteX9" fmla="*/ 846582 w 1930241"/>
                <a:gd name="connsiteY9" fmla="*/ 120206 h 2426207"/>
                <a:gd name="connsiteX10" fmla="*/ 846582 w 1930241"/>
                <a:gd name="connsiteY10" fmla="*/ 120206 h 2426207"/>
                <a:gd name="connsiteX11" fmla="*/ 883158 w 1930241"/>
                <a:gd name="connsiteY11" fmla="*/ 125635 h 2426207"/>
                <a:gd name="connsiteX12" fmla="*/ 900113 w 1930241"/>
                <a:gd name="connsiteY12" fmla="*/ 151066 h 2426207"/>
                <a:gd name="connsiteX13" fmla="*/ 900113 w 1930241"/>
                <a:gd name="connsiteY13" fmla="*/ 151066 h 2426207"/>
                <a:gd name="connsiteX14" fmla="*/ 902399 w 1930241"/>
                <a:gd name="connsiteY14" fmla="*/ 151924 h 2426207"/>
                <a:gd name="connsiteX15" fmla="*/ 902399 w 1930241"/>
                <a:gd name="connsiteY15" fmla="*/ 151924 h 2426207"/>
                <a:gd name="connsiteX16" fmla="*/ 933926 w 1930241"/>
                <a:gd name="connsiteY16" fmla="*/ 163163 h 2426207"/>
                <a:gd name="connsiteX17" fmla="*/ 933926 w 1930241"/>
                <a:gd name="connsiteY17" fmla="*/ 163163 h 2426207"/>
                <a:gd name="connsiteX18" fmla="*/ 849725 w 1930241"/>
                <a:gd name="connsiteY18" fmla="*/ 272034 h 2426207"/>
                <a:gd name="connsiteX19" fmla="*/ 861060 w 1930241"/>
                <a:gd name="connsiteY19" fmla="*/ 304990 h 2426207"/>
                <a:gd name="connsiteX20" fmla="*/ 869633 w 1930241"/>
                <a:gd name="connsiteY20" fmla="*/ 291274 h 2426207"/>
                <a:gd name="connsiteX21" fmla="*/ 902875 w 1930241"/>
                <a:gd name="connsiteY21" fmla="*/ 302419 h 2426207"/>
                <a:gd name="connsiteX22" fmla="*/ 960406 w 1930241"/>
                <a:gd name="connsiteY22" fmla="*/ 379286 h 2426207"/>
                <a:gd name="connsiteX23" fmla="*/ 946309 w 1930241"/>
                <a:gd name="connsiteY23" fmla="*/ 418243 h 2426207"/>
                <a:gd name="connsiteX24" fmla="*/ 893826 w 1930241"/>
                <a:gd name="connsiteY24" fmla="*/ 430244 h 2426207"/>
                <a:gd name="connsiteX25" fmla="*/ 909447 w 1930241"/>
                <a:gd name="connsiteY25" fmla="*/ 444341 h 2426207"/>
                <a:gd name="connsiteX26" fmla="*/ 903351 w 1930241"/>
                <a:gd name="connsiteY26" fmla="*/ 489014 h 2426207"/>
                <a:gd name="connsiteX27" fmla="*/ 934022 w 1930241"/>
                <a:gd name="connsiteY27" fmla="*/ 501491 h 2426207"/>
                <a:gd name="connsiteX28" fmla="*/ 911257 w 1930241"/>
                <a:gd name="connsiteY28" fmla="*/ 512921 h 2426207"/>
                <a:gd name="connsiteX29" fmla="*/ 917448 w 1930241"/>
                <a:gd name="connsiteY29" fmla="*/ 550640 h 2426207"/>
                <a:gd name="connsiteX30" fmla="*/ 895064 w 1930241"/>
                <a:gd name="connsiteY30" fmla="*/ 564356 h 2426207"/>
                <a:gd name="connsiteX31" fmla="*/ 899255 w 1930241"/>
                <a:gd name="connsiteY31" fmla="*/ 620744 h 2426207"/>
                <a:gd name="connsiteX32" fmla="*/ 899255 w 1930241"/>
                <a:gd name="connsiteY32" fmla="*/ 620744 h 2426207"/>
                <a:gd name="connsiteX33" fmla="*/ 896398 w 1930241"/>
                <a:gd name="connsiteY33" fmla="*/ 621316 h 2426207"/>
                <a:gd name="connsiteX34" fmla="*/ 896398 w 1930241"/>
                <a:gd name="connsiteY34" fmla="*/ 621316 h 2426207"/>
                <a:gd name="connsiteX35" fmla="*/ 882301 w 1930241"/>
                <a:gd name="connsiteY35" fmla="*/ 641890 h 2426207"/>
                <a:gd name="connsiteX36" fmla="*/ 890873 w 1930241"/>
                <a:gd name="connsiteY36" fmla="*/ 662654 h 2426207"/>
                <a:gd name="connsiteX37" fmla="*/ 936689 w 1930241"/>
                <a:gd name="connsiteY37" fmla="*/ 653986 h 2426207"/>
                <a:gd name="connsiteX38" fmla="*/ 1007936 w 1930241"/>
                <a:gd name="connsiteY38" fmla="*/ 707041 h 2426207"/>
                <a:gd name="connsiteX39" fmla="*/ 999363 w 1930241"/>
                <a:gd name="connsiteY39" fmla="*/ 840962 h 2426207"/>
                <a:gd name="connsiteX40" fmla="*/ 944309 w 1930241"/>
                <a:gd name="connsiteY40" fmla="*/ 844010 h 2426207"/>
                <a:gd name="connsiteX41" fmla="*/ 941165 w 1930241"/>
                <a:gd name="connsiteY41" fmla="*/ 871823 h 2426207"/>
                <a:gd name="connsiteX42" fmla="*/ 989267 w 1930241"/>
                <a:gd name="connsiteY42" fmla="*/ 898493 h 2426207"/>
                <a:gd name="connsiteX43" fmla="*/ 980123 w 1930241"/>
                <a:gd name="connsiteY43" fmla="*/ 943451 h 2426207"/>
                <a:gd name="connsiteX44" fmla="*/ 1010412 w 1930241"/>
                <a:gd name="connsiteY44" fmla="*/ 951643 h 2426207"/>
                <a:gd name="connsiteX45" fmla="*/ 1042797 w 1930241"/>
                <a:gd name="connsiteY45" fmla="*/ 920686 h 2426207"/>
                <a:gd name="connsiteX46" fmla="*/ 1073563 w 1930241"/>
                <a:gd name="connsiteY46" fmla="*/ 916591 h 2426207"/>
                <a:gd name="connsiteX47" fmla="*/ 1072706 w 1930241"/>
                <a:gd name="connsiteY47" fmla="*/ 970216 h 2426207"/>
                <a:gd name="connsiteX48" fmla="*/ 1102614 w 1930241"/>
                <a:gd name="connsiteY48" fmla="*/ 974312 h 2426207"/>
                <a:gd name="connsiteX49" fmla="*/ 1100995 w 1930241"/>
                <a:gd name="connsiteY49" fmla="*/ 1019651 h 2426207"/>
                <a:gd name="connsiteX50" fmla="*/ 1150144 w 1930241"/>
                <a:gd name="connsiteY50" fmla="*/ 966121 h 2426207"/>
                <a:gd name="connsiteX51" fmla="*/ 1154049 w 1930241"/>
                <a:gd name="connsiteY51" fmla="*/ 988028 h 2426207"/>
                <a:gd name="connsiteX52" fmla="*/ 1167194 w 1930241"/>
                <a:gd name="connsiteY52" fmla="*/ 965930 h 2426207"/>
                <a:gd name="connsiteX53" fmla="*/ 1193673 w 1930241"/>
                <a:gd name="connsiteY53" fmla="*/ 986504 h 2426207"/>
                <a:gd name="connsiteX54" fmla="*/ 1215581 w 1930241"/>
                <a:gd name="connsiteY54" fmla="*/ 981265 h 2426207"/>
                <a:gd name="connsiteX55" fmla="*/ 1242727 w 1930241"/>
                <a:gd name="connsiteY55" fmla="*/ 1034796 h 2426207"/>
                <a:gd name="connsiteX56" fmla="*/ 1254062 w 1930241"/>
                <a:gd name="connsiteY56" fmla="*/ 1025176 h 2426207"/>
                <a:gd name="connsiteX57" fmla="*/ 1272826 w 1930241"/>
                <a:gd name="connsiteY57" fmla="*/ 1053275 h 2426207"/>
                <a:gd name="connsiteX58" fmla="*/ 1285399 w 1930241"/>
                <a:gd name="connsiteY58" fmla="*/ 1042892 h 2426207"/>
                <a:gd name="connsiteX59" fmla="*/ 1280827 w 1930241"/>
                <a:gd name="connsiteY59" fmla="*/ 1075944 h 2426207"/>
                <a:gd name="connsiteX60" fmla="*/ 1343406 w 1930241"/>
                <a:gd name="connsiteY60" fmla="*/ 1066991 h 2426207"/>
                <a:gd name="connsiteX61" fmla="*/ 1341596 w 1930241"/>
                <a:gd name="connsiteY61" fmla="*/ 1098995 h 2426207"/>
                <a:gd name="connsiteX62" fmla="*/ 1401890 w 1930241"/>
                <a:gd name="connsiteY62" fmla="*/ 1112996 h 2426207"/>
                <a:gd name="connsiteX63" fmla="*/ 1406557 w 1930241"/>
                <a:gd name="connsiteY63" fmla="*/ 1133761 h 2426207"/>
                <a:gd name="connsiteX64" fmla="*/ 1439418 w 1930241"/>
                <a:gd name="connsiteY64" fmla="*/ 1135571 h 2426207"/>
                <a:gd name="connsiteX65" fmla="*/ 1501521 w 1930241"/>
                <a:gd name="connsiteY65" fmla="*/ 1077373 h 2426207"/>
                <a:gd name="connsiteX66" fmla="*/ 1513332 w 1930241"/>
                <a:gd name="connsiteY66" fmla="*/ 1146524 h 2426207"/>
                <a:gd name="connsiteX67" fmla="*/ 1557337 w 1930241"/>
                <a:gd name="connsiteY67" fmla="*/ 1140619 h 2426207"/>
                <a:gd name="connsiteX68" fmla="*/ 1572673 w 1930241"/>
                <a:gd name="connsiteY68" fmla="*/ 1113949 h 2426207"/>
                <a:gd name="connsiteX69" fmla="*/ 1591913 w 1930241"/>
                <a:gd name="connsiteY69" fmla="*/ 1119187 h 2426207"/>
                <a:gd name="connsiteX70" fmla="*/ 1613535 w 1930241"/>
                <a:gd name="connsiteY70" fmla="*/ 1153382 h 2426207"/>
                <a:gd name="connsiteX71" fmla="*/ 1632490 w 1930241"/>
                <a:gd name="connsiteY71" fmla="*/ 1148144 h 2426207"/>
                <a:gd name="connsiteX72" fmla="*/ 1665161 w 1930241"/>
                <a:gd name="connsiteY72" fmla="*/ 1164812 h 2426207"/>
                <a:gd name="connsiteX73" fmla="*/ 1669923 w 1930241"/>
                <a:gd name="connsiteY73" fmla="*/ 1191768 h 2426207"/>
                <a:gd name="connsiteX74" fmla="*/ 1685258 w 1930241"/>
                <a:gd name="connsiteY74" fmla="*/ 1185767 h 2426207"/>
                <a:gd name="connsiteX75" fmla="*/ 1683163 w 1930241"/>
                <a:gd name="connsiteY75" fmla="*/ 1212818 h 2426207"/>
                <a:gd name="connsiteX76" fmla="*/ 1704023 w 1930241"/>
                <a:gd name="connsiteY76" fmla="*/ 1214914 h 2426207"/>
                <a:gd name="connsiteX77" fmla="*/ 1726597 w 1930241"/>
                <a:gd name="connsiteY77" fmla="*/ 1276064 h 2426207"/>
                <a:gd name="connsiteX78" fmla="*/ 1818418 w 1930241"/>
                <a:gd name="connsiteY78" fmla="*/ 1244441 h 2426207"/>
                <a:gd name="connsiteX79" fmla="*/ 1823942 w 1930241"/>
                <a:gd name="connsiteY79" fmla="*/ 1212437 h 2426207"/>
                <a:gd name="connsiteX80" fmla="*/ 1855089 w 1930241"/>
                <a:gd name="connsiteY80" fmla="*/ 1235869 h 2426207"/>
                <a:gd name="connsiteX81" fmla="*/ 1851470 w 1930241"/>
                <a:gd name="connsiteY81" fmla="*/ 1254062 h 2426207"/>
                <a:gd name="connsiteX82" fmla="*/ 1896332 w 1930241"/>
                <a:gd name="connsiteY82" fmla="*/ 1276350 h 2426207"/>
                <a:gd name="connsiteX83" fmla="*/ 1896332 w 1930241"/>
                <a:gd name="connsiteY83" fmla="*/ 1276350 h 2426207"/>
                <a:gd name="connsiteX84" fmla="*/ 1886903 w 1930241"/>
                <a:gd name="connsiteY84" fmla="*/ 1333976 h 2426207"/>
                <a:gd name="connsiteX85" fmla="*/ 1927479 w 1930241"/>
                <a:gd name="connsiteY85" fmla="*/ 1339215 h 2426207"/>
                <a:gd name="connsiteX86" fmla="*/ 1930241 w 1930241"/>
                <a:gd name="connsiteY86" fmla="*/ 1362456 h 2426207"/>
                <a:gd name="connsiteX87" fmla="*/ 1910906 w 1930241"/>
                <a:gd name="connsiteY87" fmla="*/ 1375505 h 2426207"/>
                <a:gd name="connsiteX88" fmla="*/ 1921002 w 1930241"/>
                <a:gd name="connsiteY88" fmla="*/ 1395698 h 2426207"/>
                <a:gd name="connsiteX89" fmla="*/ 1865376 w 1930241"/>
                <a:gd name="connsiteY89" fmla="*/ 1380172 h 2426207"/>
                <a:gd name="connsiteX90" fmla="*/ 1827657 w 1930241"/>
                <a:gd name="connsiteY90" fmla="*/ 1395222 h 2426207"/>
                <a:gd name="connsiteX91" fmla="*/ 1816132 w 1930241"/>
                <a:gd name="connsiteY91" fmla="*/ 1449705 h 2426207"/>
                <a:gd name="connsiteX92" fmla="*/ 1836801 w 1930241"/>
                <a:gd name="connsiteY92" fmla="*/ 1468755 h 2426207"/>
                <a:gd name="connsiteX93" fmla="*/ 1827181 w 1930241"/>
                <a:gd name="connsiteY93" fmla="*/ 1505807 h 2426207"/>
                <a:gd name="connsiteX94" fmla="*/ 1776984 w 1930241"/>
                <a:gd name="connsiteY94" fmla="*/ 1507046 h 2426207"/>
                <a:gd name="connsiteX95" fmla="*/ 1768697 w 1930241"/>
                <a:gd name="connsiteY95" fmla="*/ 1532763 h 2426207"/>
                <a:gd name="connsiteX96" fmla="*/ 1719262 w 1930241"/>
                <a:gd name="connsiteY96" fmla="*/ 1515904 h 2426207"/>
                <a:gd name="connsiteX97" fmla="*/ 1700975 w 1930241"/>
                <a:gd name="connsiteY97" fmla="*/ 1527143 h 2426207"/>
                <a:gd name="connsiteX98" fmla="*/ 1708785 w 1930241"/>
                <a:gd name="connsiteY98" fmla="*/ 1618297 h 2426207"/>
                <a:gd name="connsiteX99" fmla="*/ 1747457 w 1930241"/>
                <a:gd name="connsiteY99" fmla="*/ 1654016 h 2426207"/>
                <a:gd name="connsiteX100" fmla="*/ 1693354 w 1930241"/>
                <a:gd name="connsiteY100" fmla="*/ 1717929 h 2426207"/>
                <a:gd name="connsiteX101" fmla="*/ 1688021 w 1930241"/>
                <a:gd name="connsiteY101" fmla="*/ 1755838 h 2426207"/>
                <a:gd name="connsiteX102" fmla="*/ 1633728 w 1930241"/>
                <a:gd name="connsiteY102" fmla="*/ 1735455 h 2426207"/>
                <a:gd name="connsiteX103" fmla="*/ 1587722 w 1930241"/>
                <a:gd name="connsiteY103" fmla="*/ 1746599 h 2426207"/>
                <a:gd name="connsiteX104" fmla="*/ 1580483 w 1930241"/>
                <a:gd name="connsiteY104" fmla="*/ 1725359 h 2426207"/>
                <a:gd name="connsiteX105" fmla="*/ 1562957 w 1930241"/>
                <a:gd name="connsiteY105" fmla="*/ 1731169 h 2426207"/>
                <a:gd name="connsiteX106" fmla="*/ 1561148 w 1930241"/>
                <a:gd name="connsiteY106" fmla="*/ 1760315 h 2426207"/>
                <a:gd name="connsiteX107" fmla="*/ 1542955 w 1930241"/>
                <a:gd name="connsiteY107" fmla="*/ 1755934 h 2426207"/>
                <a:gd name="connsiteX108" fmla="*/ 1545717 w 1930241"/>
                <a:gd name="connsiteY108" fmla="*/ 1776412 h 2426207"/>
                <a:gd name="connsiteX109" fmla="*/ 1527715 w 1930241"/>
                <a:gd name="connsiteY109" fmla="*/ 1788700 h 2426207"/>
                <a:gd name="connsiteX110" fmla="*/ 1538764 w 1930241"/>
                <a:gd name="connsiteY110" fmla="*/ 1812893 h 2426207"/>
                <a:gd name="connsiteX111" fmla="*/ 1523238 w 1930241"/>
                <a:gd name="connsiteY111" fmla="*/ 1828800 h 2426207"/>
                <a:gd name="connsiteX112" fmla="*/ 1527334 w 1930241"/>
                <a:gd name="connsiteY112" fmla="*/ 1866900 h 2426207"/>
                <a:gd name="connsiteX113" fmla="*/ 1493711 w 1930241"/>
                <a:gd name="connsiteY113" fmla="*/ 1909762 h 2426207"/>
                <a:gd name="connsiteX114" fmla="*/ 1509998 w 1930241"/>
                <a:gd name="connsiteY114" fmla="*/ 1916811 h 2426207"/>
                <a:gd name="connsiteX115" fmla="*/ 1490662 w 1930241"/>
                <a:gd name="connsiteY115" fmla="*/ 1963960 h 2426207"/>
                <a:gd name="connsiteX116" fmla="*/ 1507427 w 1930241"/>
                <a:gd name="connsiteY116" fmla="*/ 1970437 h 2426207"/>
                <a:gd name="connsiteX117" fmla="*/ 1495520 w 1930241"/>
                <a:gd name="connsiteY117" fmla="*/ 2027777 h 2426207"/>
                <a:gd name="connsiteX118" fmla="*/ 1509427 w 1930241"/>
                <a:gd name="connsiteY118" fmla="*/ 2081879 h 2426207"/>
                <a:gd name="connsiteX119" fmla="*/ 1477518 w 1930241"/>
                <a:gd name="connsiteY119" fmla="*/ 2134362 h 2426207"/>
                <a:gd name="connsiteX120" fmla="*/ 1425988 w 1930241"/>
                <a:gd name="connsiteY120" fmla="*/ 2104263 h 2426207"/>
                <a:gd name="connsiteX121" fmla="*/ 1399318 w 1930241"/>
                <a:gd name="connsiteY121" fmla="*/ 2111788 h 2426207"/>
                <a:gd name="connsiteX122" fmla="*/ 1413034 w 1930241"/>
                <a:gd name="connsiteY122" fmla="*/ 2130552 h 2426207"/>
                <a:gd name="connsiteX123" fmla="*/ 1405700 w 1930241"/>
                <a:gd name="connsiteY123" fmla="*/ 2158365 h 2426207"/>
                <a:gd name="connsiteX124" fmla="*/ 1373029 w 1930241"/>
                <a:gd name="connsiteY124" fmla="*/ 2161985 h 2426207"/>
                <a:gd name="connsiteX125" fmla="*/ 1362742 w 1930241"/>
                <a:gd name="connsiteY125" fmla="*/ 2188464 h 2426207"/>
                <a:gd name="connsiteX126" fmla="*/ 1336453 w 1930241"/>
                <a:gd name="connsiteY126" fmla="*/ 2193322 h 2426207"/>
                <a:gd name="connsiteX127" fmla="*/ 1354169 w 1930241"/>
                <a:gd name="connsiteY127" fmla="*/ 2276665 h 2426207"/>
                <a:gd name="connsiteX128" fmla="*/ 1394936 w 1930241"/>
                <a:gd name="connsiteY128" fmla="*/ 2271236 h 2426207"/>
                <a:gd name="connsiteX129" fmla="*/ 1380935 w 1930241"/>
                <a:gd name="connsiteY129" fmla="*/ 2361057 h 2426207"/>
                <a:gd name="connsiteX130" fmla="*/ 1380935 w 1930241"/>
                <a:gd name="connsiteY130" fmla="*/ 2361057 h 2426207"/>
                <a:gd name="connsiteX131" fmla="*/ 1221677 w 1930241"/>
                <a:gd name="connsiteY131" fmla="*/ 2426208 h 2426207"/>
                <a:gd name="connsiteX132" fmla="*/ 1183862 w 1930241"/>
                <a:gd name="connsiteY132" fmla="*/ 2411825 h 2426207"/>
                <a:gd name="connsiteX133" fmla="*/ 1201484 w 1930241"/>
                <a:gd name="connsiteY133" fmla="*/ 2360581 h 2426207"/>
                <a:gd name="connsiteX134" fmla="*/ 1171956 w 1930241"/>
                <a:gd name="connsiteY134" fmla="*/ 2345722 h 2426207"/>
                <a:gd name="connsiteX135" fmla="*/ 1171956 w 1930241"/>
                <a:gd name="connsiteY135" fmla="*/ 2345722 h 2426207"/>
                <a:gd name="connsiteX136" fmla="*/ 1141000 w 1930241"/>
                <a:gd name="connsiteY136" fmla="*/ 2295525 h 2426207"/>
                <a:gd name="connsiteX137" fmla="*/ 1142905 w 1930241"/>
                <a:gd name="connsiteY137" fmla="*/ 2215134 h 2426207"/>
                <a:gd name="connsiteX138" fmla="*/ 1121759 w 1930241"/>
                <a:gd name="connsiteY138" fmla="*/ 2203704 h 2426207"/>
                <a:gd name="connsiteX139" fmla="*/ 1138809 w 1930241"/>
                <a:gd name="connsiteY139" fmla="*/ 2139506 h 2426207"/>
                <a:gd name="connsiteX140" fmla="*/ 1025081 w 1930241"/>
                <a:gd name="connsiteY140" fmla="*/ 2149412 h 2426207"/>
                <a:gd name="connsiteX141" fmla="*/ 1004316 w 1930241"/>
                <a:gd name="connsiteY141" fmla="*/ 2055019 h 2426207"/>
                <a:gd name="connsiteX142" fmla="*/ 1043654 w 1930241"/>
                <a:gd name="connsiteY142" fmla="*/ 2024348 h 2426207"/>
                <a:gd name="connsiteX143" fmla="*/ 1029938 w 1930241"/>
                <a:gd name="connsiteY143" fmla="*/ 1989392 h 2426207"/>
                <a:gd name="connsiteX144" fmla="*/ 1029938 w 1930241"/>
                <a:gd name="connsiteY144" fmla="*/ 1989392 h 2426207"/>
                <a:gd name="connsiteX145" fmla="*/ 1029938 w 1930241"/>
                <a:gd name="connsiteY145" fmla="*/ 1981771 h 2426207"/>
                <a:gd name="connsiteX146" fmla="*/ 1029938 w 1930241"/>
                <a:gd name="connsiteY146" fmla="*/ 1981771 h 2426207"/>
                <a:gd name="connsiteX147" fmla="*/ 978980 w 1930241"/>
                <a:gd name="connsiteY147" fmla="*/ 1942338 h 2426207"/>
                <a:gd name="connsiteX148" fmla="*/ 879824 w 1930241"/>
                <a:gd name="connsiteY148" fmla="*/ 1923574 h 2426207"/>
                <a:gd name="connsiteX149" fmla="*/ 832009 w 1930241"/>
                <a:gd name="connsiteY149" fmla="*/ 1939195 h 2426207"/>
                <a:gd name="connsiteX150" fmla="*/ 825532 w 1930241"/>
                <a:gd name="connsiteY150" fmla="*/ 1997107 h 2426207"/>
                <a:gd name="connsiteX151" fmla="*/ 769239 w 1930241"/>
                <a:gd name="connsiteY151" fmla="*/ 1989582 h 2426207"/>
                <a:gd name="connsiteX152" fmla="*/ 744093 w 1930241"/>
                <a:gd name="connsiteY152" fmla="*/ 1997869 h 2426207"/>
                <a:gd name="connsiteX153" fmla="*/ 741521 w 1930241"/>
                <a:gd name="connsiteY153" fmla="*/ 2017204 h 2426207"/>
                <a:gd name="connsiteX154" fmla="*/ 685133 w 1930241"/>
                <a:gd name="connsiteY154" fmla="*/ 2017681 h 2426207"/>
                <a:gd name="connsiteX155" fmla="*/ 588931 w 1930241"/>
                <a:gd name="connsiteY155" fmla="*/ 1966436 h 2426207"/>
                <a:gd name="connsiteX156" fmla="*/ 570833 w 1930241"/>
                <a:gd name="connsiteY156" fmla="*/ 1923002 h 2426207"/>
                <a:gd name="connsiteX157" fmla="*/ 496253 w 1930241"/>
                <a:gd name="connsiteY157" fmla="*/ 1911096 h 2426207"/>
                <a:gd name="connsiteX158" fmla="*/ 510445 w 1930241"/>
                <a:gd name="connsiteY158" fmla="*/ 1866614 h 2426207"/>
                <a:gd name="connsiteX159" fmla="*/ 489490 w 1930241"/>
                <a:gd name="connsiteY159" fmla="*/ 1826419 h 2426207"/>
                <a:gd name="connsiteX160" fmla="*/ 443198 w 1930241"/>
                <a:gd name="connsiteY160" fmla="*/ 1794796 h 2426207"/>
                <a:gd name="connsiteX161" fmla="*/ 369570 w 1930241"/>
                <a:gd name="connsiteY161" fmla="*/ 1794034 h 2426207"/>
                <a:gd name="connsiteX162" fmla="*/ 369570 w 1930241"/>
                <a:gd name="connsiteY162" fmla="*/ 1794034 h 2426207"/>
                <a:gd name="connsiteX163" fmla="*/ 348520 w 1930241"/>
                <a:gd name="connsiteY163" fmla="*/ 1731645 h 2426207"/>
                <a:gd name="connsiteX164" fmla="*/ 296513 w 1930241"/>
                <a:gd name="connsiteY164" fmla="*/ 1687830 h 2426207"/>
                <a:gd name="connsiteX165" fmla="*/ 267938 w 1930241"/>
                <a:gd name="connsiteY165" fmla="*/ 1680210 h 2426207"/>
                <a:gd name="connsiteX166" fmla="*/ 241745 w 1930241"/>
                <a:gd name="connsiteY166" fmla="*/ 1713643 h 2426207"/>
                <a:gd name="connsiteX167" fmla="*/ 218980 w 1930241"/>
                <a:gd name="connsiteY167" fmla="*/ 1693069 h 2426207"/>
                <a:gd name="connsiteX168" fmla="*/ 183928 w 1930241"/>
                <a:gd name="connsiteY168" fmla="*/ 1691164 h 2426207"/>
                <a:gd name="connsiteX169" fmla="*/ 204978 w 1930241"/>
                <a:gd name="connsiteY169" fmla="*/ 1661446 h 2426207"/>
                <a:gd name="connsiteX170" fmla="*/ 196596 w 1930241"/>
                <a:gd name="connsiteY170" fmla="*/ 1597819 h 2426207"/>
                <a:gd name="connsiteX171" fmla="*/ 135541 w 1930241"/>
                <a:gd name="connsiteY171" fmla="*/ 1615440 h 2426207"/>
                <a:gd name="connsiteX172" fmla="*/ 100775 w 1930241"/>
                <a:gd name="connsiteY172" fmla="*/ 1569339 h 2426207"/>
                <a:gd name="connsiteX173" fmla="*/ 118205 w 1930241"/>
                <a:gd name="connsiteY173" fmla="*/ 1544955 h 2426207"/>
                <a:gd name="connsiteX174" fmla="*/ 113157 w 1930241"/>
                <a:gd name="connsiteY174" fmla="*/ 1523333 h 2426207"/>
                <a:gd name="connsiteX175" fmla="*/ 91726 w 1930241"/>
                <a:gd name="connsiteY175" fmla="*/ 1513427 h 2426207"/>
                <a:gd name="connsiteX176" fmla="*/ 79534 w 1930241"/>
                <a:gd name="connsiteY176" fmla="*/ 1529715 h 2426207"/>
                <a:gd name="connsiteX177" fmla="*/ 38862 w 1930241"/>
                <a:gd name="connsiteY177" fmla="*/ 1487043 h 2426207"/>
                <a:gd name="connsiteX178" fmla="*/ 56483 w 1930241"/>
                <a:gd name="connsiteY178" fmla="*/ 1454563 h 2426207"/>
                <a:gd name="connsiteX179" fmla="*/ 41910 w 1930241"/>
                <a:gd name="connsiteY179" fmla="*/ 1344644 h 2426207"/>
                <a:gd name="connsiteX180" fmla="*/ 70104 w 1930241"/>
                <a:gd name="connsiteY180" fmla="*/ 1222343 h 2426207"/>
                <a:gd name="connsiteX181" fmla="*/ 17240 w 1930241"/>
                <a:gd name="connsiteY181" fmla="*/ 1176814 h 2426207"/>
                <a:gd name="connsiteX182" fmla="*/ 24670 w 1930241"/>
                <a:gd name="connsiteY182" fmla="*/ 1160145 h 2426207"/>
                <a:gd name="connsiteX183" fmla="*/ 37910 w 1930241"/>
                <a:gd name="connsiteY183" fmla="*/ 1185958 h 2426207"/>
                <a:gd name="connsiteX184" fmla="*/ 67437 w 1930241"/>
                <a:gd name="connsiteY184" fmla="*/ 1167003 h 2426207"/>
                <a:gd name="connsiteX185" fmla="*/ 57626 w 1930241"/>
                <a:gd name="connsiteY185" fmla="*/ 1125569 h 2426207"/>
                <a:gd name="connsiteX186" fmla="*/ 27051 w 1930241"/>
                <a:gd name="connsiteY186" fmla="*/ 1095089 h 2426207"/>
                <a:gd name="connsiteX187" fmla="*/ 40672 w 1930241"/>
                <a:gd name="connsiteY187" fmla="*/ 1071467 h 2426207"/>
                <a:gd name="connsiteX188" fmla="*/ 0 w 1930241"/>
                <a:gd name="connsiteY188" fmla="*/ 1012984 h 2426207"/>
                <a:gd name="connsiteX189" fmla="*/ 21431 w 1930241"/>
                <a:gd name="connsiteY189" fmla="*/ 948690 h 2426207"/>
                <a:gd name="connsiteX190" fmla="*/ 10382 w 1930241"/>
                <a:gd name="connsiteY190" fmla="*/ 916305 h 2426207"/>
                <a:gd name="connsiteX191" fmla="*/ 92964 w 1930241"/>
                <a:gd name="connsiteY191" fmla="*/ 897065 h 2426207"/>
                <a:gd name="connsiteX192" fmla="*/ 86868 w 1930241"/>
                <a:gd name="connsiteY192" fmla="*/ 828580 h 2426207"/>
                <a:gd name="connsiteX193" fmla="*/ 62103 w 1930241"/>
                <a:gd name="connsiteY193" fmla="*/ 817816 h 2426207"/>
                <a:gd name="connsiteX194" fmla="*/ 69914 w 1930241"/>
                <a:gd name="connsiteY194" fmla="*/ 794290 h 2426207"/>
                <a:gd name="connsiteX195" fmla="*/ 110585 w 1930241"/>
                <a:gd name="connsiteY195" fmla="*/ 774668 h 2426207"/>
                <a:gd name="connsiteX196" fmla="*/ 103061 w 1930241"/>
                <a:gd name="connsiteY196" fmla="*/ 672370 h 2426207"/>
                <a:gd name="connsiteX197" fmla="*/ 103061 w 1930241"/>
                <a:gd name="connsiteY197" fmla="*/ 672370 h 2426207"/>
                <a:gd name="connsiteX198" fmla="*/ 101441 w 1930241"/>
                <a:gd name="connsiteY198" fmla="*/ 671227 h 2426207"/>
                <a:gd name="connsiteX199" fmla="*/ 101441 w 1930241"/>
                <a:gd name="connsiteY199" fmla="*/ 671227 h 2426207"/>
                <a:gd name="connsiteX200" fmla="*/ 96965 w 1930241"/>
                <a:gd name="connsiteY200" fmla="*/ 641890 h 2426207"/>
                <a:gd name="connsiteX201" fmla="*/ 96965 w 1930241"/>
                <a:gd name="connsiteY201" fmla="*/ 641890 h 2426207"/>
                <a:gd name="connsiteX202" fmla="*/ 96965 w 1930241"/>
                <a:gd name="connsiteY202" fmla="*/ 638651 h 2426207"/>
                <a:gd name="connsiteX203" fmla="*/ 96965 w 1930241"/>
                <a:gd name="connsiteY203" fmla="*/ 638651 h 2426207"/>
                <a:gd name="connsiteX204" fmla="*/ 102680 w 1930241"/>
                <a:gd name="connsiteY204" fmla="*/ 599027 h 2426207"/>
                <a:gd name="connsiteX205" fmla="*/ 102680 w 1930241"/>
                <a:gd name="connsiteY205" fmla="*/ 599027 h 2426207"/>
                <a:gd name="connsiteX206" fmla="*/ 192691 w 1930241"/>
                <a:gd name="connsiteY206" fmla="*/ 631317 h 2426207"/>
                <a:gd name="connsiteX207" fmla="*/ 278702 w 1930241"/>
                <a:gd name="connsiteY207" fmla="*/ 590074 h 2426207"/>
                <a:gd name="connsiteX208" fmla="*/ 307753 w 1930241"/>
                <a:gd name="connsiteY208" fmla="*/ 597599 h 2426207"/>
                <a:gd name="connsiteX209" fmla="*/ 300800 w 1930241"/>
                <a:gd name="connsiteY209" fmla="*/ 587788 h 2426207"/>
                <a:gd name="connsiteX210" fmla="*/ 334804 w 1930241"/>
                <a:gd name="connsiteY210" fmla="*/ 554641 h 2426207"/>
                <a:gd name="connsiteX211" fmla="*/ 324326 w 1930241"/>
                <a:gd name="connsiteY211" fmla="*/ 517207 h 2426207"/>
                <a:gd name="connsiteX212" fmla="*/ 350425 w 1930241"/>
                <a:gd name="connsiteY212" fmla="*/ 507397 h 2426207"/>
                <a:gd name="connsiteX213" fmla="*/ 361664 w 1930241"/>
                <a:gd name="connsiteY213" fmla="*/ 465677 h 2426207"/>
                <a:gd name="connsiteX214" fmla="*/ 373952 w 1930241"/>
                <a:gd name="connsiteY214" fmla="*/ 479869 h 2426207"/>
                <a:gd name="connsiteX215" fmla="*/ 397764 w 1930241"/>
                <a:gd name="connsiteY215" fmla="*/ 453295 h 2426207"/>
                <a:gd name="connsiteX216" fmla="*/ 422148 w 1930241"/>
                <a:gd name="connsiteY216" fmla="*/ 460724 h 2426207"/>
                <a:gd name="connsiteX217" fmla="*/ 432721 w 1930241"/>
                <a:gd name="connsiteY217" fmla="*/ 415861 h 2426207"/>
                <a:gd name="connsiteX218" fmla="*/ 448913 w 1930241"/>
                <a:gd name="connsiteY218" fmla="*/ 420433 h 2426207"/>
                <a:gd name="connsiteX219" fmla="*/ 450056 w 1930241"/>
                <a:gd name="connsiteY219" fmla="*/ 404717 h 2426207"/>
                <a:gd name="connsiteX220" fmla="*/ 495490 w 1930241"/>
                <a:gd name="connsiteY220" fmla="*/ 424529 h 2426207"/>
                <a:gd name="connsiteX221" fmla="*/ 489966 w 1930241"/>
                <a:gd name="connsiteY221" fmla="*/ 372618 h 2426207"/>
                <a:gd name="connsiteX222" fmla="*/ 536734 w 1930241"/>
                <a:gd name="connsiteY222" fmla="*/ 334137 h 2426207"/>
                <a:gd name="connsiteX223" fmla="*/ 493586 w 1930241"/>
                <a:gd name="connsiteY223" fmla="*/ 293465 h 2426207"/>
                <a:gd name="connsiteX224" fmla="*/ 449390 w 1930241"/>
                <a:gd name="connsiteY224" fmla="*/ 281369 h 2426207"/>
                <a:gd name="connsiteX225" fmla="*/ 419005 w 1930241"/>
                <a:gd name="connsiteY225" fmla="*/ 252603 h 2426207"/>
                <a:gd name="connsiteX226" fmla="*/ 401479 w 1930241"/>
                <a:gd name="connsiteY226" fmla="*/ 258223 h 2426207"/>
                <a:gd name="connsiteX227" fmla="*/ 385572 w 1930241"/>
                <a:gd name="connsiteY227" fmla="*/ 177356 h 2426207"/>
                <a:gd name="connsiteX228" fmla="*/ 389763 w 1930241"/>
                <a:gd name="connsiteY228" fmla="*/ 166497 h 2426207"/>
                <a:gd name="connsiteX229" fmla="*/ 411004 w 1930241"/>
                <a:gd name="connsiteY229" fmla="*/ 182499 h 2426207"/>
                <a:gd name="connsiteX230" fmla="*/ 502730 w 1930241"/>
                <a:gd name="connsiteY230" fmla="*/ 167164 h 2426207"/>
                <a:gd name="connsiteX231" fmla="*/ 544830 w 1930241"/>
                <a:gd name="connsiteY231" fmla="*/ 132778 h 2426207"/>
                <a:gd name="connsiteX232" fmla="*/ 562832 w 1930241"/>
                <a:gd name="connsiteY232" fmla="*/ 34480 h 2426207"/>
                <a:gd name="connsiteX233" fmla="*/ 603885 w 1930241"/>
                <a:gd name="connsiteY233" fmla="*/ 13525 h 2426207"/>
                <a:gd name="connsiteX234" fmla="*/ 615029 w 1930241"/>
                <a:gd name="connsiteY234" fmla="*/ 31147 h 24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930241" h="2426207">
                  <a:moveTo>
                    <a:pt x="644366" y="0"/>
                  </a:moveTo>
                  <a:lnTo>
                    <a:pt x="677037" y="110585"/>
                  </a:lnTo>
                  <a:lnTo>
                    <a:pt x="706755" y="104965"/>
                  </a:lnTo>
                  <a:lnTo>
                    <a:pt x="706565" y="136398"/>
                  </a:lnTo>
                  <a:lnTo>
                    <a:pt x="737045" y="136207"/>
                  </a:lnTo>
                  <a:lnTo>
                    <a:pt x="762095" y="111919"/>
                  </a:lnTo>
                  <a:lnTo>
                    <a:pt x="800767" y="127444"/>
                  </a:lnTo>
                  <a:lnTo>
                    <a:pt x="834009" y="120777"/>
                  </a:lnTo>
                  <a:lnTo>
                    <a:pt x="834009" y="120777"/>
                  </a:lnTo>
                  <a:lnTo>
                    <a:pt x="846582" y="120206"/>
                  </a:lnTo>
                  <a:lnTo>
                    <a:pt x="846582" y="120206"/>
                  </a:lnTo>
                  <a:lnTo>
                    <a:pt x="883158" y="125635"/>
                  </a:lnTo>
                  <a:lnTo>
                    <a:pt x="900113" y="151066"/>
                  </a:lnTo>
                  <a:lnTo>
                    <a:pt x="900113" y="151066"/>
                  </a:lnTo>
                  <a:lnTo>
                    <a:pt x="902399" y="151924"/>
                  </a:lnTo>
                  <a:lnTo>
                    <a:pt x="902399" y="151924"/>
                  </a:lnTo>
                  <a:lnTo>
                    <a:pt x="933926" y="163163"/>
                  </a:lnTo>
                  <a:lnTo>
                    <a:pt x="933926" y="163163"/>
                  </a:lnTo>
                  <a:lnTo>
                    <a:pt x="849725" y="272034"/>
                  </a:lnTo>
                  <a:lnTo>
                    <a:pt x="861060" y="304990"/>
                  </a:lnTo>
                  <a:lnTo>
                    <a:pt x="869633" y="291274"/>
                  </a:lnTo>
                  <a:lnTo>
                    <a:pt x="902875" y="302419"/>
                  </a:lnTo>
                  <a:lnTo>
                    <a:pt x="960406" y="379286"/>
                  </a:lnTo>
                  <a:lnTo>
                    <a:pt x="946309" y="418243"/>
                  </a:lnTo>
                  <a:lnTo>
                    <a:pt x="893826" y="430244"/>
                  </a:lnTo>
                  <a:lnTo>
                    <a:pt x="909447" y="444341"/>
                  </a:lnTo>
                  <a:lnTo>
                    <a:pt x="903351" y="489014"/>
                  </a:lnTo>
                  <a:lnTo>
                    <a:pt x="934022" y="501491"/>
                  </a:lnTo>
                  <a:lnTo>
                    <a:pt x="911257" y="512921"/>
                  </a:lnTo>
                  <a:lnTo>
                    <a:pt x="917448" y="550640"/>
                  </a:lnTo>
                  <a:lnTo>
                    <a:pt x="895064" y="564356"/>
                  </a:lnTo>
                  <a:lnTo>
                    <a:pt x="899255" y="620744"/>
                  </a:lnTo>
                  <a:lnTo>
                    <a:pt x="899255" y="620744"/>
                  </a:lnTo>
                  <a:lnTo>
                    <a:pt x="896398" y="621316"/>
                  </a:lnTo>
                  <a:lnTo>
                    <a:pt x="896398" y="621316"/>
                  </a:lnTo>
                  <a:lnTo>
                    <a:pt x="882301" y="641890"/>
                  </a:lnTo>
                  <a:lnTo>
                    <a:pt x="890873" y="662654"/>
                  </a:lnTo>
                  <a:lnTo>
                    <a:pt x="936689" y="653986"/>
                  </a:lnTo>
                  <a:lnTo>
                    <a:pt x="1007936" y="707041"/>
                  </a:lnTo>
                  <a:lnTo>
                    <a:pt x="999363" y="840962"/>
                  </a:lnTo>
                  <a:lnTo>
                    <a:pt x="944309" y="844010"/>
                  </a:lnTo>
                  <a:lnTo>
                    <a:pt x="941165" y="871823"/>
                  </a:lnTo>
                  <a:lnTo>
                    <a:pt x="989267" y="898493"/>
                  </a:lnTo>
                  <a:lnTo>
                    <a:pt x="980123" y="943451"/>
                  </a:lnTo>
                  <a:lnTo>
                    <a:pt x="1010412" y="951643"/>
                  </a:lnTo>
                  <a:lnTo>
                    <a:pt x="1042797" y="920686"/>
                  </a:lnTo>
                  <a:lnTo>
                    <a:pt x="1073563" y="916591"/>
                  </a:lnTo>
                  <a:lnTo>
                    <a:pt x="1072706" y="970216"/>
                  </a:lnTo>
                  <a:lnTo>
                    <a:pt x="1102614" y="974312"/>
                  </a:lnTo>
                  <a:lnTo>
                    <a:pt x="1100995" y="1019651"/>
                  </a:lnTo>
                  <a:lnTo>
                    <a:pt x="1150144" y="966121"/>
                  </a:lnTo>
                  <a:lnTo>
                    <a:pt x="1154049" y="988028"/>
                  </a:lnTo>
                  <a:lnTo>
                    <a:pt x="1167194" y="965930"/>
                  </a:lnTo>
                  <a:lnTo>
                    <a:pt x="1193673" y="986504"/>
                  </a:lnTo>
                  <a:lnTo>
                    <a:pt x="1215581" y="981265"/>
                  </a:lnTo>
                  <a:lnTo>
                    <a:pt x="1242727" y="1034796"/>
                  </a:lnTo>
                  <a:lnTo>
                    <a:pt x="1254062" y="1025176"/>
                  </a:lnTo>
                  <a:lnTo>
                    <a:pt x="1272826" y="1053275"/>
                  </a:lnTo>
                  <a:lnTo>
                    <a:pt x="1285399" y="1042892"/>
                  </a:lnTo>
                  <a:lnTo>
                    <a:pt x="1280827" y="1075944"/>
                  </a:lnTo>
                  <a:lnTo>
                    <a:pt x="1343406" y="1066991"/>
                  </a:lnTo>
                  <a:lnTo>
                    <a:pt x="1341596" y="1098995"/>
                  </a:lnTo>
                  <a:lnTo>
                    <a:pt x="1401890" y="1112996"/>
                  </a:lnTo>
                  <a:lnTo>
                    <a:pt x="1406557" y="1133761"/>
                  </a:lnTo>
                  <a:lnTo>
                    <a:pt x="1439418" y="1135571"/>
                  </a:lnTo>
                  <a:lnTo>
                    <a:pt x="1501521" y="1077373"/>
                  </a:lnTo>
                  <a:lnTo>
                    <a:pt x="1513332" y="1146524"/>
                  </a:lnTo>
                  <a:lnTo>
                    <a:pt x="1557337" y="1140619"/>
                  </a:lnTo>
                  <a:lnTo>
                    <a:pt x="1572673" y="1113949"/>
                  </a:lnTo>
                  <a:lnTo>
                    <a:pt x="1591913" y="1119187"/>
                  </a:lnTo>
                  <a:lnTo>
                    <a:pt x="1613535" y="1153382"/>
                  </a:lnTo>
                  <a:lnTo>
                    <a:pt x="1632490" y="1148144"/>
                  </a:lnTo>
                  <a:lnTo>
                    <a:pt x="1665161" y="1164812"/>
                  </a:lnTo>
                  <a:lnTo>
                    <a:pt x="1669923" y="1191768"/>
                  </a:lnTo>
                  <a:lnTo>
                    <a:pt x="1685258" y="1185767"/>
                  </a:lnTo>
                  <a:lnTo>
                    <a:pt x="1683163" y="1212818"/>
                  </a:lnTo>
                  <a:lnTo>
                    <a:pt x="1704023" y="1214914"/>
                  </a:lnTo>
                  <a:lnTo>
                    <a:pt x="1726597" y="1276064"/>
                  </a:lnTo>
                  <a:lnTo>
                    <a:pt x="1818418" y="1244441"/>
                  </a:lnTo>
                  <a:lnTo>
                    <a:pt x="1823942" y="1212437"/>
                  </a:lnTo>
                  <a:lnTo>
                    <a:pt x="1855089" y="1235869"/>
                  </a:lnTo>
                  <a:lnTo>
                    <a:pt x="1851470" y="1254062"/>
                  </a:lnTo>
                  <a:lnTo>
                    <a:pt x="1896332" y="1276350"/>
                  </a:lnTo>
                  <a:lnTo>
                    <a:pt x="1896332" y="1276350"/>
                  </a:lnTo>
                  <a:lnTo>
                    <a:pt x="1886903" y="1333976"/>
                  </a:lnTo>
                  <a:lnTo>
                    <a:pt x="1927479" y="1339215"/>
                  </a:lnTo>
                  <a:lnTo>
                    <a:pt x="1930241" y="1362456"/>
                  </a:lnTo>
                  <a:lnTo>
                    <a:pt x="1910906" y="1375505"/>
                  </a:lnTo>
                  <a:lnTo>
                    <a:pt x="1921002" y="1395698"/>
                  </a:lnTo>
                  <a:lnTo>
                    <a:pt x="1865376" y="1380172"/>
                  </a:lnTo>
                  <a:lnTo>
                    <a:pt x="1827657" y="1395222"/>
                  </a:lnTo>
                  <a:lnTo>
                    <a:pt x="1816132" y="1449705"/>
                  </a:lnTo>
                  <a:lnTo>
                    <a:pt x="1836801" y="1468755"/>
                  </a:lnTo>
                  <a:lnTo>
                    <a:pt x="1827181" y="1505807"/>
                  </a:lnTo>
                  <a:lnTo>
                    <a:pt x="1776984" y="1507046"/>
                  </a:lnTo>
                  <a:lnTo>
                    <a:pt x="1768697" y="1532763"/>
                  </a:lnTo>
                  <a:lnTo>
                    <a:pt x="1719262" y="1515904"/>
                  </a:lnTo>
                  <a:lnTo>
                    <a:pt x="1700975" y="1527143"/>
                  </a:lnTo>
                  <a:lnTo>
                    <a:pt x="1708785" y="1618297"/>
                  </a:lnTo>
                  <a:lnTo>
                    <a:pt x="1747457" y="1654016"/>
                  </a:lnTo>
                  <a:lnTo>
                    <a:pt x="1693354" y="1717929"/>
                  </a:lnTo>
                  <a:lnTo>
                    <a:pt x="1688021" y="1755838"/>
                  </a:lnTo>
                  <a:lnTo>
                    <a:pt x="1633728" y="1735455"/>
                  </a:lnTo>
                  <a:lnTo>
                    <a:pt x="1587722" y="1746599"/>
                  </a:lnTo>
                  <a:lnTo>
                    <a:pt x="1580483" y="1725359"/>
                  </a:lnTo>
                  <a:lnTo>
                    <a:pt x="1562957" y="1731169"/>
                  </a:lnTo>
                  <a:lnTo>
                    <a:pt x="1561148" y="1760315"/>
                  </a:lnTo>
                  <a:lnTo>
                    <a:pt x="1542955" y="1755934"/>
                  </a:lnTo>
                  <a:lnTo>
                    <a:pt x="1545717" y="1776412"/>
                  </a:lnTo>
                  <a:lnTo>
                    <a:pt x="1527715" y="1788700"/>
                  </a:lnTo>
                  <a:lnTo>
                    <a:pt x="1538764" y="1812893"/>
                  </a:lnTo>
                  <a:lnTo>
                    <a:pt x="1523238" y="1828800"/>
                  </a:lnTo>
                  <a:lnTo>
                    <a:pt x="1527334" y="1866900"/>
                  </a:lnTo>
                  <a:lnTo>
                    <a:pt x="1493711" y="1909762"/>
                  </a:lnTo>
                  <a:lnTo>
                    <a:pt x="1509998" y="1916811"/>
                  </a:lnTo>
                  <a:lnTo>
                    <a:pt x="1490662" y="1963960"/>
                  </a:lnTo>
                  <a:lnTo>
                    <a:pt x="1507427" y="1970437"/>
                  </a:lnTo>
                  <a:lnTo>
                    <a:pt x="1495520" y="2027777"/>
                  </a:lnTo>
                  <a:lnTo>
                    <a:pt x="1509427" y="2081879"/>
                  </a:lnTo>
                  <a:lnTo>
                    <a:pt x="1477518" y="2134362"/>
                  </a:lnTo>
                  <a:lnTo>
                    <a:pt x="1425988" y="2104263"/>
                  </a:lnTo>
                  <a:lnTo>
                    <a:pt x="1399318" y="2111788"/>
                  </a:lnTo>
                  <a:lnTo>
                    <a:pt x="1413034" y="2130552"/>
                  </a:lnTo>
                  <a:lnTo>
                    <a:pt x="1405700" y="2158365"/>
                  </a:lnTo>
                  <a:lnTo>
                    <a:pt x="1373029" y="2161985"/>
                  </a:lnTo>
                  <a:lnTo>
                    <a:pt x="1362742" y="2188464"/>
                  </a:lnTo>
                  <a:lnTo>
                    <a:pt x="1336453" y="2193322"/>
                  </a:lnTo>
                  <a:lnTo>
                    <a:pt x="1354169" y="2276665"/>
                  </a:lnTo>
                  <a:lnTo>
                    <a:pt x="1394936" y="2271236"/>
                  </a:lnTo>
                  <a:lnTo>
                    <a:pt x="1380935" y="2361057"/>
                  </a:lnTo>
                  <a:lnTo>
                    <a:pt x="1380935" y="2361057"/>
                  </a:lnTo>
                  <a:lnTo>
                    <a:pt x="1221677" y="2426208"/>
                  </a:lnTo>
                  <a:lnTo>
                    <a:pt x="1183862" y="2411825"/>
                  </a:lnTo>
                  <a:lnTo>
                    <a:pt x="1201484" y="2360581"/>
                  </a:lnTo>
                  <a:lnTo>
                    <a:pt x="1171956" y="2345722"/>
                  </a:lnTo>
                  <a:lnTo>
                    <a:pt x="1171956" y="2345722"/>
                  </a:lnTo>
                  <a:lnTo>
                    <a:pt x="1141000" y="2295525"/>
                  </a:lnTo>
                  <a:lnTo>
                    <a:pt x="1142905" y="2215134"/>
                  </a:lnTo>
                  <a:lnTo>
                    <a:pt x="1121759" y="2203704"/>
                  </a:lnTo>
                  <a:lnTo>
                    <a:pt x="1138809" y="2139506"/>
                  </a:lnTo>
                  <a:lnTo>
                    <a:pt x="1025081" y="2149412"/>
                  </a:lnTo>
                  <a:lnTo>
                    <a:pt x="1004316" y="2055019"/>
                  </a:lnTo>
                  <a:lnTo>
                    <a:pt x="1043654" y="2024348"/>
                  </a:lnTo>
                  <a:lnTo>
                    <a:pt x="1029938" y="1989392"/>
                  </a:lnTo>
                  <a:lnTo>
                    <a:pt x="1029938" y="1989392"/>
                  </a:lnTo>
                  <a:lnTo>
                    <a:pt x="1029938" y="1981771"/>
                  </a:lnTo>
                  <a:lnTo>
                    <a:pt x="1029938" y="1981771"/>
                  </a:lnTo>
                  <a:lnTo>
                    <a:pt x="978980" y="1942338"/>
                  </a:lnTo>
                  <a:lnTo>
                    <a:pt x="879824" y="1923574"/>
                  </a:lnTo>
                  <a:lnTo>
                    <a:pt x="832009" y="1939195"/>
                  </a:lnTo>
                  <a:lnTo>
                    <a:pt x="825532" y="1997107"/>
                  </a:lnTo>
                  <a:lnTo>
                    <a:pt x="769239" y="1989582"/>
                  </a:lnTo>
                  <a:lnTo>
                    <a:pt x="744093" y="1997869"/>
                  </a:lnTo>
                  <a:lnTo>
                    <a:pt x="741521" y="2017204"/>
                  </a:lnTo>
                  <a:lnTo>
                    <a:pt x="685133" y="2017681"/>
                  </a:lnTo>
                  <a:lnTo>
                    <a:pt x="588931" y="1966436"/>
                  </a:lnTo>
                  <a:lnTo>
                    <a:pt x="570833" y="1923002"/>
                  </a:lnTo>
                  <a:lnTo>
                    <a:pt x="496253" y="1911096"/>
                  </a:lnTo>
                  <a:lnTo>
                    <a:pt x="510445" y="1866614"/>
                  </a:lnTo>
                  <a:lnTo>
                    <a:pt x="489490" y="1826419"/>
                  </a:lnTo>
                  <a:lnTo>
                    <a:pt x="443198" y="1794796"/>
                  </a:lnTo>
                  <a:lnTo>
                    <a:pt x="369570" y="1794034"/>
                  </a:lnTo>
                  <a:lnTo>
                    <a:pt x="369570" y="1794034"/>
                  </a:lnTo>
                  <a:lnTo>
                    <a:pt x="348520" y="1731645"/>
                  </a:lnTo>
                  <a:lnTo>
                    <a:pt x="296513" y="1687830"/>
                  </a:lnTo>
                  <a:lnTo>
                    <a:pt x="267938" y="1680210"/>
                  </a:lnTo>
                  <a:lnTo>
                    <a:pt x="241745" y="1713643"/>
                  </a:lnTo>
                  <a:lnTo>
                    <a:pt x="218980" y="1693069"/>
                  </a:lnTo>
                  <a:lnTo>
                    <a:pt x="183928" y="1691164"/>
                  </a:lnTo>
                  <a:lnTo>
                    <a:pt x="204978" y="1661446"/>
                  </a:lnTo>
                  <a:lnTo>
                    <a:pt x="196596" y="1597819"/>
                  </a:lnTo>
                  <a:lnTo>
                    <a:pt x="135541" y="1615440"/>
                  </a:lnTo>
                  <a:lnTo>
                    <a:pt x="100775" y="1569339"/>
                  </a:lnTo>
                  <a:lnTo>
                    <a:pt x="118205" y="1544955"/>
                  </a:lnTo>
                  <a:lnTo>
                    <a:pt x="113157" y="1523333"/>
                  </a:lnTo>
                  <a:lnTo>
                    <a:pt x="91726" y="1513427"/>
                  </a:lnTo>
                  <a:lnTo>
                    <a:pt x="79534" y="1529715"/>
                  </a:lnTo>
                  <a:lnTo>
                    <a:pt x="38862" y="1487043"/>
                  </a:lnTo>
                  <a:lnTo>
                    <a:pt x="56483" y="1454563"/>
                  </a:lnTo>
                  <a:lnTo>
                    <a:pt x="41910" y="1344644"/>
                  </a:lnTo>
                  <a:lnTo>
                    <a:pt x="70104" y="1222343"/>
                  </a:lnTo>
                  <a:lnTo>
                    <a:pt x="17240" y="1176814"/>
                  </a:lnTo>
                  <a:lnTo>
                    <a:pt x="24670" y="1160145"/>
                  </a:lnTo>
                  <a:lnTo>
                    <a:pt x="37910" y="1185958"/>
                  </a:lnTo>
                  <a:lnTo>
                    <a:pt x="67437" y="1167003"/>
                  </a:lnTo>
                  <a:lnTo>
                    <a:pt x="57626" y="1125569"/>
                  </a:lnTo>
                  <a:lnTo>
                    <a:pt x="27051" y="1095089"/>
                  </a:lnTo>
                  <a:lnTo>
                    <a:pt x="40672" y="1071467"/>
                  </a:lnTo>
                  <a:lnTo>
                    <a:pt x="0" y="1012984"/>
                  </a:lnTo>
                  <a:lnTo>
                    <a:pt x="21431" y="948690"/>
                  </a:lnTo>
                  <a:lnTo>
                    <a:pt x="10382" y="916305"/>
                  </a:lnTo>
                  <a:lnTo>
                    <a:pt x="92964" y="897065"/>
                  </a:lnTo>
                  <a:lnTo>
                    <a:pt x="86868" y="828580"/>
                  </a:lnTo>
                  <a:lnTo>
                    <a:pt x="62103" y="817816"/>
                  </a:lnTo>
                  <a:lnTo>
                    <a:pt x="69914" y="794290"/>
                  </a:lnTo>
                  <a:lnTo>
                    <a:pt x="110585" y="774668"/>
                  </a:lnTo>
                  <a:lnTo>
                    <a:pt x="103061" y="672370"/>
                  </a:lnTo>
                  <a:lnTo>
                    <a:pt x="103061" y="672370"/>
                  </a:lnTo>
                  <a:lnTo>
                    <a:pt x="101441" y="671227"/>
                  </a:lnTo>
                  <a:lnTo>
                    <a:pt x="101441" y="671227"/>
                  </a:lnTo>
                  <a:lnTo>
                    <a:pt x="96965" y="641890"/>
                  </a:lnTo>
                  <a:lnTo>
                    <a:pt x="96965" y="641890"/>
                  </a:lnTo>
                  <a:lnTo>
                    <a:pt x="96965" y="638651"/>
                  </a:lnTo>
                  <a:lnTo>
                    <a:pt x="96965" y="638651"/>
                  </a:lnTo>
                  <a:lnTo>
                    <a:pt x="102680" y="599027"/>
                  </a:lnTo>
                  <a:lnTo>
                    <a:pt x="102680" y="599027"/>
                  </a:lnTo>
                  <a:lnTo>
                    <a:pt x="192691" y="631317"/>
                  </a:lnTo>
                  <a:lnTo>
                    <a:pt x="278702" y="590074"/>
                  </a:lnTo>
                  <a:lnTo>
                    <a:pt x="307753" y="597599"/>
                  </a:lnTo>
                  <a:lnTo>
                    <a:pt x="300800" y="587788"/>
                  </a:lnTo>
                  <a:lnTo>
                    <a:pt x="334804" y="554641"/>
                  </a:lnTo>
                  <a:lnTo>
                    <a:pt x="324326" y="517207"/>
                  </a:lnTo>
                  <a:lnTo>
                    <a:pt x="350425" y="507397"/>
                  </a:lnTo>
                  <a:lnTo>
                    <a:pt x="361664" y="465677"/>
                  </a:lnTo>
                  <a:lnTo>
                    <a:pt x="373952" y="479869"/>
                  </a:lnTo>
                  <a:lnTo>
                    <a:pt x="397764" y="453295"/>
                  </a:lnTo>
                  <a:lnTo>
                    <a:pt x="422148" y="460724"/>
                  </a:lnTo>
                  <a:lnTo>
                    <a:pt x="432721" y="415861"/>
                  </a:lnTo>
                  <a:lnTo>
                    <a:pt x="448913" y="420433"/>
                  </a:lnTo>
                  <a:lnTo>
                    <a:pt x="450056" y="404717"/>
                  </a:lnTo>
                  <a:lnTo>
                    <a:pt x="495490" y="424529"/>
                  </a:lnTo>
                  <a:lnTo>
                    <a:pt x="489966" y="372618"/>
                  </a:lnTo>
                  <a:lnTo>
                    <a:pt x="536734" y="334137"/>
                  </a:lnTo>
                  <a:lnTo>
                    <a:pt x="493586" y="293465"/>
                  </a:lnTo>
                  <a:lnTo>
                    <a:pt x="449390" y="281369"/>
                  </a:lnTo>
                  <a:lnTo>
                    <a:pt x="419005" y="252603"/>
                  </a:lnTo>
                  <a:lnTo>
                    <a:pt x="401479" y="258223"/>
                  </a:lnTo>
                  <a:lnTo>
                    <a:pt x="385572" y="177356"/>
                  </a:lnTo>
                  <a:lnTo>
                    <a:pt x="389763" y="166497"/>
                  </a:lnTo>
                  <a:lnTo>
                    <a:pt x="411004" y="182499"/>
                  </a:lnTo>
                  <a:lnTo>
                    <a:pt x="502730" y="167164"/>
                  </a:lnTo>
                  <a:lnTo>
                    <a:pt x="544830" y="132778"/>
                  </a:lnTo>
                  <a:lnTo>
                    <a:pt x="562832" y="34480"/>
                  </a:lnTo>
                  <a:lnTo>
                    <a:pt x="603885" y="13525"/>
                  </a:lnTo>
                  <a:lnTo>
                    <a:pt x="615029" y="31147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0" name="Grafika 2">
              <a:extLst>
                <a:ext uri="{FF2B5EF4-FFF2-40B4-BE49-F238E27FC236}">
                  <a16:creationId xmlns:a16="http://schemas.microsoft.com/office/drawing/2014/main" id="{64793275-3985-43B8-B17E-D7919D2DFDAD}"/>
                </a:ext>
              </a:extLst>
            </p:cNvPr>
            <p:cNvSpPr/>
            <p:nvPr/>
          </p:nvSpPr>
          <p:spPr>
            <a:xfrm>
              <a:off x="7246906" y="-1007605"/>
              <a:ext cx="1663160" cy="1916811"/>
            </a:xfrm>
            <a:custGeom>
              <a:avLst/>
              <a:gdLst>
                <a:gd name="connsiteX0" fmla="*/ 108966 w 1663160"/>
                <a:gd name="connsiteY0" fmla="*/ 703232 h 1916811"/>
                <a:gd name="connsiteX1" fmla="*/ 154591 w 1663160"/>
                <a:gd name="connsiteY1" fmla="*/ 708566 h 1916811"/>
                <a:gd name="connsiteX2" fmla="*/ 126206 w 1663160"/>
                <a:gd name="connsiteY2" fmla="*/ 729045 h 1916811"/>
                <a:gd name="connsiteX3" fmla="*/ 126397 w 1663160"/>
                <a:gd name="connsiteY3" fmla="*/ 752000 h 1916811"/>
                <a:gd name="connsiteX4" fmla="*/ 92583 w 1663160"/>
                <a:gd name="connsiteY4" fmla="*/ 703422 h 1916811"/>
                <a:gd name="connsiteX5" fmla="*/ 108966 w 1663160"/>
                <a:gd name="connsiteY5" fmla="*/ 703232 h 1916811"/>
                <a:gd name="connsiteX6" fmla="*/ 165163 w 1663160"/>
                <a:gd name="connsiteY6" fmla="*/ 701517 h 1916811"/>
                <a:gd name="connsiteX7" fmla="*/ 170593 w 1663160"/>
                <a:gd name="connsiteY7" fmla="*/ 714281 h 1916811"/>
                <a:gd name="connsiteX8" fmla="*/ 151066 w 1663160"/>
                <a:gd name="connsiteY8" fmla="*/ 723520 h 1916811"/>
                <a:gd name="connsiteX9" fmla="*/ 165163 w 1663160"/>
                <a:gd name="connsiteY9" fmla="*/ 701517 h 1916811"/>
                <a:gd name="connsiteX10" fmla="*/ 121063 w 1663160"/>
                <a:gd name="connsiteY10" fmla="*/ 691897 h 1916811"/>
                <a:gd name="connsiteX11" fmla="*/ 137446 w 1663160"/>
                <a:gd name="connsiteY11" fmla="*/ 705708 h 1916811"/>
                <a:gd name="connsiteX12" fmla="*/ 110776 w 1663160"/>
                <a:gd name="connsiteY12" fmla="*/ 705518 h 1916811"/>
                <a:gd name="connsiteX13" fmla="*/ 121063 w 1663160"/>
                <a:gd name="connsiteY13" fmla="*/ 691897 h 1916811"/>
                <a:gd name="connsiteX14" fmla="*/ 141827 w 1663160"/>
                <a:gd name="connsiteY14" fmla="*/ 679895 h 1916811"/>
                <a:gd name="connsiteX15" fmla="*/ 140970 w 1663160"/>
                <a:gd name="connsiteY15" fmla="*/ 703327 h 1916811"/>
                <a:gd name="connsiteX16" fmla="*/ 129349 w 1663160"/>
                <a:gd name="connsiteY16" fmla="*/ 687039 h 1916811"/>
                <a:gd name="connsiteX17" fmla="*/ 141827 w 1663160"/>
                <a:gd name="connsiteY17" fmla="*/ 679895 h 1916811"/>
                <a:gd name="connsiteX18" fmla="*/ 73438 w 1663160"/>
                <a:gd name="connsiteY18" fmla="*/ 639509 h 1916811"/>
                <a:gd name="connsiteX19" fmla="*/ 90678 w 1663160"/>
                <a:gd name="connsiteY19" fmla="*/ 637889 h 1916811"/>
                <a:gd name="connsiteX20" fmla="*/ 71628 w 1663160"/>
                <a:gd name="connsiteY20" fmla="*/ 662369 h 1916811"/>
                <a:gd name="connsiteX21" fmla="*/ 124968 w 1663160"/>
                <a:gd name="connsiteY21" fmla="*/ 752762 h 1916811"/>
                <a:gd name="connsiteX22" fmla="*/ 52387 w 1663160"/>
                <a:gd name="connsiteY22" fmla="*/ 694659 h 1916811"/>
                <a:gd name="connsiteX23" fmla="*/ 53245 w 1663160"/>
                <a:gd name="connsiteY23" fmla="*/ 661702 h 1916811"/>
                <a:gd name="connsiteX24" fmla="*/ 36290 w 1663160"/>
                <a:gd name="connsiteY24" fmla="*/ 649319 h 1916811"/>
                <a:gd name="connsiteX25" fmla="*/ 73438 w 1663160"/>
                <a:gd name="connsiteY25" fmla="*/ 639509 h 1916811"/>
                <a:gd name="connsiteX26" fmla="*/ 368427 w 1663160"/>
                <a:gd name="connsiteY26" fmla="*/ 596837 h 1916811"/>
                <a:gd name="connsiteX27" fmla="*/ 368046 w 1663160"/>
                <a:gd name="connsiteY27" fmla="*/ 610838 h 1916811"/>
                <a:gd name="connsiteX28" fmla="*/ 337375 w 1663160"/>
                <a:gd name="connsiteY28" fmla="*/ 613886 h 1916811"/>
                <a:gd name="connsiteX29" fmla="*/ 341471 w 1663160"/>
                <a:gd name="connsiteY29" fmla="*/ 584645 h 1916811"/>
                <a:gd name="connsiteX30" fmla="*/ 368427 w 1663160"/>
                <a:gd name="connsiteY30" fmla="*/ 596837 h 1916811"/>
                <a:gd name="connsiteX31" fmla="*/ 374332 w 1663160"/>
                <a:gd name="connsiteY31" fmla="*/ 544259 h 1916811"/>
                <a:gd name="connsiteX32" fmla="*/ 332422 w 1663160"/>
                <a:gd name="connsiteY32" fmla="*/ 569595 h 1916811"/>
                <a:gd name="connsiteX33" fmla="*/ 332994 w 1663160"/>
                <a:gd name="connsiteY33" fmla="*/ 625507 h 1916811"/>
                <a:gd name="connsiteX34" fmla="*/ 297370 w 1663160"/>
                <a:gd name="connsiteY34" fmla="*/ 667893 h 1916811"/>
                <a:gd name="connsiteX35" fmla="*/ 270891 w 1663160"/>
                <a:gd name="connsiteY35" fmla="*/ 759239 h 1916811"/>
                <a:gd name="connsiteX36" fmla="*/ 258699 w 1663160"/>
                <a:gd name="connsiteY36" fmla="*/ 709709 h 1916811"/>
                <a:gd name="connsiteX37" fmla="*/ 176689 w 1663160"/>
                <a:gd name="connsiteY37" fmla="*/ 696850 h 1916811"/>
                <a:gd name="connsiteX38" fmla="*/ 182023 w 1663160"/>
                <a:gd name="connsiteY38" fmla="*/ 658749 h 1916811"/>
                <a:gd name="connsiteX39" fmla="*/ 175546 w 1663160"/>
                <a:gd name="connsiteY39" fmla="*/ 676561 h 1916811"/>
                <a:gd name="connsiteX40" fmla="*/ 151543 w 1663160"/>
                <a:gd name="connsiteY40" fmla="*/ 668655 h 1916811"/>
                <a:gd name="connsiteX41" fmla="*/ 96869 w 1663160"/>
                <a:gd name="connsiteY41" fmla="*/ 701708 h 1916811"/>
                <a:gd name="connsiteX42" fmla="*/ 104680 w 1663160"/>
                <a:gd name="connsiteY42" fmla="*/ 690087 h 1916811"/>
                <a:gd name="connsiteX43" fmla="*/ 77533 w 1663160"/>
                <a:gd name="connsiteY43" fmla="*/ 665417 h 1916811"/>
                <a:gd name="connsiteX44" fmla="*/ 94012 w 1663160"/>
                <a:gd name="connsiteY44" fmla="*/ 640652 h 1916811"/>
                <a:gd name="connsiteX45" fmla="*/ 159544 w 1663160"/>
                <a:gd name="connsiteY45" fmla="*/ 644747 h 1916811"/>
                <a:gd name="connsiteX46" fmla="*/ 217837 w 1663160"/>
                <a:gd name="connsiteY46" fmla="*/ 600075 h 1916811"/>
                <a:gd name="connsiteX47" fmla="*/ 374332 w 1663160"/>
                <a:gd name="connsiteY47" fmla="*/ 544259 h 1916811"/>
                <a:gd name="connsiteX48" fmla="*/ 1513999 w 1663160"/>
                <a:gd name="connsiteY48" fmla="*/ 0 h 1916811"/>
                <a:gd name="connsiteX49" fmla="*/ 1540764 w 1663160"/>
                <a:gd name="connsiteY49" fmla="*/ 78010 h 1916811"/>
                <a:gd name="connsiteX50" fmla="*/ 1568672 w 1663160"/>
                <a:gd name="connsiteY50" fmla="*/ 89535 h 1916811"/>
                <a:gd name="connsiteX51" fmla="*/ 1582388 w 1663160"/>
                <a:gd name="connsiteY51" fmla="*/ 121253 h 1916811"/>
                <a:gd name="connsiteX52" fmla="*/ 1586389 w 1663160"/>
                <a:gd name="connsiteY52" fmla="*/ 194501 h 1916811"/>
                <a:gd name="connsiteX53" fmla="*/ 1560671 w 1663160"/>
                <a:gd name="connsiteY53" fmla="*/ 201073 h 1916811"/>
                <a:gd name="connsiteX54" fmla="*/ 1565243 w 1663160"/>
                <a:gd name="connsiteY54" fmla="*/ 248317 h 1916811"/>
                <a:gd name="connsiteX55" fmla="*/ 1594485 w 1663160"/>
                <a:gd name="connsiteY55" fmla="*/ 282702 h 1916811"/>
                <a:gd name="connsiteX56" fmla="*/ 1588103 w 1663160"/>
                <a:gd name="connsiteY56" fmla="*/ 304991 h 1916811"/>
                <a:gd name="connsiteX57" fmla="*/ 1516380 w 1663160"/>
                <a:gd name="connsiteY57" fmla="*/ 332137 h 1916811"/>
                <a:gd name="connsiteX58" fmla="*/ 1507236 w 1663160"/>
                <a:gd name="connsiteY58" fmla="*/ 352234 h 1916811"/>
                <a:gd name="connsiteX59" fmla="*/ 1559243 w 1663160"/>
                <a:gd name="connsiteY59" fmla="*/ 448437 h 1916811"/>
                <a:gd name="connsiteX60" fmla="*/ 1546669 w 1663160"/>
                <a:gd name="connsiteY60" fmla="*/ 465487 h 1916811"/>
                <a:gd name="connsiteX61" fmla="*/ 1564672 w 1663160"/>
                <a:gd name="connsiteY61" fmla="*/ 491871 h 1916811"/>
                <a:gd name="connsiteX62" fmla="*/ 1552956 w 1663160"/>
                <a:gd name="connsiteY62" fmla="*/ 530924 h 1916811"/>
                <a:gd name="connsiteX63" fmla="*/ 1552956 w 1663160"/>
                <a:gd name="connsiteY63" fmla="*/ 530924 h 1916811"/>
                <a:gd name="connsiteX64" fmla="*/ 1548955 w 1663160"/>
                <a:gd name="connsiteY64" fmla="*/ 535781 h 1916811"/>
                <a:gd name="connsiteX65" fmla="*/ 1548955 w 1663160"/>
                <a:gd name="connsiteY65" fmla="*/ 535781 h 1916811"/>
                <a:gd name="connsiteX66" fmla="*/ 1552289 w 1663160"/>
                <a:gd name="connsiteY66" fmla="*/ 582644 h 1916811"/>
                <a:gd name="connsiteX67" fmla="*/ 1552289 w 1663160"/>
                <a:gd name="connsiteY67" fmla="*/ 582644 h 1916811"/>
                <a:gd name="connsiteX68" fmla="*/ 1559052 w 1663160"/>
                <a:gd name="connsiteY68" fmla="*/ 582073 h 1916811"/>
                <a:gd name="connsiteX69" fmla="*/ 1559052 w 1663160"/>
                <a:gd name="connsiteY69" fmla="*/ 582073 h 1916811"/>
                <a:gd name="connsiteX70" fmla="*/ 1566291 w 1663160"/>
                <a:gd name="connsiteY70" fmla="*/ 557594 h 1916811"/>
                <a:gd name="connsiteX71" fmla="*/ 1580959 w 1663160"/>
                <a:gd name="connsiteY71" fmla="*/ 565309 h 1916811"/>
                <a:gd name="connsiteX72" fmla="*/ 1600390 w 1663160"/>
                <a:gd name="connsiteY72" fmla="*/ 587597 h 1916811"/>
                <a:gd name="connsiteX73" fmla="*/ 1601629 w 1663160"/>
                <a:gd name="connsiteY73" fmla="*/ 622268 h 1916811"/>
                <a:gd name="connsiteX74" fmla="*/ 1663160 w 1663160"/>
                <a:gd name="connsiteY74" fmla="*/ 657035 h 1916811"/>
                <a:gd name="connsiteX75" fmla="*/ 1655445 w 1663160"/>
                <a:gd name="connsiteY75" fmla="*/ 689611 h 1916811"/>
                <a:gd name="connsiteX76" fmla="*/ 1611154 w 1663160"/>
                <a:gd name="connsiteY76" fmla="*/ 682658 h 1916811"/>
                <a:gd name="connsiteX77" fmla="*/ 1598390 w 1663160"/>
                <a:gd name="connsiteY77" fmla="*/ 694945 h 1916811"/>
                <a:gd name="connsiteX78" fmla="*/ 1598105 w 1663160"/>
                <a:gd name="connsiteY78" fmla="*/ 730759 h 1916811"/>
                <a:gd name="connsiteX79" fmla="*/ 1640395 w 1663160"/>
                <a:gd name="connsiteY79" fmla="*/ 762191 h 1916811"/>
                <a:gd name="connsiteX80" fmla="*/ 1590199 w 1663160"/>
                <a:gd name="connsiteY80" fmla="*/ 813245 h 1916811"/>
                <a:gd name="connsiteX81" fmla="*/ 1610868 w 1663160"/>
                <a:gd name="connsiteY81" fmla="*/ 900685 h 1916811"/>
                <a:gd name="connsiteX82" fmla="*/ 1610868 w 1663160"/>
                <a:gd name="connsiteY82" fmla="*/ 900685 h 1916811"/>
                <a:gd name="connsiteX83" fmla="*/ 1581531 w 1663160"/>
                <a:gd name="connsiteY83" fmla="*/ 931832 h 1916811"/>
                <a:gd name="connsiteX84" fmla="*/ 1570387 w 1663160"/>
                <a:gd name="connsiteY84" fmla="*/ 914211 h 1916811"/>
                <a:gd name="connsiteX85" fmla="*/ 1529429 w 1663160"/>
                <a:gd name="connsiteY85" fmla="*/ 935165 h 1916811"/>
                <a:gd name="connsiteX86" fmla="*/ 1511332 w 1663160"/>
                <a:gd name="connsiteY86" fmla="*/ 1033559 h 1916811"/>
                <a:gd name="connsiteX87" fmla="*/ 1469326 w 1663160"/>
                <a:gd name="connsiteY87" fmla="*/ 1067849 h 1916811"/>
                <a:gd name="connsiteX88" fmla="*/ 1377601 w 1663160"/>
                <a:gd name="connsiteY88" fmla="*/ 1083279 h 1916811"/>
                <a:gd name="connsiteX89" fmla="*/ 1356360 w 1663160"/>
                <a:gd name="connsiteY89" fmla="*/ 1067182 h 1916811"/>
                <a:gd name="connsiteX90" fmla="*/ 1352074 w 1663160"/>
                <a:gd name="connsiteY90" fmla="*/ 1078136 h 1916811"/>
                <a:gd name="connsiteX91" fmla="*/ 1368076 w 1663160"/>
                <a:gd name="connsiteY91" fmla="*/ 1158908 h 1916811"/>
                <a:gd name="connsiteX92" fmla="*/ 1385602 w 1663160"/>
                <a:gd name="connsiteY92" fmla="*/ 1153383 h 1916811"/>
                <a:gd name="connsiteX93" fmla="*/ 1415986 w 1663160"/>
                <a:gd name="connsiteY93" fmla="*/ 1182054 h 1916811"/>
                <a:gd name="connsiteX94" fmla="*/ 1460182 w 1663160"/>
                <a:gd name="connsiteY94" fmla="*/ 1194245 h 1916811"/>
                <a:gd name="connsiteX95" fmla="*/ 1503235 w 1663160"/>
                <a:gd name="connsiteY95" fmla="*/ 1234822 h 1916811"/>
                <a:gd name="connsiteX96" fmla="*/ 1456468 w 1663160"/>
                <a:gd name="connsiteY96" fmla="*/ 1273303 h 1916811"/>
                <a:gd name="connsiteX97" fmla="*/ 1462087 w 1663160"/>
                <a:gd name="connsiteY97" fmla="*/ 1325214 h 1916811"/>
                <a:gd name="connsiteX98" fmla="*/ 1416653 w 1663160"/>
                <a:gd name="connsiteY98" fmla="*/ 1305307 h 1916811"/>
                <a:gd name="connsiteX99" fmla="*/ 1415510 w 1663160"/>
                <a:gd name="connsiteY99" fmla="*/ 1321023 h 1916811"/>
                <a:gd name="connsiteX100" fmla="*/ 1399318 w 1663160"/>
                <a:gd name="connsiteY100" fmla="*/ 1316451 h 1916811"/>
                <a:gd name="connsiteX101" fmla="*/ 1388650 w 1663160"/>
                <a:gd name="connsiteY101" fmla="*/ 1361314 h 1916811"/>
                <a:gd name="connsiteX102" fmla="*/ 1364361 w 1663160"/>
                <a:gd name="connsiteY102" fmla="*/ 1353980 h 1916811"/>
                <a:gd name="connsiteX103" fmla="*/ 1340548 w 1663160"/>
                <a:gd name="connsiteY103" fmla="*/ 1380459 h 1916811"/>
                <a:gd name="connsiteX104" fmla="*/ 1328261 w 1663160"/>
                <a:gd name="connsiteY104" fmla="*/ 1366267 h 1916811"/>
                <a:gd name="connsiteX105" fmla="*/ 1317022 w 1663160"/>
                <a:gd name="connsiteY105" fmla="*/ 1408082 h 1916811"/>
                <a:gd name="connsiteX106" fmla="*/ 1291018 w 1663160"/>
                <a:gd name="connsiteY106" fmla="*/ 1417892 h 1916811"/>
                <a:gd name="connsiteX107" fmla="*/ 1301496 w 1663160"/>
                <a:gd name="connsiteY107" fmla="*/ 1455421 h 1916811"/>
                <a:gd name="connsiteX108" fmla="*/ 1267397 w 1663160"/>
                <a:gd name="connsiteY108" fmla="*/ 1488568 h 1916811"/>
                <a:gd name="connsiteX109" fmla="*/ 1274445 w 1663160"/>
                <a:gd name="connsiteY109" fmla="*/ 1498379 h 1916811"/>
                <a:gd name="connsiteX110" fmla="*/ 1245298 w 1663160"/>
                <a:gd name="connsiteY110" fmla="*/ 1490854 h 1916811"/>
                <a:gd name="connsiteX111" fmla="*/ 1159288 w 1663160"/>
                <a:gd name="connsiteY111" fmla="*/ 1532002 h 1916811"/>
                <a:gd name="connsiteX112" fmla="*/ 1069276 w 1663160"/>
                <a:gd name="connsiteY112" fmla="*/ 1499808 h 1916811"/>
                <a:gd name="connsiteX113" fmla="*/ 1069276 w 1663160"/>
                <a:gd name="connsiteY113" fmla="*/ 1499808 h 1916811"/>
                <a:gd name="connsiteX114" fmla="*/ 1083564 w 1663160"/>
                <a:gd name="connsiteY114" fmla="*/ 1439419 h 1916811"/>
                <a:gd name="connsiteX115" fmla="*/ 1006221 w 1663160"/>
                <a:gd name="connsiteY115" fmla="*/ 1420941 h 1916811"/>
                <a:gd name="connsiteX116" fmla="*/ 1010317 w 1663160"/>
                <a:gd name="connsiteY116" fmla="*/ 1443324 h 1916811"/>
                <a:gd name="connsiteX117" fmla="*/ 980884 w 1663160"/>
                <a:gd name="connsiteY117" fmla="*/ 1456374 h 1916811"/>
                <a:gd name="connsiteX118" fmla="*/ 986028 w 1663160"/>
                <a:gd name="connsiteY118" fmla="*/ 1475138 h 1916811"/>
                <a:gd name="connsiteX119" fmla="*/ 962025 w 1663160"/>
                <a:gd name="connsiteY119" fmla="*/ 1479995 h 1916811"/>
                <a:gd name="connsiteX120" fmla="*/ 978027 w 1663160"/>
                <a:gd name="connsiteY120" fmla="*/ 1500474 h 1916811"/>
                <a:gd name="connsiteX121" fmla="*/ 947071 w 1663160"/>
                <a:gd name="connsiteY121" fmla="*/ 1513047 h 1916811"/>
                <a:gd name="connsiteX122" fmla="*/ 956500 w 1663160"/>
                <a:gd name="connsiteY122" fmla="*/ 1532859 h 1916811"/>
                <a:gd name="connsiteX123" fmla="*/ 934688 w 1663160"/>
                <a:gd name="connsiteY123" fmla="*/ 1545146 h 1916811"/>
                <a:gd name="connsiteX124" fmla="*/ 911733 w 1663160"/>
                <a:gd name="connsiteY124" fmla="*/ 1533526 h 1916811"/>
                <a:gd name="connsiteX125" fmla="*/ 886587 w 1663160"/>
                <a:gd name="connsiteY125" fmla="*/ 1554767 h 1916811"/>
                <a:gd name="connsiteX126" fmla="*/ 832294 w 1663160"/>
                <a:gd name="connsiteY126" fmla="*/ 1524382 h 1916811"/>
                <a:gd name="connsiteX127" fmla="*/ 754380 w 1663160"/>
                <a:gd name="connsiteY127" fmla="*/ 1551242 h 1916811"/>
                <a:gd name="connsiteX128" fmla="*/ 722662 w 1663160"/>
                <a:gd name="connsiteY128" fmla="*/ 1587342 h 1916811"/>
                <a:gd name="connsiteX129" fmla="*/ 679323 w 1663160"/>
                <a:gd name="connsiteY129" fmla="*/ 1577722 h 1916811"/>
                <a:gd name="connsiteX130" fmla="*/ 699802 w 1663160"/>
                <a:gd name="connsiteY130" fmla="*/ 1639444 h 1916811"/>
                <a:gd name="connsiteX131" fmla="*/ 557498 w 1663160"/>
                <a:gd name="connsiteY131" fmla="*/ 1700213 h 1916811"/>
                <a:gd name="connsiteX132" fmla="*/ 536448 w 1663160"/>
                <a:gd name="connsiteY132" fmla="*/ 1676115 h 1916811"/>
                <a:gd name="connsiteX133" fmla="*/ 512064 w 1663160"/>
                <a:gd name="connsiteY133" fmla="*/ 1693260 h 1916811"/>
                <a:gd name="connsiteX134" fmla="*/ 461772 w 1663160"/>
                <a:gd name="connsiteY134" fmla="*/ 1651541 h 1916811"/>
                <a:gd name="connsiteX135" fmla="*/ 442341 w 1663160"/>
                <a:gd name="connsiteY135" fmla="*/ 1677735 h 1916811"/>
                <a:gd name="connsiteX136" fmla="*/ 461867 w 1663160"/>
                <a:gd name="connsiteY136" fmla="*/ 1695927 h 1916811"/>
                <a:gd name="connsiteX137" fmla="*/ 424910 w 1663160"/>
                <a:gd name="connsiteY137" fmla="*/ 1707453 h 1916811"/>
                <a:gd name="connsiteX138" fmla="*/ 432340 w 1663160"/>
                <a:gd name="connsiteY138" fmla="*/ 1736123 h 1916811"/>
                <a:gd name="connsiteX139" fmla="*/ 394525 w 1663160"/>
                <a:gd name="connsiteY139" fmla="*/ 1766603 h 1916811"/>
                <a:gd name="connsiteX140" fmla="*/ 363569 w 1663160"/>
                <a:gd name="connsiteY140" fmla="*/ 1876426 h 1916811"/>
                <a:gd name="connsiteX141" fmla="*/ 342043 w 1663160"/>
                <a:gd name="connsiteY141" fmla="*/ 1890142 h 1916811"/>
                <a:gd name="connsiteX142" fmla="*/ 297180 w 1663160"/>
                <a:gd name="connsiteY142" fmla="*/ 1865758 h 1916811"/>
                <a:gd name="connsiteX143" fmla="*/ 277273 w 1663160"/>
                <a:gd name="connsiteY143" fmla="*/ 1882617 h 1916811"/>
                <a:gd name="connsiteX144" fmla="*/ 277939 w 1663160"/>
                <a:gd name="connsiteY144" fmla="*/ 1916812 h 1916811"/>
                <a:gd name="connsiteX145" fmla="*/ 277939 w 1663160"/>
                <a:gd name="connsiteY145" fmla="*/ 1916812 h 1916811"/>
                <a:gd name="connsiteX146" fmla="*/ 198596 w 1663160"/>
                <a:gd name="connsiteY146" fmla="*/ 1864329 h 1916811"/>
                <a:gd name="connsiteX147" fmla="*/ 133159 w 1663160"/>
                <a:gd name="connsiteY147" fmla="*/ 1779081 h 1916811"/>
                <a:gd name="connsiteX148" fmla="*/ 55721 w 1663160"/>
                <a:gd name="connsiteY148" fmla="*/ 1716025 h 1916811"/>
                <a:gd name="connsiteX149" fmla="*/ 0 w 1663160"/>
                <a:gd name="connsiteY149" fmla="*/ 1694784 h 1916811"/>
                <a:gd name="connsiteX150" fmla="*/ 22003 w 1663160"/>
                <a:gd name="connsiteY150" fmla="*/ 1650303 h 1916811"/>
                <a:gd name="connsiteX151" fmla="*/ 12478 w 1663160"/>
                <a:gd name="connsiteY151" fmla="*/ 1576579 h 1916811"/>
                <a:gd name="connsiteX152" fmla="*/ 128683 w 1663160"/>
                <a:gd name="connsiteY152" fmla="*/ 1488854 h 1916811"/>
                <a:gd name="connsiteX153" fmla="*/ 153448 w 1663160"/>
                <a:gd name="connsiteY153" fmla="*/ 1403129 h 1916811"/>
                <a:gd name="connsiteX154" fmla="*/ 147447 w 1663160"/>
                <a:gd name="connsiteY154" fmla="*/ 1346550 h 1916811"/>
                <a:gd name="connsiteX155" fmla="*/ 188500 w 1663160"/>
                <a:gd name="connsiteY155" fmla="*/ 1285114 h 1916811"/>
                <a:gd name="connsiteX156" fmla="*/ 165735 w 1663160"/>
                <a:gd name="connsiteY156" fmla="*/ 1241013 h 1916811"/>
                <a:gd name="connsiteX157" fmla="*/ 134207 w 1663160"/>
                <a:gd name="connsiteY157" fmla="*/ 1062134 h 1916811"/>
                <a:gd name="connsiteX158" fmla="*/ 107251 w 1663160"/>
                <a:gd name="connsiteY158" fmla="*/ 1011270 h 1916811"/>
                <a:gd name="connsiteX159" fmla="*/ 112776 w 1663160"/>
                <a:gd name="connsiteY159" fmla="*/ 939357 h 1916811"/>
                <a:gd name="connsiteX160" fmla="*/ 93726 w 1663160"/>
                <a:gd name="connsiteY160" fmla="*/ 922592 h 1916811"/>
                <a:gd name="connsiteX161" fmla="*/ 83248 w 1663160"/>
                <a:gd name="connsiteY161" fmla="*/ 860585 h 1916811"/>
                <a:gd name="connsiteX162" fmla="*/ 107918 w 1663160"/>
                <a:gd name="connsiteY162" fmla="*/ 854584 h 1916811"/>
                <a:gd name="connsiteX163" fmla="*/ 94678 w 1663160"/>
                <a:gd name="connsiteY163" fmla="*/ 816103 h 1916811"/>
                <a:gd name="connsiteX164" fmla="*/ 121729 w 1663160"/>
                <a:gd name="connsiteY164" fmla="*/ 824676 h 1916811"/>
                <a:gd name="connsiteX165" fmla="*/ 165925 w 1663160"/>
                <a:gd name="connsiteY165" fmla="*/ 878492 h 1916811"/>
                <a:gd name="connsiteX166" fmla="*/ 221647 w 1663160"/>
                <a:gd name="connsiteY166" fmla="*/ 890112 h 1916811"/>
                <a:gd name="connsiteX167" fmla="*/ 276320 w 1663160"/>
                <a:gd name="connsiteY167" fmla="*/ 960597 h 1916811"/>
                <a:gd name="connsiteX168" fmla="*/ 288988 w 1663160"/>
                <a:gd name="connsiteY168" fmla="*/ 901733 h 1916811"/>
                <a:gd name="connsiteX169" fmla="*/ 260794 w 1663160"/>
                <a:gd name="connsiteY169" fmla="*/ 900399 h 1916811"/>
                <a:gd name="connsiteX170" fmla="*/ 242221 w 1663160"/>
                <a:gd name="connsiteY170" fmla="*/ 854774 h 1916811"/>
                <a:gd name="connsiteX171" fmla="*/ 258127 w 1663160"/>
                <a:gd name="connsiteY171" fmla="*/ 795720 h 1916811"/>
                <a:gd name="connsiteX172" fmla="*/ 286798 w 1663160"/>
                <a:gd name="connsiteY172" fmla="*/ 791052 h 1916811"/>
                <a:gd name="connsiteX173" fmla="*/ 281464 w 1663160"/>
                <a:gd name="connsiteY173" fmla="*/ 737903 h 1916811"/>
                <a:gd name="connsiteX174" fmla="*/ 307562 w 1663160"/>
                <a:gd name="connsiteY174" fmla="*/ 666083 h 1916811"/>
                <a:gd name="connsiteX175" fmla="*/ 349567 w 1663160"/>
                <a:gd name="connsiteY175" fmla="*/ 622459 h 1916811"/>
                <a:gd name="connsiteX176" fmla="*/ 370046 w 1663160"/>
                <a:gd name="connsiteY176" fmla="*/ 637508 h 1916811"/>
                <a:gd name="connsiteX177" fmla="*/ 372618 w 1663160"/>
                <a:gd name="connsiteY177" fmla="*/ 592265 h 1916811"/>
                <a:gd name="connsiteX178" fmla="*/ 386143 w 1663160"/>
                <a:gd name="connsiteY178" fmla="*/ 588455 h 1916811"/>
                <a:gd name="connsiteX179" fmla="*/ 373380 w 1663160"/>
                <a:gd name="connsiteY179" fmla="*/ 569119 h 1916811"/>
                <a:gd name="connsiteX180" fmla="*/ 396621 w 1663160"/>
                <a:gd name="connsiteY180" fmla="*/ 533972 h 1916811"/>
                <a:gd name="connsiteX181" fmla="*/ 351282 w 1663160"/>
                <a:gd name="connsiteY181" fmla="*/ 541401 h 1916811"/>
                <a:gd name="connsiteX182" fmla="*/ 681323 w 1663160"/>
                <a:gd name="connsiteY182" fmla="*/ 418433 h 1916811"/>
                <a:gd name="connsiteX183" fmla="*/ 801052 w 1663160"/>
                <a:gd name="connsiteY183" fmla="*/ 398812 h 1916811"/>
                <a:gd name="connsiteX184" fmla="*/ 1003935 w 1663160"/>
                <a:gd name="connsiteY184" fmla="*/ 326422 h 1916811"/>
                <a:gd name="connsiteX185" fmla="*/ 1148239 w 1663160"/>
                <a:gd name="connsiteY185" fmla="*/ 294227 h 1916811"/>
                <a:gd name="connsiteX186" fmla="*/ 1245203 w 1663160"/>
                <a:gd name="connsiteY186" fmla="*/ 216789 h 1916811"/>
                <a:gd name="connsiteX187" fmla="*/ 1396651 w 1663160"/>
                <a:gd name="connsiteY187" fmla="*/ 30099 h 1916811"/>
                <a:gd name="connsiteX188" fmla="*/ 1513999 w 1663160"/>
                <a:gd name="connsiteY188" fmla="*/ 0 h 19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663160" h="1916811">
                  <a:moveTo>
                    <a:pt x="108966" y="703232"/>
                  </a:moveTo>
                  <a:lnTo>
                    <a:pt x="154591" y="708566"/>
                  </a:lnTo>
                  <a:lnTo>
                    <a:pt x="126206" y="729045"/>
                  </a:lnTo>
                  <a:lnTo>
                    <a:pt x="126397" y="752000"/>
                  </a:lnTo>
                  <a:lnTo>
                    <a:pt x="92583" y="703422"/>
                  </a:lnTo>
                  <a:lnTo>
                    <a:pt x="108966" y="703232"/>
                  </a:lnTo>
                  <a:close/>
                  <a:moveTo>
                    <a:pt x="165163" y="701517"/>
                  </a:moveTo>
                  <a:lnTo>
                    <a:pt x="170593" y="714281"/>
                  </a:lnTo>
                  <a:lnTo>
                    <a:pt x="151066" y="723520"/>
                  </a:lnTo>
                  <a:lnTo>
                    <a:pt x="165163" y="701517"/>
                  </a:lnTo>
                  <a:close/>
                  <a:moveTo>
                    <a:pt x="121063" y="691897"/>
                  </a:moveTo>
                  <a:lnTo>
                    <a:pt x="137446" y="705708"/>
                  </a:lnTo>
                  <a:lnTo>
                    <a:pt x="110776" y="705518"/>
                  </a:lnTo>
                  <a:lnTo>
                    <a:pt x="121063" y="691897"/>
                  </a:lnTo>
                  <a:close/>
                  <a:moveTo>
                    <a:pt x="141827" y="679895"/>
                  </a:moveTo>
                  <a:lnTo>
                    <a:pt x="140970" y="703327"/>
                  </a:lnTo>
                  <a:lnTo>
                    <a:pt x="129349" y="687039"/>
                  </a:lnTo>
                  <a:lnTo>
                    <a:pt x="141827" y="679895"/>
                  </a:lnTo>
                  <a:close/>
                  <a:moveTo>
                    <a:pt x="73438" y="639509"/>
                  </a:moveTo>
                  <a:lnTo>
                    <a:pt x="90678" y="637889"/>
                  </a:lnTo>
                  <a:lnTo>
                    <a:pt x="71628" y="662369"/>
                  </a:lnTo>
                  <a:lnTo>
                    <a:pt x="124968" y="752762"/>
                  </a:lnTo>
                  <a:lnTo>
                    <a:pt x="52387" y="694659"/>
                  </a:lnTo>
                  <a:lnTo>
                    <a:pt x="53245" y="661702"/>
                  </a:lnTo>
                  <a:lnTo>
                    <a:pt x="36290" y="649319"/>
                  </a:lnTo>
                  <a:lnTo>
                    <a:pt x="73438" y="639509"/>
                  </a:lnTo>
                  <a:close/>
                  <a:moveTo>
                    <a:pt x="368427" y="596837"/>
                  </a:moveTo>
                  <a:lnTo>
                    <a:pt x="368046" y="610838"/>
                  </a:lnTo>
                  <a:lnTo>
                    <a:pt x="337375" y="613886"/>
                  </a:lnTo>
                  <a:lnTo>
                    <a:pt x="341471" y="584645"/>
                  </a:lnTo>
                  <a:lnTo>
                    <a:pt x="368427" y="596837"/>
                  </a:lnTo>
                  <a:close/>
                  <a:moveTo>
                    <a:pt x="374332" y="544259"/>
                  </a:moveTo>
                  <a:lnTo>
                    <a:pt x="332422" y="569595"/>
                  </a:lnTo>
                  <a:lnTo>
                    <a:pt x="332994" y="625507"/>
                  </a:lnTo>
                  <a:lnTo>
                    <a:pt x="297370" y="667893"/>
                  </a:lnTo>
                  <a:lnTo>
                    <a:pt x="270891" y="759239"/>
                  </a:lnTo>
                  <a:lnTo>
                    <a:pt x="258699" y="709709"/>
                  </a:lnTo>
                  <a:lnTo>
                    <a:pt x="176689" y="696850"/>
                  </a:lnTo>
                  <a:lnTo>
                    <a:pt x="182023" y="658749"/>
                  </a:lnTo>
                  <a:lnTo>
                    <a:pt x="175546" y="676561"/>
                  </a:lnTo>
                  <a:lnTo>
                    <a:pt x="151543" y="668655"/>
                  </a:lnTo>
                  <a:lnTo>
                    <a:pt x="96869" y="701708"/>
                  </a:lnTo>
                  <a:lnTo>
                    <a:pt x="104680" y="690087"/>
                  </a:lnTo>
                  <a:lnTo>
                    <a:pt x="77533" y="665417"/>
                  </a:lnTo>
                  <a:lnTo>
                    <a:pt x="94012" y="640652"/>
                  </a:lnTo>
                  <a:lnTo>
                    <a:pt x="159544" y="644747"/>
                  </a:lnTo>
                  <a:lnTo>
                    <a:pt x="217837" y="600075"/>
                  </a:lnTo>
                  <a:lnTo>
                    <a:pt x="374332" y="544259"/>
                  </a:lnTo>
                  <a:close/>
                  <a:moveTo>
                    <a:pt x="1513999" y="0"/>
                  </a:moveTo>
                  <a:lnTo>
                    <a:pt x="1540764" y="78010"/>
                  </a:lnTo>
                  <a:lnTo>
                    <a:pt x="1568672" y="89535"/>
                  </a:lnTo>
                  <a:lnTo>
                    <a:pt x="1582388" y="121253"/>
                  </a:lnTo>
                  <a:lnTo>
                    <a:pt x="1586389" y="194501"/>
                  </a:lnTo>
                  <a:lnTo>
                    <a:pt x="1560671" y="201073"/>
                  </a:lnTo>
                  <a:lnTo>
                    <a:pt x="1565243" y="248317"/>
                  </a:lnTo>
                  <a:lnTo>
                    <a:pt x="1594485" y="282702"/>
                  </a:lnTo>
                  <a:lnTo>
                    <a:pt x="1588103" y="304991"/>
                  </a:lnTo>
                  <a:lnTo>
                    <a:pt x="1516380" y="332137"/>
                  </a:lnTo>
                  <a:lnTo>
                    <a:pt x="1507236" y="352234"/>
                  </a:lnTo>
                  <a:lnTo>
                    <a:pt x="1559243" y="448437"/>
                  </a:lnTo>
                  <a:lnTo>
                    <a:pt x="1546669" y="465487"/>
                  </a:lnTo>
                  <a:lnTo>
                    <a:pt x="1564672" y="491871"/>
                  </a:lnTo>
                  <a:lnTo>
                    <a:pt x="1552956" y="530924"/>
                  </a:lnTo>
                  <a:lnTo>
                    <a:pt x="1552956" y="530924"/>
                  </a:lnTo>
                  <a:lnTo>
                    <a:pt x="1548955" y="535781"/>
                  </a:lnTo>
                  <a:lnTo>
                    <a:pt x="1548955" y="535781"/>
                  </a:lnTo>
                  <a:lnTo>
                    <a:pt x="1552289" y="582644"/>
                  </a:lnTo>
                  <a:lnTo>
                    <a:pt x="1552289" y="582644"/>
                  </a:lnTo>
                  <a:lnTo>
                    <a:pt x="1559052" y="582073"/>
                  </a:lnTo>
                  <a:lnTo>
                    <a:pt x="1559052" y="582073"/>
                  </a:lnTo>
                  <a:lnTo>
                    <a:pt x="1566291" y="557594"/>
                  </a:lnTo>
                  <a:lnTo>
                    <a:pt x="1580959" y="565309"/>
                  </a:lnTo>
                  <a:lnTo>
                    <a:pt x="1600390" y="587597"/>
                  </a:lnTo>
                  <a:lnTo>
                    <a:pt x="1601629" y="622268"/>
                  </a:lnTo>
                  <a:lnTo>
                    <a:pt x="1663160" y="657035"/>
                  </a:lnTo>
                  <a:lnTo>
                    <a:pt x="1655445" y="689611"/>
                  </a:lnTo>
                  <a:lnTo>
                    <a:pt x="1611154" y="682658"/>
                  </a:lnTo>
                  <a:lnTo>
                    <a:pt x="1598390" y="694945"/>
                  </a:lnTo>
                  <a:lnTo>
                    <a:pt x="1598105" y="730759"/>
                  </a:lnTo>
                  <a:lnTo>
                    <a:pt x="1640395" y="762191"/>
                  </a:lnTo>
                  <a:lnTo>
                    <a:pt x="1590199" y="813245"/>
                  </a:lnTo>
                  <a:lnTo>
                    <a:pt x="1610868" y="900685"/>
                  </a:lnTo>
                  <a:lnTo>
                    <a:pt x="1610868" y="900685"/>
                  </a:lnTo>
                  <a:lnTo>
                    <a:pt x="1581531" y="931832"/>
                  </a:lnTo>
                  <a:lnTo>
                    <a:pt x="1570387" y="914211"/>
                  </a:lnTo>
                  <a:lnTo>
                    <a:pt x="1529429" y="935165"/>
                  </a:lnTo>
                  <a:lnTo>
                    <a:pt x="1511332" y="1033559"/>
                  </a:lnTo>
                  <a:lnTo>
                    <a:pt x="1469326" y="1067849"/>
                  </a:lnTo>
                  <a:lnTo>
                    <a:pt x="1377601" y="1083279"/>
                  </a:lnTo>
                  <a:lnTo>
                    <a:pt x="1356360" y="1067182"/>
                  </a:lnTo>
                  <a:lnTo>
                    <a:pt x="1352074" y="1078136"/>
                  </a:lnTo>
                  <a:lnTo>
                    <a:pt x="1368076" y="1158908"/>
                  </a:lnTo>
                  <a:lnTo>
                    <a:pt x="1385602" y="1153383"/>
                  </a:lnTo>
                  <a:lnTo>
                    <a:pt x="1415986" y="1182054"/>
                  </a:lnTo>
                  <a:lnTo>
                    <a:pt x="1460182" y="1194245"/>
                  </a:lnTo>
                  <a:lnTo>
                    <a:pt x="1503235" y="1234822"/>
                  </a:lnTo>
                  <a:lnTo>
                    <a:pt x="1456468" y="1273303"/>
                  </a:lnTo>
                  <a:lnTo>
                    <a:pt x="1462087" y="1325214"/>
                  </a:lnTo>
                  <a:lnTo>
                    <a:pt x="1416653" y="1305307"/>
                  </a:lnTo>
                  <a:lnTo>
                    <a:pt x="1415510" y="1321023"/>
                  </a:lnTo>
                  <a:lnTo>
                    <a:pt x="1399318" y="1316451"/>
                  </a:lnTo>
                  <a:lnTo>
                    <a:pt x="1388650" y="1361314"/>
                  </a:lnTo>
                  <a:lnTo>
                    <a:pt x="1364361" y="1353980"/>
                  </a:lnTo>
                  <a:lnTo>
                    <a:pt x="1340548" y="1380459"/>
                  </a:lnTo>
                  <a:lnTo>
                    <a:pt x="1328261" y="1366267"/>
                  </a:lnTo>
                  <a:lnTo>
                    <a:pt x="1317022" y="1408082"/>
                  </a:lnTo>
                  <a:lnTo>
                    <a:pt x="1291018" y="1417892"/>
                  </a:lnTo>
                  <a:lnTo>
                    <a:pt x="1301496" y="1455421"/>
                  </a:lnTo>
                  <a:lnTo>
                    <a:pt x="1267397" y="1488568"/>
                  </a:lnTo>
                  <a:lnTo>
                    <a:pt x="1274445" y="1498379"/>
                  </a:lnTo>
                  <a:lnTo>
                    <a:pt x="1245298" y="1490854"/>
                  </a:lnTo>
                  <a:lnTo>
                    <a:pt x="1159288" y="1532002"/>
                  </a:lnTo>
                  <a:lnTo>
                    <a:pt x="1069276" y="1499808"/>
                  </a:lnTo>
                  <a:lnTo>
                    <a:pt x="1069276" y="1499808"/>
                  </a:lnTo>
                  <a:lnTo>
                    <a:pt x="1083564" y="1439419"/>
                  </a:lnTo>
                  <a:lnTo>
                    <a:pt x="1006221" y="1420941"/>
                  </a:lnTo>
                  <a:lnTo>
                    <a:pt x="1010317" y="1443324"/>
                  </a:lnTo>
                  <a:lnTo>
                    <a:pt x="980884" y="1456374"/>
                  </a:lnTo>
                  <a:lnTo>
                    <a:pt x="986028" y="1475138"/>
                  </a:lnTo>
                  <a:lnTo>
                    <a:pt x="962025" y="1479995"/>
                  </a:lnTo>
                  <a:lnTo>
                    <a:pt x="978027" y="1500474"/>
                  </a:lnTo>
                  <a:lnTo>
                    <a:pt x="947071" y="1513047"/>
                  </a:lnTo>
                  <a:lnTo>
                    <a:pt x="956500" y="1532859"/>
                  </a:lnTo>
                  <a:lnTo>
                    <a:pt x="934688" y="1545146"/>
                  </a:lnTo>
                  <a:lnTo>
                    <a:pt x="911733" y="1533526"/>
                  </a:lnTo>
                  <a:lnTo>
                    <a:pt x="886587" y="1554767"/>
                  </a:lnTo>
                  <a:lnTo>
                    <a:pt x="832294" y="1524382"/>
                  </a:lnTo>
                  <a:lnTo>
                    <a:pt x="754380" y="1551242"/>
                  </a:lnTo>
                  <a:lnTo>
                    <a:pt x="722662" y="1587342"/>
                  </a:lnTo>
                  <a:lnTo>
                    <a:pt x="679323" y="1577722"/>
                  </a:lnTo>
                  <a:lnTo>
                    <a:pt x="699802" y="1639444"/>
                  </a:lnTo>
                  <a:lnTo>
                    <a:pt x="557498" y="1700213"/>
                  </a:lnTo>
                  <a:lnTo>
                    <a:pt x="536448" y="1676115"/>
                  </a:lnTo>
                  <a:lnTo>
                    <a:pt x="512064" y="1693260"/>
                  </a:lnTo>
                  <a:lnTo>
                    <a:pt x="461772" y="1651541"/>
                  </a:lnTo>
                  <a:lnTo>
                    <a:pt x="442341" y="1677735"/>
                  </a:lnTo>
                  <a:lnTo>
                    <a:pt x="461867" y="1695927"/>
                  </a:lnTo>
                  <a:lnTo>
                    <a:pt x="424910" y="1707453"/>
                  </a:lnTo>
                  <a:lnTo>
                    <a:pt x="432340" y="1736123"/>
                  </a:lnTo>
                  <a:lnTo>
                    <a:pt x="394525" y="1766603"/>
                  </a:lnTo>
                  <a:lnTo>
                    <a:pt x="363569" y="1876426"/>
                  </a:lnTo>
                  <a:lnTo>
                    <a:pt x="342043" y="1890142"/>
                  </a:lnTo>
                  <a:lnTo>
                    <a:pt x="297180" y="1865758"/>
                  </a:lnTo>
                  <a:lnTo>
                    <a:pt x="277273" y="1882617"/>
                  </a:lnTo>
                  <a:lnTo>
                    <a:pt x="277939" y="1916812"/>
                  </a:lnTo>
                  <a:lnTo>
                    <a:pt x="277939" y="1916812"/>
                  </a:lnTo>
                  <a:lnTo>
                    <a:pt x="198596" y="1864329"/>
                  </a:lnTo>
                  <a:lnTo>
                    <a:pt x="133159" y="1779081"/>
                  </a:lnTo>
                  <a:lnTo>
                    <a:pt x="55721" y="1716025"/>
                  </a:lnTo>
                  <a:lnTo>
                    <a:pt x="0" y="1694784"/>
                  </a:lnTo>
                  <a:lnTo>
                    <a:pt x="22003" y="1650303"/>
                  </a:lnTo>
                  <a:lnTo>
                    <a:pt x="12478" y="1576579"/>
                  </a:lnTo>
                  <a:lnTo>
                    <a:pt x="128683" y="1488854"/>
                  </a:lnTo>
                  <a:lnTo>
                    <a:pt x="153448" y="1403129"/>
                  </a:lnTo>
                  <a:lnTo>
                    <a:pt x="147447" y="1346550"/>
                  </a:lnTo>
                  <a:lnTo>
                    <a:pt x="188500" y="1285114"/>
                  </a:lnTo>
                  <a:lnTo>
                    <a:pt x="165735" y="1241013"/>
                  </a:lnTo>
                  <a:lnTo>
                    <a:pt x="134207" y="1062134"/>
                  </a:lnTo>
                  <a:lnTo>
                    <a:pt x="107251" y="1011270"/>
                  </a:lnTo>
                  <a:lnTo>
                    <a:pt x="112776" y="939357"/>
                  </a:lnTo>
                  <a:lnTo>
                    <a:pt x="93726" y="922592"/>
                  </a:lnTo>
                  <a:lnTo>
                    <a:pt x="83248" y="860585"/>
                  </a:lnTo>
                  <a:lnTo>
                    <a:pt x="107918" y="854584"/>
                  </a:lnTo>
                  <a:lnTo>
                    <a:pt x="94678" y="816103"/>
                  </a:lnTo>
                  <a:lnTo>
                    <a:pt x="121729" y="824676"/>
                  </a:lnTo>
                  <a:lnTo>
                    <a:pt x="165925" y="878492"/>
                  </a:lnTo>
                  <a:lnTo>
                    <a:pt x="221647" y="890112"/>
                  </a:lnTo>
                  <a:lnTo>
                    <a:pt x="276320" y="960597"/>
                  </a:lnTo>
                  <a:lnTo>
                    <a:pt x="288988" y="901733"/>
                  </a:lnTo>
                  <a:lnTo>
                    <a:pt x="260794" y="900399"/>
                  </a:lnTo>
                  <a:lnTo>
                    <a:pt x="242221" y="854774"/>
                  </a:lnTo>
                  <a:lnTo>
                    <a:pt x="258127" y="795720"/>
                  </a:lnTo>
                  <a:lnTo>
                    <a:pt x="286798" y="791052"/>
                  </a:lnTo>
                  <a:lnTo>
                    <a:pt x="281464" y="737903"/>
                  </a:lnTo>
                  <a:lnTo>
                    <a:pt x="307562" y="666083"/>
                  </a:lnTo>
                  <a:lnTo>
                    <a:pt x="349567" y="622459"/>
                  </a:lnTo>
                  <a:lnTo>
                    <a:pt x="370046" y="637508"/>
                  </a:lnTo>
                  <a:lnTo>
                    <a:pt x="372618" y="592265"/>
                  </a:lnTo>
                  <a:lnTo>
                    <a:pt x="386143" y="588455"/>
                  </a:lnTo>
                  <a:lnTo>
                    <a:pt x="373380" y="569119"/>
                  </a:lnTo>
                  <a:lnTo>
                    <a:pt x="396621" y="533972"/>
                  </a:lnTo>
                  <a:lnTo>
                    <a:pt x="351282" y="541401"/>
                  </a:lnTo>
                  <a:lnTo>
                    <a:pt x="681323" y="418433"/>
                  </a:lnTo>
                  <a:lnTo>
                    <a:pt x="801052" y="398812"/>
                  </a:lnTo>
                  <a:lnTo>
                    <a:pt x="1003935" y="326422"/>
                  </a:lnTo>
                  <a:lnTo>
                    <a:pt x="1148239" y="294227"/>
                  </a:lnTo>
                  <a:lnTo>
                    <a:pt x="1245203" y="216789"/>
                  </a:lnTo>
                  <a:lnTo>
                    <a:pt x="1396651" y="30099"/>
                  </a:lnTo>
                  <a:lnTo>
                    <a:pt x="1513999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2" name="Owal 21">
            <a:extLst>
              <a:ext uri="{FF2B5EF4-FFF2-40B4-BE49-F238E27FC236}">
                <a16:creationId xmlns:a16="http://schemas.microsoft.com/office/drawing/2014/main" id="{81D43A88-01C8-4D45-B598-B4B3DB9BB1E5}"/>
              </a:ext>
            </a:extLst>
          </p:cNvPr>
          <p:cNvSpPr/>
          <p:nvPr/>
        </p:nvSpPr>
        <p:spPr>
          <a:xfrm>
            <a:off x="6990481" y="4524770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1D8AD234-C6A6-485B-B1A3-E6306020D629}"/>
              </a:ext>
            </a:extLst>
          </p:cNvPr>
          <p:cNvSpPr/>
          <p:nvPr/>
        </p:nvSpPr>
        <p:spPr>
          <a:xfrm>
            <a:off x="7309569" y="4417614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Owal 52">
            <a:extLst>
              <a:ext uri="{FF2B5EF4-FFF2-40B4-BE49-F238E27FC236}">
                <a16:creationId xmlns:a16="http://schemas.microsoft.com/office/drawing/2014/main" id="{E911E7D5-3170-4323-AC2C-F7C895225B11}"/>
              </a:ext>
            </a:extLst>
          </p:cNvPr>
          <p:cNvSpPr/>
          <p:nvPr/>
        </p:nvSpPr>
        <p:spPr>
          <a:xfrm>
            <a:off x="9271719" y="46493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Owal 53">
            <a:extLst>
              <a:ext uri="{FF2B5EF4-FFF2-40B4-BE49-F238E27FC236}">
                <a16:creationId xmlns:a16="http://schemas.microsoft.com/office/drawing/2014/main" id="{93BC78BF-179F-4095-B60F-57873C0D6860}"/>
              </a:ext>
            </a:extLst>
          </p:cNvPr>
          <p:cNvSpPr/>
          <p:nvPr/>
        </p:nvSpPr>
        <p:spPr>
          <a:xfrm>
            <a:off x="9433644" y="48779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7FA78C7B-A9ED-435A-AC96-70BE59861089}"/>
              </a:ext>
            </a:extLst>
          </p:cNvPr>
          <p:cNvSpPr/>
          <p:nvPr/>
        </p:nvSpPr>
        <p:spPr>
          <a:xfrm>
            <a:off x="8290261" y="5007902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8D045677-808A-49CA-9AA7-1071C197B303}"/>
              </a:ext>
            </a:extLst>
          </p:cNvPr>
          <p:cNvSpPr/>
          <p:nvPr/>
        </p:nvSpPr>
        <p:spPr>
          <a:xfrm>
            <a:off x="8341061" y="5214156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id="{EFD78A4A-DBA7-47B6-9F85-5831DC7C956F}"/>
              </a:ext>
            </a:extLst>
          </p:cNvPr>
          <p:cNvSpPr/>
          <p:nvPr/>
        </p:nvSpPr>
        <p:spPr>
          <a:xfrm>
            <a:off x="8509336" y="5318931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47" name="Grupa 246">
            <a:extLst>
              <a:ext uri="{FF2B5EF4-FFF2-40B4-BE49-F238E27FC236}">
                <a16:creationId xmlns:a16="http://schemas.microsoft.com/office/drawing/2014/main" id="{E0CEDC4F-8D02-483D-AB73-0DDD6CF6DEC4}"/>
              </a:ext>
            </a:extLst>
          </p:cNvPr>
          <p:cNvGrpSpPr/>
          <p:nvPr/>
        </p:nvGrpSpPr>
        <p:grpSpPr>
          <a:xfrm>
            <a:off x="6133646" y="4154348"/>
            <a:ext cx="928864" cy="468296"/>
            <a:chOff x="6133646" y="4154348"/>
            <a:chExt cx="928864" cy="468296"/>
          </a:xfrm>
        </p:grpSpPr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AB79E2D8-8660-4944-A31C-BAE3623EA6DE}"/>
                </a:ext>
              </a:extLst>
            </p:cNvPr>
            <p:cNvSpPr txBox="1"/>
            <p:nvPr/>
          </p:nvSpPr>
          <p:spPr>
            <a:xfrm>
              <a:off x="6133646" y="4154348"/>
              <a:ext cx="928864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WILKÓW</a:t>
              </a:r>
            </a:p>
          </p:txBody>
        </p:sp>
        <p:cxnSp>
          <p:nvCxnSpPr>
            <p:cNvPr id="27" name="Łącznik: łamany 26">
              <a:extLst>
                <a:ext uri="{FF2B5EF4-FFF2-40B4-BE49-F238E27FC236}">
                  <a16:creationId xmlns:a16="http://schemas.microsoft.com/office/drawing/2014/main" id="{377BF83E-16B2-4563-AB58-EAE78BFB404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16871" y="4349034"/>
              <a:ext cx="154818" cy="392402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upa 247">
            <a:extLst>
              <a:ext uri="{FF2B5EF4-FFF2-40B4-BE49-F238E27FC236}">
                <a16:creationId xmlns:a16="http://schemas.microsoft.com/office/drawing/2014/main" id="{ED805D5F-1645-4484-8204-F16D34CC070E}"/>
              </a:ext>
            </a:extLst>
          </p:cNvPr>
          <p:cNvGrpSpPr/>
          <p:nvPr/>
        </p:nvGrpSpPr>
        <p:grpSpPr>
          <a:xfrm>
            <a:off x="7470205" y="4016085"/>
            <a:ext cx="1140450" cy="499403"/>
            <a:chOff x="7470205" y="4016085"/>
            <a:chExt cx="1140450" cy="499403"/>
          </a:xfrm>
        </p:grpSpPr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1A6335A7-726D-4BEA-8054-1F97A39E0756}"/>
                </a:ext>
              </a:extLst>
            </p:cNvPr>
            <p:cNvSpPr txBox="1"/>
            <p:nvPr/>
          </p:nvSpPr>
          <p:spPr>
            <a:xfrm>
              <a:off x="7470205" y="4016085"/>
              <a:ext cx="114045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WROCŁAW</a:t>
              </a:r>
            </a:p>
          </p:txBody>
        </p:sp>
        <p:cxnSp>
          <p:nvCxnSpPr>
            <p:cNvPr id="78" name="Łącznik: łamany 77">
              <a:extLst>
                <a:ext uri="{FF2B5EF4-FFF2-40B4-BE49-F238E27FC236}">
                  <a16:creationId xmlns:a16="http://schemas.microsoft.com/office/drawing/2014/main" id="{42530E1C-3F27-4BF9-959F-334ABF8F7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317" y="4329563"/>
              <a:ext cx="535113" cy="185925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upa 248">
            <a:extLst>
              <a:ext uri="{FF2B5EF4-FFF2-40B4-BE49-F238E27FC236}">
                <a16:creationId xmlns:a16="http://schemas.microsoft.com/office/drawing/2014/main" id="{7BEAAE73-0605-42D8-9116-C70E78B80BFF}"/>
              </a:ext>
            </a:extLst>
          </p:cNvPr>
          <p:cNvGrpSpPr/>
          <p:nvPr/>
        </p:nvGrpSpPr>
        <p:grpSpPr>
          <a:xfrm>
            <a:off x="6476955" y="4929281"/>
            <a:ext cx="1813306" cy="302955"/>
            <a:chOff x="6476955" y="4929281"/>
            <a:chExt cx="1813306" cy="302955"/>
          </a:xfrm>
        </p:grpSpPr>
        <p:sp>
          <p:nvSpPr>
            <p:cNvPr id="60" name="pole tekstowe 59">
              <a:extLst>
                <a:ext uri="{FF2B5EF4-FFF2-40B4-BE49-F238E27FC236}">
                  <a16:creationId xmlns:a16="http://schemas.microsoft.com/office/drawing/2014/main" id="{31977D10-05D5-4CFB-8311-E46705BC24E4}"/>
                </a:ext>
              </a:extLst>
            </p:cNvPr>
            <p:cNvSpPr txBox="1"/>
            <p:nvPr/>
          </p:nvSpPr>
          <p:spPr>
            <a:xfrm>
              <a:off x="6476955" y="4929281"/>
              <a:ext cx="1501579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KRUPSKI MŁYN</a:t>
              </a:r>
            </a:p>
          </p:txBody>
        </p:sp>
        <p:cxnSp>
          <p:nvCxnSpPr>
            <p:cNvPr id="226" name="Łącznik prosty 225">
              <a:extLst>
                <a:ext uri="{FF2B5EF4-FFF2-40B4-BE49-F238E27FC236}">
                  <a16:creationId xmlns:a16="http://schemas.microsoft.com/office/drawing/2014/main" id="{6CC03D96-D482-46B5-BC2E-B0BB6FE24530}"/>
                </a:ext>
              </a:extLst>
            </p:cNvPr>
            <p:cNvCxnSpPr>
              <a:cxnSpLocks/>
            </p:cNvCxnSpPr>
            <p:nvPr/>
          </p:nvCxnSpPr>
          <p:spPr>
            <a:xfrm>
              <a:off x="8035648" y="5080759"/>
              <a:ext cx="254613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upa 249">
            <a:extLst>
              <a:ext uri="{FF2B5EF4-FFF2-40B4-BE49-F238E27FC236}">
                <a16:creationId xmlns:a16="http://schemas.microsoft.com/office/drawing/2014/main" id="{8C44208C-FFDA-4AF1-98DC-C9CD14BE1E22}"/>
              </a:ext>
            </a:extLst>
          </p:cNvPr>
          <p:cNvGrpSpPr/>
          <p:nvPr/>
        </p:nvGrpSpPr>
        <p:grpSpPr>
          <a:xfrm>
            <a:off x="6851667" y="5359870"/>
            <a:ext cx="1562251" cy="413076"/>
            <a:chOff x="6851667" y="5359870"/>
            <a:chExt cx="1562251" cy="413076"/>
          </a:xfrm>
        </p:grpSpPr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7E503473-B12F-49BD-9609-487A9D3E960F}"/>
                </a:ext>
              </a:extLst>
            </p:cNvPr>
            <p:cNvSpPr txBox="1"/>
            <p:nvPr/>
          </p:nvSpPr>
          <p:spPr>
            <a:xfrm>
              <a:off x="6851667" y="5469991"/>
              <a:ext cx="1136996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KATOWICE</a:t>
              </a:r>
            </a:p>
          </p:txBody>
        </p:sp>
        <p:cxnSp>
          <p:nvCxnSpPr>
            <p:cNvPr id="95" name="Łącznik: łamany 94">
              <a:extLst>
                <a:ext uri="{FF2B5EF4-FFF2-40B4-BE49-F238E27FC236}">
                  <a16:creationId xmlns:a16="http://schemas.microsoft.com/office/drawing/2014/main" id="{EFD36BDF-D3BC-46C2-BD25-6CBF81702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648" y="5359870"/>
              <a:ext cx="378270" cy="261599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upa 250">
            <a:extLst>
              <a:ext uri="{FF2B5EF4-FFF2-40B4-BE49-F238E27FC236}">
                <a16:creationId xmlns:a16="http://schemas.microsoft.com/office/drawing/2014/main" id="{D9B0F637-AE6B-4255-A4AC-0B860873B363}"/>
              </a:ext>
            </a:extLst>
          </p:cNvPr>
          <p:cNvGrpSpPr/>
          <p:nvPr/>
        </p:nvGrpSpPr>
        <p:grpSpPr>
          <a:xfrm>
            <a:off x="8655050" y="5391788"/>
            <a:ext cx="817180" cy="542635"/>
            <a:chOff x="8655050" y="5391788"/>
            <a:chExt cx="817180" cy="542635"/>
          </a:xfrm>
        </p:grpSpPr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B473454A-98E0-426B-80FC-C1BEF8D684D5}"/>
                </a:ext>
              </a:extLst>
            </p:cNvPr>
            <p:cNvSpPr txBox="1"/>
            <p:nvPr/>
          </p:nvSpPr>
          <p:spPr>
            <a:xfrm>
              <a:off x="8655795" y="5631468"/>
              <a:ext cx="816435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BIERUŃ</a:t>
              </a:r>
            </a:p>
          </p:txBody>
        </p:sp>
        <p:cxnSp>
          <p:nvCxnSpPr>
            <p:cNvPr id="96" name="Łącznik: łamany 95">
              <a:extLst>
                <a:ext uri="{FF2B5EF4-FFF2-40B4-BE49-F238E27FC236}">
                  <a16:creationId xmlns:a16="http://schemas.microsoft.com/office/drawing/2014/main" id="{736CE805-2014-4774-AA1B-A30159BC407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744953" y="5301885"/>
              <a:ext cx="229158" cy="408963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upa 252">
            <a:extLst>
              <a:ext uri="{FF2B5EF4-FFF2-40B4-BE49-F238E27FC236}">
                <a16:creationId xmlns:a16="http://schemas.microsoft.com/office/drawing/2014/main" id="{28C05CDF-4D63-4A89-9D9C-B4F7BBAB5688}"/>
              </a:ext>
            </a:extLst>
          </p:cNvPr>
          <p:cNvGrpSpPr/>
          <p:nvPr/>
        </p:nvGrpSpPr>
        <p:grpSpPr>
          <a:xfrm>
            <a:off x="9381343" y="4218947"/>
            <a:ext cx="783810" cy="528316"/>
            <a:chOff x="9381343" y="4218947"/>
            <a:chExt cx="783810" cy="528316"/>
          </a:xfrm>
        </p:grpSpPr>
        <p:sp>
          <p:nvSpPr>
            <p:cNvPr id="62" name="pole tekstowe 61">
              <a:extLst>
                <a:ext uri="{FF2B5EF4-FFF2-40B4-BE49-F238E27FC236}">
                  <a16:creationId xmlns:a16="http://schemas.microsoft.com/office/drawing/2014/main" id="{2F1C889F-2B7A-435C-B7F7-F03B341CE26D}"/>
                </a:ext>
              </a:extLst>
            </p:cNvPr>
            <p:cNvSpPr txBox="1"/>
            <p:nvPr/>
          </p:nvSpPr>
          <p:spPr>
            <a:xfrm>
              <a:off x="9381343" y="4218947"/>
              <a:ext cx="78381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KIELCE</a:t>
              </a:r>
            </a:p>
          </p:txBody>
        </p:sp>
        <p:cxnSp>
          <p:nvCxnSpPr>
            <p:cNvPr id="97" name="Łącznik: łamany 96">
              <a:extLst>
                <a:ext uri="{FF2B5EF4-FFF2-40B4-BE49-F238E27FC236}">
                  <a16:creationId xmlns:a16="http://schemas.microsoft.com/office/drawing/2014/main" id="{3D72F578-F746-4177-802B-C1BF384914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7467" y="4532425"/>
              <a:ext cx="305781" cy="214838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upa 251">
            <a:extLst>
              <a:ext uri="{FF2B5EF4-FFF2-40B4-BE49-F238E27FC236}">
                <a16:creationId xmlns:a16="http://schemas.microsoft.com/office/drawing/2014/main" id="{C4E87E92-D81E-437C-A5BC-71ECBC4DCC49}"/>
              </a:ext>
            </a:extLst>
          </p:cNvPr>
          <p:cNvGrpSpPr/>
          <p:nvPr/>
        </p:nvGrpSpPr>
        <p:grpSpPr>
          <a:xfrm>
            <a:off x="9334816" y="4975863"/>
            <a:ext cx="1202623" cy="555423"/>
            <a:chOff x="9334816" y="4975863"/>
            <a:chExt cx="1202623" cy="555423"/>
          </a:xfrm>
        </p:grpSpPr>
        <p:sp>
          <p:nvSpPr>
            <p:cNvPr id="63" name="pole tekstowe 62">
              <a:extLst>
                <a:ext uri="{FF2B5EF4-FFF2-40B4-BE49-F238E27FC236}">
                  <a16:creationId xmlns:a16="http://schemas.microsoft.com/office/drawing/2014/main" id="{FA6132F6-24E7-4063-8821-0D6D5177FD24}"/>
                </a:ext>
              </a:extLst>
            </p:cNvPr>
            <p:cNvSpPr txBox="1"/>
            <p:nvPr/>
          </p:nvSpPr>
          <p:spPr>
            <a:xfrm>
              <a:off x="9334816" y="5228331"/>
              <a:ext cx="1202623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MORAWICA</a:t>
              </a:r>
            </a:p>
          </p:txBody>
        </p:sp>
        <p:cxnSp>
          <p:nvCxnSpPr>
            <p:cNvPr id="98" name="Łącznik: łamany 97">
              <a:extLst>
                <a:ext uri="{FF2B5EF4-FFF2-40B4-BE49-F238E27FC236}">
                  <a16:creationId xmlns:a16="http://schemas.microsoft.com/office/drawing/2014/main" id="{6C818C6E-0A63-4234-BE2E-3428124E2541}"/>
                </a:ext>
              </a:extLst>
            </p:cNvPr>
            <p:cNvCxnSpPr>
              <a:cxnSpLocks/>
            </p:cNvCxnSpPr>
            <p:nvPr/>
          </p:nvCxnSpPr>
          <p:spPr>
            <a:xfrm>
              <a:off x="9629392" y="4975863"/>
              <a:ext cx="306736" cy="241946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1" name="Równoległobok 240">
            <a:extLst>
              <a:ext uri="{FF2B5EF4-FFF2-40B4-BE49-F238E27FC236}">
                <a16:creationId xmlns:a16="http://schemas.microsoft.com/office/drawing/2014/main" id="{B7549259-C4A1-4BD9-A450-155E9EE0396E}"/>
              </a:ext>
            </a:extLst>
          </p:cNvPr>
          <p:cNvSpPr/>
          <p:nvPr/>
        </p:nvSpPr>
        <p:spPr>
          <a:xfrm flipH="1">
            <a:off x="-1486772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523B3AB3-3E96-49B7-8C52-AFD66F21FBB8}"/>
              </a:ext>
            </a:extLst>
          </p:cNvPr>
          <p:cNvGrpSpPr/>
          <p:nvPr/>
        </p:nvGrpSpPr>
        <p:grpSpPr>
          <a:xfrm>
            <a:off x="13482967" y="1351498"/>
            <a:ext cx="9042402" cy="5225355"/>
            <a:chOff x="3149600" y="1351498"/>
            <a:chExt cx="9042402" cy="5225355"/>
          </a:xfrm>
        </p:grpSpPr>
        <p:pic>
          <p:nvPicPr>
            <p:cNvPr id="112" name="Obraz 111" descr="Obraz zawierający droga, zewnętrzne, ciężarówka, niebo&#10;&#10;Opis wygenerowany automatycznie">
              <a:extLst>
                <a:ext uri="{FF2B5EF4-FFF2-40B4-BE49-F238E27FC236}">
                  <a16:creationId xmlns:a16="http://schemas.microsoft.com/office/drawing/2014/main" id="{8AD1EB5D-F3F1-464C-B187-6D5B21438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8199" b="10767"/>
            <a:stretch/>
          </p:blipFill>
          <p:spPr>
            <a:xfrm>
              <a:off x="3149600" y="1356265"/>
              <a:ext cx="9042402" cy="5213706"/>
            </a:xfrm>
            <a:custGeom>
              <a:avLst/>
              <a:gdLst>
                <a:gd name="connsiteX0" fmla="*/ 2886510 w 10012449"/>
                <a:gd name="connsiteY0" fmla="*/ 0 h 5773020"/>
                <a:gd name="connsiteX1" fmla="*/ 10012449 w 10012449"/>
                <a:gd name="connsiteY1" fmla="*/ 0 h 5773020"/>
                <a:gd name="connsiteX2" fmla="*/ 10012449 w 10012449"/>
                <a:gd name="connsiteY2" fmla="*/ 5773020 h 5773020"/>
                <a:gd name="connsiteX3" fmla="*/ 2886510 w 10012449"/>
                <a:gd name="connsiteY3" fmla="*/ 5773020 h 5773020"/>
                <a:gd name="connsiteX4" fmla="*/ 0 w 10012449"/>
                <a:gd name="connsiteY4" fmla="*/ 2886510 h 5773020"/>
                <a:gd name="connsiteX5" fmla="*/ 2886510 w 10012449"/>
                <a:gd name="connsiteY5" fmla="*/ 0 h 577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2449" h="5773020">
                  <a:moveTo>
                    <a:pt x="2886510" y="0"/>
                  </a:moveTo>
                  <a:lnTo>
                    <a:pt x="10012449" y="0"/>
                  </a:lnTo>
                  <a:lnTo>
                    <a:pt x="10012449" y="5773020"/>
                  </a:lnTo>
                  <a:lnTo>
                    <a:pt x="2886510" y="5773020"/>
                  </a:lnTo>
                  <a:cubicBezTo>
                    <a:pt x="1292335" y="5773020"/>
                    <a:pt x="0" y="4480685"/>
                    <a:pt x="0" y="2886510"/>
                  </a:cubicBezTo>
                  <a:cubicBezTo>
                    <a:pt x="0" y="1292335"/>
                    <a:pt x="1292335" y="0"/>
                    <a:pt x="2886510" y="0"/>
                  </a:cubicBezTo>
                  <a:close/>
                </a:path>
              </a:pathLst>
            </a:custGeom>
            <a:ln w="127000">
              <a:noFill/>
            </a:ln>
            <a:effectLst>
              <a:outerShdw blurRad="317500" dist="571500" dir="10800000" sx="90000" sy="90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6913A7A-FA98-44B1-9D0A-55B4FBE5E901}"/>
                </a:ext>
              </a:extLst>
            </p:cNvPr>
            <p:cNvSpPr/>
            <p:nvPr/>
          </p:nvSpPr>
          <p:spPr>
            <a:xfrm>
              <a:off x="3149600" y="1351498"/>
              <a:ext cx="9042402" cy="5225355"/>
            </a:xfrm>
            <a:prstGeom prst="rect">
              <a:avLst/>
            </a:prstGeom>
            <a:gradFill>
              <a:gsLst>
                <a:gs pos="50000">
                  <a:schemeClr val="bg2">
                    <a:alpha val="0"/>
                  </a:schemeClr>
                </a:gs>
                <a:gs pos="100000">
                  <a:schemeClr val="bg2">
                    <a:alpha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3" name="Obraz 82" descr="Obraz zawierający zewnętrzne, podłoże, brud, ssak&#10;&#10;Opis wygenerowany automatycznie">
            <a:extLst>
              <a:ext uri="{FF2B5EF4-FFF2-40B4-BE49-F238E27FC236}">
                <a16:creationId xmlns:a16="http://schemas.microsoft.com/office/drawing/2014/main" id="{5DEDE2F8-7508-447C-A5F1-4B7D14CA0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5331" b="5331"/>
          <a:stretch>
            <a:fillRect/>
          </a:stretch>
        </p:blipFill>
        <p:spPr>
          <a:xfrm>
            <a:off x="15801410" y="1968698"/>
            <a:ext cx="7404766" cy="4498186"/>
          </a:xfrm>
          <a:custGeom>
            <a:avLst/>
            <a:gdLst>
              <a:gd name="connsiteX0" fmla="*/ 3063383 w 10085682"/>
              <a:gd name="connsiteY0" fmla="*/ 0 h 6126766"/>
              <a:gd name="connsiteX1" fmla="*/ 10085682 w 10085682"/>
              <a:gd name="connsiteY1" fmla="*/ 0 h 6126766"/>
              <a:gd name="connsiteX2" fmla="*/ 10085682 w 10085682"/>
              <a:gd name="connsiteY2" fmla="*/ 6126766 h 6126766"/>
              <a:gd name="connsiteX3" fmla="*/ 3063383 w 10085682"/>
              <a:gd name="connsiteY3" fmla="*/ 6126766 h 6126766"/>
              <a:gd name="connsiteX4" fmla="*/ 0 w 10085682"/>
              <a:gd name="connsiteY4" fmla="*/ 3063383 h 6126766"/>
              <a:gd name="connsiteX5" fmla="*/ 3063383 w 10085682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5682" h="6126766">
                <a:moveTo>
                  <a:pt x="3063383" y="0"/>
                </a:moveTo>
                <a:lnTo>
                  <a:pt x="10085682" y="0"/>
                </a:lnTo>
                <a:lnTo>
                  <a:pt x="10085682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2"/>
            </a:solidFill>
            <a:miter lim="800000"/>
          </a:ln>
        </p:spPr>
      </p:pic>
      <p:pic>
        <p:nvPicPr>
          <p:cNvPr id="84" name="Obraz 83" descr="Obraz zawierający ciężarówka, niebo, zewnętrzne, podłoże&#10;&#10;Opis wygenerowany automatycznie">
            <a:extLst>
              <a:ext uri="{FF2B5EF4-FFF2-40B4-BE49-F238E27FC236}">
                <a16:creationId xmlns:a16="http://schemas.microsoft.com/office/drawing/2014/main" id="{77BEDA74-BD72-4C14-ACFE-F71CC00BC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6782" b="3880"/>
          <a:stretch>
            <a:fillRect/>
          </a:stretch>
        </p:blipFill>
        <p:spPr>
          <a:xfrm>
            <a:off x="17108166" y="1210406"/>
            <a:ext cx="3421383" cy="2062838"/>
          </a:xfrm>
          <a:custGeom>
            <a:avLst/>
            <a:gdLst>
              <a:gd name="connsiteX0" fmla="*/ 3063383 w 10161735"/>
              <a:gd name="connsiteY0" fmla="*/ 0 h 6126766"/>
              <a:gd name="connsiteX1" fmla="*/ 10161735 w 10161735"/>
              <a:gd name="connsiteY1" fmla="*/ 0 h 6126766"/>
              <a:gd name="connsiteX2" fmla="*/ 10161735 w 10161735"/>
              <a:gd name="connsiteY2" fmla="*/ 6126766 h 6126766"/>
              <a:gd name="connsiteX3" fmla="*/ 3063383 w 10161735"/>
              <a:gd name="connsiteY3" fmla="*/ 6126766 h 6126766"/>
              <a:gd name="connsiteX4" fmla="*/ 0 w 10161735"/>
              <a:gd name="connsiteY4" fmla="*/ 3063383 h 6126766"/>
              <a:gd name="connsiteX5" fmla="*/ 3063383 w 10161735"/>
              <a:gd name="connsiteY5" fmla="*/ 0 h 61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1735" h="6126766">
                <a:moveTo>
                  <a:pt x="3063383" y="0"/>
                </a:moveTo>
                <a:lnTo>
                  <a:pt x="10161735" y="0"/>
                </a:lnTo>
                <a:lnTo>
                  <a:pt x="10161735" y="6126766"/>
                </a:lnTo>
                <a:lnTo>
                  <a:pt x="3063383" y="6126766"/>
                </a:lnTo>
                <a:cubicBezTo>
                  <a:pt x="1371523" y="6126766"/>
                  <a:pt x="0" y="4755243"/>
                  <a:pt x="0" y="3063383"/>
                </a:cubicBezTo>
                <a:cubicBezTo>
                  <a:pt x="0" y="1371523"/>
                  <a:pt x="1371523" y="0"/>
                  <a:pt x="3063383" y="0"/>
                </a:cubicBezTo>
                <a:close/>
              </a:path>
            </a:pathLst>
          </a:custGeom>
          <a:ln w="127000" cap="sq">
            <a:solidFill>
              <a:schemeClr val="accent1"/>
            </a:solidFill>
            <a:miter lim="800000"/>
          </a:ln>
        </p:spPr>
      </p:pic>
      <p:pic>
        <p:nvPicPr>
          <p:cNvPr id="85" name="Obraz 84" descr="Obraz zawierający zewnętrzne, ciężarówka, podłoże, pomarańczowy&#10;&#10;Opis wygenerowany automatycznie">
            <a:extLst>
              <a:ext uri="{FF2B5EF4-FFF2-40B4-BE49-F238E27FC236}">
                <a16:creationId xmlns:a16="http://schemas.microsoft.com/office/drawing/2014/main" id="{4BCF71D9-472D-4341-A8A2-DAAD3A8CF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21458" b="1309"/>
          <a:stretch>
            <a:fillRect/>
          </a:stretch>
        </p:blipFill>
        <p:spPr>
          <a:xfrm>
            <a:off x="14447524" y="902888"/>
            <a:ext cx="1295554" cy="1295554"/>
          </a:xfrm>
          <a:custGeom>
            <a:avLst/>
            <a:gdLst>
              <a:gd name="connsiteX0" fmla="*/ 3384111 w 6768222"/>
              <a:gd name="connsiteY0" fmla="*/ 0 h 6768222"/>
              <a:gd name="connsiteX1" fmla="*/ 6768222 w 6768222"/>
              <a:gd name="connsiteY1" fmla="*/ 3384111 h 6768222"/>
              <a:gd name="connsiteX2" fmla="*/ 3384111 w 6768222"/>
              <a:gd name="connsiteY2" fmla="*/ 6768222 h 6768222"/>
              <a:gd name="connsiteX3" fmla="*/ 0 w 6768222"/>
              <a:gd name="connsiteY3" fmla="*/ 3384111 h 6768222"/>
              <a:gd name="connsiteX4" fmla="*/ 3384111 w 6768222"/>
              <a:gd name="connsiteY4" fmla="*/ 0 h 676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222" h="6768222">
                <a:moveTo>
                  <a:pt x="3384111" y="0"/>
                </a:moveTo>
                <a:cubicBezTo>
                  <a:pt x="5253104" y="0"/>
                  <a:pt x="6768222" y="1515118"/>
                  <a:pt x="6768222" y="3384111"/>
                </a:cubicBezTo>
                <a:cubicBezTo>
                  <a:pt x="6768222" y="5253104"/>
                  <a:pt x="5253104" y="6768222"/>
                  <a:pt x="3384111" y="6768222"/>
                </a:cubicBezTo>
                <a:cubicBezTo>
                  <a:pt x="1515118" y="6768222"/>
                  <a:pt x="0" y="5253104"/>
                  <a:pt x="0" y="3384111"/>
                </a:cubicBezTo>
                <a:cubicBezTo>
                  <a:pt x="0" y="1515118"/>
                  <a:pt x="1515118" y="0"/>
                  <a:pt x="3384111" y="0"/>
                </a:cubicBezTo>
                <a:close/>
              </a:path>
            </a:pathLst>
          </a:custGeom>
          <a:ln w="127000">
            <a:solidFill>
              <a:schemeClr val="accent2"/>
            </a:solidFill>
          </a:ln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71121AC8-6D15-486C-BAA5-991C6EB315BC}"/>
              </a:ext>
            </a:extLst>
          </p:cNvPr>
          <p:cNvGrpSpPr/>
          <p:nvPr/>
        </p:nvGrpSpPr>
        <p:grpSpPr>
          <a:xfrm>
            <a:off x="377463" y="2655333"/>
            <a:ext cx="4782199" cy="3303556"/>
            <a:chOff x="377463" y="1943765"/>
            <a:chExt cx="4782199" cy="3303556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8A00EEF6-72E2-4A9D-99FF-F01785EFC100}"/>
                </a:ext>
              </a:extLst>
            </p:cNvPr>
            <p:cNvSpPr txBox="1"/>
            <p:nvPr/>
          </p:nvSpPr>
          <p:spPr>
            <a:xfrm>
              <a:off x="377463" y="2951507"/>
              <a:ext cx="4602711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5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has extended operating and storage facilities in the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Świętokrzyskie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and Lower Silesia regions. This guarantees reliability, quality and timeliness of deliveries and services.</a:t>
              </a:r>
              <a:endParaRPr lang="pl-PL" sz="15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67" name="Łącznik prosty 66">
              <a:extLst>
                <a:ext uri="{FF2B5EF4-FFF2-40B4-BE49-F238E27FC236}">
                  <a16:creationId xmlns:a16="http://schemas.microsoft.com/office/drawing/2014/main" id="{2DE908A1-3417-4E15-8A86-FA673E2541AC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4" y="2833403"/>
              <a:ext cx="4464000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Grafika 67">
              <a:extLst>
                <a:ext uri="{FF2B5EF4-FFF2-40B4-BE49-F238E27FC236}">
                  <a16:creationId xmlns:a16="http://schemas.microsoft.com/office/drawing/2014/main" id="{E7738457-696E-43E2-B328-14BDF0A0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77465" y="1943765"/>
              <a:ext cx="835036" cy="835036"/>
            </a:xfrm>
            <a:prstGeom prst="rect">
              <a:avLst/>
            </a:prstGeom>
          </p:spPr>
        </p:pic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D47841CA-7F5B-457B-8502-E46687A653BC}"/>
                </a:ext>
              </a:extLst>
            </p:cNvPr>
            <p:cNvSpPr txBox="1"/>
            <p:nvPr/>
          </p:nvSpPr>
          <p:spPr>
            <a:xfrm>
              <a:off x="377464" y="4323991"/>
              <a:ext cx="4782198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The company also uses </a:t>
              </a:r>
              <a:r>
                <a:rPr lang="en-US" sz="15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 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warehouses located in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Bieruń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and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Krupski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Młyn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, which gives it the opportunity to operate in the Silesian,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Małopolska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and Opole areas.</a:t>
              </a:r>
              <a:endParaRPr lang="pl-PL" sz="15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</p:grpSp>
      <p:pic>
        <p:nvPicPr>
          <p:cNvPr id="79" name="Obraz 78" descr="Obraz zawierający zewnętrzne, osoba, pomarańczowy, narzędzie&#10;&#10;Opis wygenerowany automatycznie">
            <a:extLst>
              <a:ext uri="{FF2B5EF4-FFF2-40B4-BE49-F238E27FC236}">
                <a16:creationId xmlns:a16="http://schemas.microsoft.com/office/drawing/2014/main" id="{0CAAA995-C37D-457A-9562-26A64DC4C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268"/>
          <a:stretch>
            <a:fillRect/>
          </a:stretch>
        </p:blipFill>
        <p:spPr>
          <a:xfrm>
            <a:off x="1287356" y="1678810"/>
            <a:ext cx="3498508" cy="1757579"/>
          </a:xfrm>
          <a:custGeom>
            <a:avLst/>
            <a:gdLst>
              <a:gd name="connsiteX0" fmla="*/ 0 w 3498508"/>
              <a:gd name="connsiteY0" fmla="*/ 0 h 1757579"/>
              <a:gd name="connsiteX1" fmla="*/ 3145287 w 3498508"/>
              <a:gd name="connsiteY1" fmla="*/ 0 h 1757579"/>
              <a:gd name="connsiteX2" fmla="*/ 3498508 w 3498508"/>
              <a:gd name="connsiteY2" fmla="*/ 1757579 h 1757579"/>
              <a:gd name="connsiteX3" fmla="*/ 353221 w 3498508"/>
              <a:gd name="connsiteY3" fmla="*/ 1757579 h 175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508" h="1757579">
                <a:moveTo>
                  <a:pt x="0" y="0"/>
                </a:moveTo>
                <a:lnTo>
                  <a:pt x="3145287" y="0"/>
                </a:lnTo>
                <a:lnTo>
                  <a:pt x="3498508" y="1757579"/>
                </a:lnTo>
                <a:lnTo>
                  <a:pt x="353221" y="1757579"/>
                </a:lnTo>
                <a:close/>
              </a:path>
            </a:pathLst>
          </a:custGeom>
          <a:ln w="63500">
            <a:solidFill>
              <a:schemeClr val="bg1">
                <a:alpha val="50000"/>
              </a:schemeClr>
            </a:solidFill>
            <a:miter lim="800000"/>
          </a:ln>
        </p:spPr>
      </p:pic>
      <p:grpSp>
        <p:nvGrpSpPr>
          <p:cNvPr id="72" name="Grupa 71">
            <a:extLst>
              <a:ext uri="{FF2B5EF4-FFF2-40B4-BE49-F238E27FC236}">
                <a16:creationId xmlns:a16="http://schemas.microsoft.com/office/drawing/2014/main" id="{678886FB-F1EC-4777-8861-76A8E9CCCD1F}"/>
              </a:ext>
            </a:extLst>
          </p:cNvPr>
          <p:cNvGrpSpPr/>
          <p:nvPr/>
        </p:nvGrpSpPr>
        <p:grpSpPr>
          <a:xfrm>
            <a:off x="-10105600" y="-9"/>
            <a:ext cx="6790878" cy="742807"/>
            <a:chOff x="0" y="-9"/>
            <a:chExt cx="7010400" cy="742807"/>
          </a:xfrm>
        </p:grpSpPr>
        <p:sp>
          <p:nvSpPr>
            <p:cNvPr id="73" name="Prostokąt: jeden zaokrąglony róg 72">
              <a:extLst>
                <a:ext uri="{FF2B5EF4-FFF2-40B4-BE49-F238E27FC236}">
                  <a16:creationId xmlns:a16="http://schemas.microsoft.com/office/drawing/2014/main" id="{44D9BECE-0103-4433-9277-E7272E4AF012}"/>
                </a:ext>
              </a:extLst>
            </p:cNvPr>
            <p:cNvSpPr/>
            <p:nvPr/>
          </p:nvSpPr>
          <p:spPr>
            <a:xfrm flipV="1">
              <a:off x="0" y="-9"/>
              <a:ext cx="70104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4" name="Prostokąt: jeden zaokrąglony róg 73">
              <a:extLst>
                <a:ext uri="{FF2B5EF4-FFF2-40B4-BE49-F238E27FC236}">
                  <a16:creationId xmlns:a16="http://schemas.microsoft.com/office/drawing/2014/main" id="{D5107AA2-D8AD-41C2-9785-1FEEFD2D0F8A}"/>
                </a:ext>
              </a:extLst>
            </p:cNvPr>
            <p:cNvSpPr/>
            <p:nvPr/>
          </p:nvSpPr>
          <p:spPr>
            <a:xfrm flipV="1">
              <a:off x="1" y="0"/>
              <a:ext cx="691896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pole tekstowe 74">
              <a:extLst>
                <a:ext uri="{FF2B5EF4-FFF2-40B4-BE49-F238E27FC236}">
                  <a16:creationId xmlns:a16="http://schemas.microsoft.com/office/drawing/2014/main" id="{975CA69D-B7C5-4CD8-87A1-81D089B07CE2}"/>
                </a:ext>
              </a:extLst>
            </p:cNvPr>
            <p:cNvSpPr txBox="1"/>
            <p:nvPr/>
          </p:nvSpPr>
          <p:spPr>
            <a:xfrm>
              <a:off x="157123" y="83729"/>
              <a:ext cx="602729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TRANSPORT SERVICES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76" name="Grupa 75">
            <a:extLst>
              <a:ext uri="{FF2B5EF4-FFF2-40B4-BE49-F238E27FC236}">
                <a16:creationId xmlns:a16="http://schemas.microsoft.com/office/drawing/2014/main" id="{6F419426-9214-4BCC-AFC3-A92AC157A798}"/>
              </a:ext>
            </a:extLst>
          </p:cNvPr>
          <p:cNvGrpSpPr/>
          <p:nvPr/>
        </p:nvGrpSpPr>
        <p:grpSpPr>
          <a:xfrm>
            <a:off x="-1" y="-13"/>
            <a:ext cx="5827060" cy="742807"/>
            <a:chOff x="-1" y="-13"/>
            <a:chExt cx="5827060" cy="742807"/>
          </a:xfrm>
        </p:grpSpPr>
        <p:sp>
          <p:nvSpPr>
            <p:cNvPr id="77" name="Prostokąt: jeden zaokrąglony róg 76">
              <a:extLst>
                <a:ext uri="{FF2B5EF4-FFF2-40B4-BE49-F238E27FC236}">
                  <a16:creationId xmlns:a16="http://schemas.microsoft.com/office/drawing/2014/main" id="{72959BDA-2275-4223-8603-7DD93DF3E2C5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: jeden zaokrąglony róg 85">
              <a:extLst>
                <a:ext uri="{FF2B5EF4-FFF2-40B4-BE49-F238E27FC236}">
                  <a16:creationId xmlns:a16="http://schemas.microsoft.com/office/drawing/2014/main" id="{016B67EB-DE16-45BD-9F25-AA512FA02B49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FD4C1AB8-239A-4EAF-815F-C2104ECE5653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BLASTING SERVICES</a:t>
              </a:r>
            </a:p>
          </p:txBody>
        </p:sp>
      </p:grp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0ED90B7B-F6C6-4C13-B3D0-56995AC967F7}"/>
              </a:ext>
            </a:extLst>
          </p:cNvPr>
          <p:cNvGrpSpPr/>
          <p:nvPr/>
        </p:nvGrpSpPr>
        <p:grpSpPr>
          <a:xfrm>
            <a:off x="-8037167" y="1589769"/>
            <a:ext cx="4480285" cy="1580780"/>
            <a:chOff x="377465" y="1589769"/>
            <a:chExt cx="4480285" cy="1580780"/>
          </a:xfrm>
        </p:grpSpPr>
        <p:sp>
          <p:nvSpPr>
            <p:cNvPr id="102" name="pole tekstowe 101">
              <a:extLst>
                <a:ext uri="{FF2B5EF4-FFF2-40B4-BE49-F238E27FC236}">
                  <a16:creationId xmlns:a16="http://schemas.microsoft.com/office/drawing/2014/main" id="{D85225DD-9A7D-4EBB-A360-9F98E4E0B05C}"/>
                </a:ext>
              </a:extLst>
            </p:cNvPr>
            <p:cNvSpPr txBox="1"/>
            <p:nvPr/>
          </p:nvSpPr>
          <p:spPr>
            <a:xfrm>
              <a:off x="377465" y="2524218"/>
              <a:ext cx="3627709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has been providing comprehensive </a:t>
              </a:r>
              <a:r>
                <a:rPr lang="en-US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drilling and blasting services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for more than 20 years.</a:t>
              </a:r>
              <a:endParaRPr lang="pl-PL" sz="14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103" name="Łącznik prosty 102">
              <a:extLst>
                <a:ext uri="{FF2B5EF4-FFF2-40B4-BE49-F238E27FC236}">
                  <a16:creationId xmlns:a16="http://schemas.microsoft.com/office/drawing/2014/main" id="{0B280C1D-B62B-44D2-AD17-9516DFC779D0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2313780"/>
              <a:ext cx="4480285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Grafika 103">
              <a:extLst>
                <a:ext uri="{FF2B5EF4-FFF2-40B4-BE49-F238E27FC236}">
                  <a16:creationId xmlns:a16="http://schemas.microsoft.com/office/drawing/2014/main" id="{D789C992-5F87-447D-A3BD-5A2B0D2D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7465" y="1589769"/>
              <a:ext cx="669407" cy="669407"/>
            </a:xfrm>
            <a:prstGeom prst="rect">
              <a:avLst/>
            </a:prstGeom>
          </p:spPr>
        </p:pic>
      </p:grpSp>
      <p:grpSp>
        <p:nvGrpSpPr>
          <p:cNvPr id="105" name="Grupa 104">
            <a:extLst>
              <a:ext uri="{FF2B5EF4-FFF2-40B4-BE49-F238E27FC236}">
                <a16:creationId xmlns:a16="http://schemas.microsoft.com/office/drawing/2014/main" id="{D661951B-8D5E-46FE-8816-C693ED52B0F4}"/>
              </a:ext>
            </a:extLst>
          </p:cNvPr>
          <p:cNvGrpSpPr/>
          <p:nvPr/>
        </p:nvGrpSpPr>
        <p:grpSpPr>
          <a:xfrm>
            <a:off x="-8037167" y="3551715"/>
            <a:ext cx="3627709" cy="1971452"/>
            <a:chOff x="377465" y="3551715"/>
            <a:chExt cx="3627709" cy="1971452"/>
          </a:xfrm>
        </p:grpSpPr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52B45B2F-A824-4CD7-B5C0-B8D62C048531}"/>
                </a:ext>
              </a:extLst>
            </p:cNvPr>
            <p:cNvSpPr txBox="1"/>
            <p:nvPr/>
          </p:nvSpPr>
          <p:spPr>
            <a:xfrm>
              <a:off x="377465" y="4661393"/>
              <a:ext cx="3627709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It is also a representative and distributor of </a:t>
              </a:r>
              <a:r>
                <a:rPr lang="en-US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 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blasting agents on the open pit market and in the area of civil work using </a:t>
              </a:r>
              <a:r>
                <a:rPr lang="en-US" sz="1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explosives</a:t>
              </a:r>
              <a:r>
                <a:rPr lang="en-US" sz="14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.</a:t>
              </a:r>
              <a:endParaRPr lang="pl-PL" sz="14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107" name="Łącznik prosty 106">
              <a:extLst>
                <a:ext uri="{FF2B5EF4-FFF2-40B4-BE49-F238E27FC236}">
                  <a16:creationId xmlns:a16="http://schemas.microsoft.com/office/drawing/2014/main" id="{60128D65-2BF7-43B7-8EA3-99FC8288A870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5" y="4435196"/>
              <a:ext cx="3294207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Grafika 107">
              <a:extLst>
                <a:ext uri="{FF2B5EF4-FFF2-40B4-BE49-F238E27FC236}">
                  <a16:creationId xmlns:a16="http://schemas.microsoft.com/office/drawing/2014/main" id="{C5A57D53-15D3-4F01-9749-4252960AF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77465" y="3551715"/>
              <a:ext cx="669407" cy="828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793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rostokąt 117">
            <a:extLst>
              <a:ext uri="{FF2B5EF4-FFF2-40B4-BE49-F238E27FC236}">
                <a16:creationId xmlns:a16="http://schemas.microsoft.com/office/drawing/2014/main" id="{A9F668FD-F762-4CA1-A726-BBABC878C33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100000">
                <a:schemeClr val="bg2">
                  <a:alpha val="0"/>
                </a:schemeClr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BB0A1D-5F9A-453A-BAF5-6276683BB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0" y="1287199"/>
            <a:ext cx="1537547" cy="15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9C4342-7BFD-4F5A-A08C-937502E40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12" y="1287199"/>
            <a:ext cx="1537547" cy="15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523B3AB3-3E96-49B7-8C52-AFD66F21FBB8}"/>
              </a:ext>
            </a:extLst>
          </p:cNvPr>
          <p:cNvGrpSpPr/>
          <p:nvPr/>
        </p:nvGrpSpPr>
        <p:grpSpPr>
          <a:xfrm>
            <a:off x="3149600" y="1351498"/>
            <a:ext cx="9042402" cy="5225355"/>
            <a:chOff x="3149600" y="1351498"/>
            <a:chExt cx="9042402" cy="5225355"/>
          </a:xfrm>
        </p:grpSpPr>
        <p:pic>
          <p:nvPicPr>
            <p:cNvPr id="112" name="Obraz 111" descr="Obraz zawierający droga, zewnętrzne, ciężarówka, niebo&#10;&#10;Opis wygenerowany automatycznie">
              <a:extLst>
                <a:ext uri="{FF2B5EF4-FFF2-40B4-BE49-F238E27FC236}">
                  <a16:creationId xmlns:a16="http://schemas.microsoft.com/office/drawing/2014/main" id="{8AD1EB5D-F3F1-464C-B187-6D5B21438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8199" b="10767"/>
            <a:stretch/>
          </p:blipFill>
          <p:spPr>
            <a:xfrm>
              <a:off x="3149600" y="1356265"/>
              <a:ext cx="9042402" cy="5213706"/>
            </a:xfrm>
            <a:custGeom>
              <a:avLst/>
              <a:gdLst>
                <a:gd name="connsiteX0" fmla="*/ 2886510 w 10012449"/>
                <a:gd name="connsiteY0" fmla="*/ 0 h 5773020"/>
                <a:gd name="connsiteX1" fmla="*/ 10012449 w 10012449"/>
                <a:gd name="connsiteY1" fmla="*/ 0 h 5773020"/>
                <a:gd name="connsiteX2" fmla="*/ 10012449 w 10012449"/>
                <a:gd name="connsiteY2" fmla="*/ 5773020 h 5773020"/>
                <a:gd name="connsiteX3" fmla="*/ 2886510 w 10012449"/>
                <a:gd name="connsiteY3" fmla="*/ 5773020 h 5773020"/>
                <a:gd name="connsiteX4" fmla="*/ 0 w 10012449"/>
                <a:gd name="connsiteY4" fmla="*/ 2886510 h 5773020"/>
                <a:gd name="connsiteX5" fmla="*/ 2886510 w 10012449"/>
                <a:gd name="connsiteY5" fmla="*/ 0 h 577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2449" h="5773020">
                  <a:moveTo>
                    <a:pt x="2886510" y="0"/>
                  </a:moveTo>
                  <a:lnTo>
                    <a:pt x="10012449" y="0"/>
                  </a:lnTo>
                  <a:lnTo>
                    <a:pt x="10012449" y="5773020"/>
                  </a:lnTo>
                  <a:lnTo>
                    <a:pt x="2886510" y="5773020"/>
                  </a:lnTo>
                  <a:cubicBezTo>
                    <a:pt x="1292335" y="5773020"/>
                    <a:pt x="0" y="4480685"/>
                    <a:pt x="0" y="2886510"/>
                  </a:cubicBezTo>
                  <a:cubicBezTo>
                    <a:pt x="0" y="1292335"/>
                    <a:pt x="1292335" y="0"/>
                    <a:pt x="2886510" y="0"/>
                  </a:cubicBezTo>
                  <a:close/>
                </a:path>
              </a:pathLst>
            </a:custGeom>
            <a:ln w="127000">
              <a:noFill/>
            </a:ln>
            <a:effectLst>
              <a:outerShdw blurRad="317500" dist="571500" dir="10800000" sx="90000" sy="90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6913A7A-FA98-44B1-9D0A-55B4FBE5E901}"/>
                </a:ext>
              </a:extLst>
            </p:cNvPr>
            <p:cNvSpPr/>
            <p:nvPr/>
          </p:nvSpPr>
          <p:spPr>
            <a:xfrm>
              <a:off x="3149600" y="1351498"/>
              <a:ext cx="9042402" cy="5225355"/>
            </a:xfrm>
            <a:prstGeom prst="rect">
              <a:avLst/>
            </a:prstGeom>
            <a:gradFill>
              <a:gsLst>
                <a:gs pos="50000">
                  <a:schemeClr val="bg2">
                    <a:alpha val="0"/>
                  </a:schemeClr>
                </a:gs>
                <a:gs pos="100000">
                  <a:schemeClr val="bg2">
                    <a:alpha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B3EF2818-0938-4DE1-8B07-B5B975AB85E2}"/>
              </a:ext>
            </a:extLst>
          </p:cNvPr>
          <p:cNvGrpSpPr/>
          <p:nvPr/>
        </p:nvGrpSpPr>
        <p:grpSpPr>
          <a:xfrm>
            <a:off x="-1688977" y="4168468"/>
            <a:ext cx="8858276" cy="1995066"/>
            <a:chOff x="-1688977" y="4168468"/>
            <a:chExt cx="8858276" cy="1995066"/>
          </a:xfrm>
        </p:grpSpPr>
        <p:sp>
          <p:nvSpPr>
            <p:cNvPr id="197" name="Prostokąt: zaokrąglone rogi 196">
              <a:extLst>
                <a:ext uri="{FF2B5EF4-FFF2-40B4-BE49-F238E27FC236}">
                  <a16:creationId xmlns:a16="http://schemas.microsoft.com/office/drawing/2014/main" id="{5CD5D991-A42D-47BF-A3C2-8F0991B7EC46}"/>
                </a:ext>
              </a:extLst>
            </p:cNvPr>
            <p:cNvSpPr/>
            <p:nvPr/>
          </p:nvSpPr>
          <p:spPr>
            <a:xfrm>
              <a:off x="-1688977" y="4168468"/>
              <a:ext cx="8858276" cy="1995066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>
                <a:latin typeface="Inter" panose="020B0502030000000004" pitchFamily="34" charset="0"/>
              </a:endParaRPr>
            </a:p>
          </p:txBody>
        </p:sp>
        <p:grpSp>
          <p:nvGrpSpPr>
            <p:cNvPr id="28" name="Grupa 27">
              <a:extLst>
                <a:ext uri="{FF2B5EF4-FFF2-40B4-BE49-F238E27FC236}">
                  <a16:creationId xmlns:a16="http://schemas.microsoft.com/office/drawing/2014/main" id="{7D815388-22A5-4C7C-8042-2787F2B3450D}"/>
                </a:ext>
              </a:extLst>
            </p:cNvPr>
            <p:cNvGrpSpPr/>
            <p:nvPr/>
          </p:nvGrpSpPr>
          <p:grpSpPr>
            <a:xfrm>
              <a:off x="413034" y="4386595"/>
              <a:ext cx="6020811" cy="758953"/>
              <a:chOff x="413034" y="4419669"/>
              <a:chExt cx="6020811" cy="758953"/>
            </a:xfrm>
          </p:grpSpPr>
          <p:sp>
            <p:nvSpPr>
              <p:cNvPr id="140" name="pole tekstowe 139">
                <a:extLst>
                  <a:ext uri="{FF2B5EF4-FFF2-40B4-BE49-F238E27FC236}">
                    <a16:creationId xmlns:a16="http://schemas.microsoft.com/office/drawing/2014/main" id="{17131006-988D-4439-9F10-BB725F71A78E}"/>
                  </a:ext>
                </a:extLst>
              </p:cNvPr>
              <p:cNvSpPr txBox="1"/>
              <p:nvPr/>
            </p:nvSpPr>
            <p:spPr>
              <a:xfrm>
                <a:off x="1305633" y="4583702"/>
                <a:ext cx="512821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We have our own professional vehicle fleet, which ensures safe transportation of products and timely delivery.</a:t>
                </a:r>
                <a:endParaRPr lang="pl-PL" sz="14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pic>
            <p:nvPicPr>
              <p:cNvPr id="18" name="Grafika 17">
                <a:extLst>
                  <a:ext uri="{FF2B5EF4-FFF2-40B4-BE49-F238E27FC236}">
                    <a16:creationId xmlns:a16="http://schemas.microsoft.com/office/drawing/2014/main" id="{80DF76AB-C042-4A63-AD16-BAC45D20B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3034" y="4419669"/>
                <a:ext cx="758953" cy="758953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E0871F91-3B83-431A-BF5A-295F09426BE3}"/>
                </a:ext>
              </a:extLst>
            </p:cNvPr>
            <p:cNvGrpSpPr/>
            <p:nvPr/>
          </p:nvGrpSpPr>
          <p:grpSpPr>
            <a:xfrm>
              <a:off x="476251" y="5412407"/>
              <a:ext cx="6161966" cy="632522"/>
              <a:chOff x="476251" y="5355390"/>
              <a:chExt cx="6161966" cy="632522"/>
            </a:xfrm>
          </p:grpSpPr>
          <p:sp>
            <p:nvSpPr>
              <p:cNvPr id="149" name="pole tekstowe 148">
                <a:extLst>
                  <a:ext uri="{FF2B5EF4-FFF2-40B4-BE49-F238E27FC236}">
                    <a16:creationId xmlns:a16="http://schemas.microsoft.com/office/drawing/2014/main" id="{FCCBCCD5-868D-47D0-92A6-16FC70848D90}"/>
                  </a:ext>
                </a:extLst>
              </p:cNvPr>
              <p:cNvSpPr txBox="1"/>
              <p:nvPr/>
            </p:nvSpPr>
            <p:spPr>
              <a:xfrm>
                <a:off x="1305633" y="5456208"/>
                <a:ext cx="533258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We specialize in transporting dangerous goods included in class one of the international ADR convention.</a:t>
                </a:r>
                <a:endParaRPr lang="pl-PL" sz="1400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  <p:pic>
            <p:nvPicPr>
              <p:cNvPr id="198" name="Grafika 197">
                <a:extLst>
                  <a:ext uri="{FF2B5EF4-FFF2-40B4-BE49-F238E27FC236}">
                    <a16:creationId xmlns:a16="http://schemas.microsoft.com/office/drawing/2014/main" id="{BA0DD8C6-FA55-4D10-B0AC-D8D702C62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76251" y="5355390"/>
                <a:ext cx="632522" cy="632522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A103FCB3-854D-4B73-A30E-477DBDD036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034" y="5296989"/>
              <a:ext cx="6020811" cy="0"/>
            </a:xfrm>
            <a:prstGeom prst="line">
              <a:avLst/>
            </a:prstGeom>
            <a:ln w="2540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67BDAF5D-4C1A-49AF-9657-0F890D2B60BE}"/>
              </a:ext>
            </a:extLst>
          </p:cNvPr>
          <p:cNvGrpSpPr/>
          <p:nvPr/>
        </p:nvGrpSpPr>
        <p:grpSpPr>
          <a:xfrm>
            <a:off x="-679451" y="3419089"/>
            <a:ext cx="5839449" cy="830997"/>
            <a:chOff x="-679451" y="3419089"/>
            <a:chExt cx="5839449" cy="830997"/>
          </a:xfrm>
        </p:grpSpPr>
        <p:sp>
          <p:nvSpPr>
            <p:cNvPr id="125" name="Prostokąt: zaokrąglone rogi 124">
              <a:extLst>
                <a:ext uri="{FF2B5EF4-FFF2-40B4-BE49-F238E27FC236}">
                  <a16:creationId xmlns:a16="http://schemas.microsoft.com/office/drawing/2014/main" id="{771BC5CA-1048-45C1-A963-938047548EC1}"/>
                </a:ext>
              </a:extLst>
            </p:cNvPr>
            <p:cNvSpPr/>
            <p:nvPr/>
          </p:nvSpPr>
          <p:spPr>
            <a:xfrm>
              <a:off x="-679451" y="3419089"/>
              <a:ext cx="5839449" cy="83099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299E4FDA-9D60-47D1-84BA-4EFFD7862950}"/>
                </a:ext>
              </a:extLst>
            </p:cNvPr>
            <p:cNvSpPr txBox="1"/>
            <p:nvPr/>
          </p:nvSpPr>
          <p:spPr>
            <a:xfrm>
              <a:off x="413034" y="3526811"/>
              <a:ext cx="4504978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Inter" panose="020B0502030000000004" pitchFamily="34" charset="0"/>
                </a:rPr>
                <a:t>Proper product logistics is one of the cornerstones of our business.</a:t>
              </a:r>
              <a:endParaRPr lang="pl-PL" sz="20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127" name="Grupa 126">
            <a:extLst>
              <a:ext uri="{FF2B5EF4-FFF2-40B4-BE49-F238E27FC236}">
                <a16:creationId xmlns:a16="http://schemas.microsoft.com/office/drawing/2014/main" id="{1D6B2E07-1F33-4E92-A5E5-9F7428A09A61}"/>
              </a:ext>
            </a:extLst>
          </p:cNvPr>
          <p:cNvGrpSpPr/>
          <p:nvPr/>
        </p:nvGrpSpPr>
        <p:grpSpPr>
          <a:xfrm>
            <a:off x="12664128" y="0"/>
            <a:ext cx="6096000" cy="6858000"/>
            <a:chOff x="6096000" y="0"/>
            <a:chExt cx="6096000" cy="6858000"/>
          </a:xfrm>
        </p:grpSpPr>
        <p:sp>
          <p:nvSpPr>
            <p:cNvPr id="129" name="Prostokąt 128">
              <a:extLst>
                <a:ext uri="{FF2B5EF4-FFF2-40B4-BE49-F238E27FC236}">
                  <a16:creationId xmlns:a16="http://schemas.microsoft.com/office/drawing/2014/main" id="{BFA09F57-5EFA-4E65-A794-D24DB9C3CCB0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30" name="Grupa 129">
              <a:extLst>
                <a:ext uri="{FF2B5EF4-FFF2-40B4-BE49-F238E27FC236}">
                  <a16:creationId xmlns:a16="http://schemas.microsoft.com/office/drawing/2014/main" id="{46521147-6B20-4F46-B588-FE4F37AEEAF6}"/>
                </a:ext>
              </a:extLst>
            </p:cNvPr>
            <p:cNvGrpSpPr/>
            <p:nvPr/>
          </p:nvGrpSpPr>
          <p:grpSpPr>
            <a:xfrm>
              <a:off x="6096000" y="394631"/>
              <a:ext cx="691936" cy="920405"/>
              <a:chOff x="6096000" y="430661"/>
              <a:chExt cx="691936" cy="920405"/>
            </a:xfrm>
          </p:grpSpPr>
          <p:sp>
            <p:nvSpPr>
              <p:cNvPr id="139" name="Dowolny kształt: kształt 138">
                <a:extLst>
                  <a:ext uri="{FF2B5EF4-FFF2-40B4-BE49-F238E27FC236}">
                    <a16:creationId xmlns:a16="http://schemas.microsoft.com/office/drawing/2014/main" id="{B1409263-3B49-4640-AA42-4A0CABB3C349}"/>
                  </a:ext>
                </a:extLst>
              </p:cNvPr>
              <p:cNvSpPr/>
              <p:nvPr/>
            </p:nvSpPr>
            <p:spPr>
              <a:xfrm>
                <a:off x="6096000" y="430661"/>
                <a:ext cx="227342" cy="224054"/>
              </a:xfrm>
              <a:custGeom>
                <a:avLst/>
                <a:gdLst>
                  <a:gd name="connsiteX0" fmla="*/ 0 w 227342"/>
                  <a:gd name="connsiteY0" fmla="*/ 0 h 224054"/>
                  <a:gd name="connsiteX1" fmla="*/ 115315 w 227342"/>
                  <a:gd name="connsiteY1" fmla="*/ 0 h 224054"/>
                  <a:gd name="connsiteX2" fmla="*/ 227342 w 227342"/>
                  <a:gd name="connsiteY2" fmla="*/ 112027 h 224054"/>
                  <a:gd name="connsiteX3" fmla="*/ 227341 w 227342"/>
                  <a:gd name="connsiteY3" fmla="*/ 112027 h 224054"/>
                  <a:gd name="connsiteX4" fmla="*/ 115314 w 227342"/>
                  <a:gd name="connsiteY4" fmla="*/ 224054 h 224054"/>
                  <a:gd name="connsiteX5" fmla="*/ 0 w 227342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342" h="224054">
                    <a:moveTo>
                      <a:pt x="0" y="0"/>
                    </a:moveTo>
                    <a:lnTo>
                      <a:pt x="115315" y="0"/>
                    </a:lnTo>
                    <a:cubicBezTo>
                      <a:pt x="177186" y="0"/>
                      <a:pt x="227342" y="50156"/>
                      <a:pt x="227342" y="112027"/>
                    </a:cubicBezTo>
                    <a:lnTo>
                      <a:pt x="227341" y="112027"/>
                    </a:lnTo>
                    <a:cubicBezTo>
                      <a:pt x="227341" y="173898"/>
                      <a:pt x="177185" y="224054"/>
                      <a:pt x="115314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41" name="Dowolny kształt: kształt 140">
                <a:extLst>
                  <a:ext uri="{FF2B5EF4-FFF2-40B4-BE49-F238E27FC236}">
                    <a16:creationId xmlns:a16="http://schemas.microsoft.com/office/drawing/2014/main" id="{BDB7DD36-C334-4FC4-9CBD-874308D2E780}"/>
                  </a:ext>
                </a:extLst>
              </p:cNvPr>
              <p:cNvSpPr/>
              <p:nvPr/>
            </p:nvSpPr>
            <p:spPr>
              <a:xfrm>
                <a:off x="6096000" y="778837"/>
                <a:ext cx="691936" cy="224054"/>
              </a:xfrm>
              <a:custGeom>
                <a:avLst/>
                <a:gdLst>
                  <a:gd name="connsiteX0" fmla="*/ 0 w 691936"/>
                  <a:gd name="connsiteY0" fmla="*/ 0 h 224054"/>
                  <a:gd name="connsiteX1" fmla="*/ 579909 w 691936"/>
                  <a:gd name="connsiteY1" fmla="*/ 0 h 224054"/>
                  <a:gd name="connsiteX2" fmla="*/ 691936 w 691936"/>
                  <a:gd name="connsiteY2" fmla="*/ 112027 h 224054"/>
                  <a:gd name="connsiteX3" fmla="*/ 691935 w 691936"/>
                  <a:gd name="connsiteY3" fmla="*/ 112027 h 224054"/>
                  <a:gd name="connsiteX4" fmla="*/ 579908 w 691936"/>
                  <a:gd name="connsiteY4" fmla="*/ 224054 h 224054"/>
                  <a:gd name="connsiteX5" fmla="*/ 0 w 691936"/>
                  <a:gd name="connsiteY5" fmla="*/ 224053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936" h="224054">
                    <a:moveTo>
                      <a:pt x="0" y="0"/>
                    </a:moveTo>
                    <a:lnTo>
                      <a:pt x="579909" y="0"/>
                    </a:lnTo>
                    <a:cubicBezTo>
                      <a:pt x="641780" y="0"/>
                      <a:pt x="691936" y="50156"/>
                      <a:pt x="691936" y="112027"/>
                    </a:cubicBezTo>
                    <a:lnTo>
                      <a:pt x="691935" y="112027"/>
                    </a:lnTo>
                    <a:cubicBezTo>
                      <a:pt x="691935" y="173898"/>
                      <a:pt x="641779" y="224054"/>
                      <a:pt x="579908" y="224054"/>
                    </a:cubicBezTo>
                    <a:lnTo>
                      <a:pt x="0" y="224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42" name="Dowolny kształt: kształt 141">
                <a:extLst>
                  <a:ext uri="{FF2B5EF4-FFF2-40B4-BE49-F238E27FC236}">
                    <a16:creationId xmlns:a16="http://schemas.microsoft.com/office/drawing/2014/main" id="{14AB7DE1-BE4A-469F-8384-E807A70DD345}"/>
                  </a:ext>
                </a:extLst>
              </p:cNvPr>
              <p:cNvSpPr/>
              <p:nvPr/>
            </p:nvSpPr>
            <p:spPr>
              <a:xfrm>
                <a:off x="6096000" y="1127012"/>
                <a:ext cx="388113" cy="224054"/>
              </a:xfrm>
              <a:custGeom>
                <a:avLst/>
                <a:gdLst>
                  <a:gd name="connsiteX0" fmla="*/ 0 w 388113"/>
                  <a:gd name="connsiteY0" fmla="*/ 0 h 224054"/>
                  <a:gd name="connsiteX1" fmla="*/ 276086 w 388113"/>
                  <a:gd name="connsiteY1" fmla="*/ 0 h 224054"/>
                  <a:gd name="connsiteX2" fmla="*/ 388113 w 388113"/>
                  <a:gd name="connsiteY2" fmla="*/ 112027 h 224054"/>
                  <a:gd name="connsiteX3" fmla="*/ 388112 w 388113"/>
                  <a:gd name="connsiteY3" fmla="*/ 112027 h 224054"/>
                  <a:gd name="connsiteX4" fmla="*/ 276085 w 388113"/>
                  <a:gd name="connsiteY4" fmla="*/ 224054 h 224054"/>
                  <a:gd name="connsiteX5" fmla="*/ 0 w 388113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13" h="224054">
                    <a:moveTo>
                      <a:pt x="0" y="0"/>
                    </a:moveTo>
                    <a:lnTo>
                      <a:pt x="276086" y="0"/>
                    </a:lnTo>
                    <a:cubicBezTo>
                      <a:pt x="337957" y="0"/>
                      <a:pt x="388113" y="50156"/>
                      <a:pt x="388113" y="112027"/>
                    </a:cubicBezTo>
                    <a:lnTo>
                      <a:pt x="388112" y="112027"/>
                    </a:lnTo>
                    <a:cubicBezTo>
                      <a:pt x="388112" y="173898"/>
                      <a:pt x="337956" y="224054"/>
                      <a:pt x="276085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  <p:pic>
          <p:nvPicPr>
            <p:cNvPr id="132" name="Grafika 131">
              <a:extLst>
                <a:ext uri="{FF2B5EF4-FFF2-40B4-BE49-F238E27FC236}">
                  <a16:creationId xmlns:a16="http://schemas.microsoft.com/office/drawing/2014/main" id="{0EA49ECF-D728-4142-959F-2EE9840D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372349" y="494597"/>
              <a:ext cx="3543300" cy="720471"/>
            </a:xfrm>
            <a:prstGeom prst="rect">
              <a:avLst/>
            </a:prstGeom>
          </p:spPr>
        </p:pic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54C1E81C-F378-4A25-AE41-13A2613FECB7}"/>
              </a:ext>
            </a:extLst>
          </p:cNvPr>
          <p:cNvGrpSpPr/>
          <p:nvPr/>
        </p:nvGrpSpPr>
        <p:grpSpPr>
          <a:xfrm>
            <a:off x="-8900995" y="880211"/>
            <a:ext cx="5928435" cy="5586673"/>
            <a:chOff x="7246906" y="-1275734"/>
            <a:chExt cx="5829204" cy="5493162"/>
          </a:xfrm>
          <a:solidFill>
            <a:schemeClr val="bg2"/>
          </a:solidFill>
        </p:grpSpPr>
        <p:sp>
          <p:nvSpPr>
            <p:cNvPr id="40" name="Grafika 2">
              <a:extLst>
                <a:ext uri="{FF2B5EF4-FFF2-40B4-BE49-F238E27FC236}">
                  <a16:creationId xmlns:a16="http://schemas.microsoft.com/office/drawing/2014/main" id="{F0CE84EA-E26B-4EA8-BF20-892300ECB247}"/>
                </a:ext>
              </a:extLst>
            </p:cNvPr>
            <p:cNvSpPr/>
            <p:nvPr/>
          </p:nvSpPr>
          <p:spPr>
            <a:xfrm>
              <a:off x="7654290" y="1668634"/>
              <a:ext cx="1731168" cy="1569529"/>
            </a:xfrm>
            <a:custGeom>
              <a:avLst/>
              <a:gdLst>
                <a:gd name="connsiteX0" fmla="*/ 87249 w 1731168"/>
                <a:gd name="connsiteY0" fmla="*/ 410432 h 1569529"/>
                <a:gd name="connsiteX1" fmla="*/ 109728 w 1731168"/>
                <a:gd name="connsiteY1" fmla="*/ 411099 h 1569529"/>
                <a:gd name="connsiteX2" fmla="*/ 112490 w 1731168"/>
                <a:gd name="connsiteY2" fmla="*/ 383572 h 1569529"/>
                <a:gd name="connsiteX3" fmla="*/ 146780 w 1731168"/>
                <a:gd name="connsiteY3" fmla="*/ 379762 h 1569529"/>
                <a:gd name="connsiteX4" fmla="*/ 154495 w 1731168"/>
                <a:gd name="connsiteY4" fmla="*/ 351663 h 1569529"/>
                <a:gd name="connsiteX5" fmla="*/ 211169 w 1731168"/>
                <a:gd name="connsiteY5" fmla="*/ 317468 h 1569529"/>
                <a:gd name="connsiteX6" fmla="*/ 296513 w 1731168"/>
                <a:gd name="connsiteY6" fmla="*/ 368617 h 1569529"/>
                <a:gd name="connsiteX7" fmla="*/ 302800 w 1731168"/>
                <a:gd name="connsiteY7" fmla="*/ 311848 h 1569529"/>
                <a:gd name="connsiteX8" fmla="*/ 324041 w 1731168"/>
                <a:gd name="connsiteY8" fmla="*/ 312420 h 1569529"/>
                <a:gd name="connsiteX9" fmla="*/ 317754 w 1731168"/>
                <a:gd name="connsiteY9" fmla="*/ 283083 h 1569529"/>
                <a:gd name="connsiteX10" fmla="*/ 333756 w 1731168"/>
                <a:gd name="connsiteY10" fmla="*/ 256508 h 1569529"/>
                <a:gd name="connsiteX11" fmla="*/ 384429 w 1731168"/>
                <a:gd name="connsiteY11" fmla="*/ 271843 h 1569529"/>
                <a:gd name="connsiteX12" fmla="*/ 387572 w 1731168"/>
                <a:gd name="connsiteY12" fmla="*/ 259080 h 1569529"/>
                <a:gd name="connsiteX13" fmla="*/ 448247 w 1731168"/>
                <a:gd name="connsiteY13" fmla="*/ 312610 h 1569529"/>
                <a:gd name="connsiteX14" fmla="*/ 452247 w 1731168"/>
                <a:gd name="connsiteY14" fmla="*/ 334232 h 1569529"/>
                <a:gd name="connsiteX15" fmla="*/ 517398 w 1731168"/>
                <a:gd name="connsiteY15" fmla="*/ 267843 h 1569529"/>
                <a:gd name="connsiteX16" fmla="*/ 519874 w 1731168"/>
                <a:gd name="connsiteY16" fmla="*/ 234505 h 1569529"/>
                <a:gd name="connsiteX17" fmla="*/ 580930 w 1731168"/>
                <a:gd name="connsiteY17" fmla="*/ 215741 h 1569529"/>
                <a:gd name="connsiteX18" fmla="*/ 600647 w 1731168"/>
                <a:gd name="connsiteY18" fmla="*/ 136493 h 1569529"/>
                <a:gd name="connsiteX19" fmla="*/ 579406 w 1731168"/>
                <a:gd name="connsiteY19" fmla="*/ 125921 h 1569529"/>
                <a:gd name="connsiteX20" fmla="*/ 607600 w 1731168"/>
                <a:gd name="connsiteY20" fmla="*/ 105632 h 1569529"/>
                <a:gd name="connsiteX21" fmla="*/ 608838 w 1731168"/>
                <a:gd name="connsiteY21" fmla="*/ 77152 h 1569529"/>
                <a:gd name="connsiteX22" fmla="*/ 672751 w 1731168"/>
                <a:gd name="connsiteY22" fmla="*/ 55150 h 1569529"/>
                <a:gd name="connsiteX23" fmla="*/ 665512 w 1731168"/>
                <a:gd name="connsiteY23" fmla="*/ 33147 h 1569529"/>
                <a:gd name="connsiteX24" fmla="*/ 689134 w 1731168"/>
                <a:gd name="connsiteY24" fmla="*/ 26194 h 1569529"/>
                <a:gd name="connsiteX25" fmla="*/ 665035 w 1731168"/>
                <a:gd name="connsiteY25" fmla="*/ 14764 h 1569529"/>
                <a:gd name="connsiteX26" fmla="*/ 676656 w 1731168"/>
                <a:gd name="connsiteY26" fmla="*/ 0 h 1569529"/>
                <a:gd name="connsiteX27" fmla="*/ 702088 w 1731168"/>
                <a:gd name="connsiteY27" fmla="*/ 762 h 1569529"/>
                <a:gd name="connsiteX28" fmla="*/ 705517 w 1731168"/>
                <a:gd name="connsiteY28" fmla="*/ 21050 h 1569529"/>
                <a:gd name="connsiteX29" fmla="*/ 761429 w 1731168"/>
                <a:gd name="connsiteY29" fmla="*/ 42196 h 1569529"/>
                <a:gd name="connsiteX30" fmla="*/ 787051 w 1731168"/>
                <a:gd name="connsiteY30" fmla="*/ 37052 h 1569529"/>
                <a:gd name="connsiteX31" fmla="*/ 777907 w 1731168"/>
                <a:gd name="connsiteY31" fmla="*/ 86963 h 1569529"/>
                <a:gd name="connsiteX32" fmla="*/ 809530 w 1731168"/>
                <a:gd name="connsiteY32" fmla="*/ 84963 h 1569529"/>
                <a:gd name="connsiteX33" fmla="*/ 842772 w 1731168"/>
                <a:gd name="connsiteY33" fmla="*/ 132683 h 1569529"/>
                <a:gd name="connsiteX34" fmla="*/ 898493 w 1731168"/>
                <a:gd name="connsiteY34" fmla="*/ 80963 h 1569529"/>
                <a:gd name="connsiteX35" fmla="*/ 904399 w 1731168"/>
                <a:gd name="connsiteY35" fmla="*/ 43434 h 1569529"/>
                <a:gd name="connsiteX36" fmla="*/ 928783 w 1731168"/>
                <a:gd name="connsiteY36" fmla="*/ 18383 h 1569529"/>
                <a:gd name="connsiteX37" fmla="*/ 928783 w 1731168"/>
                <a:gd name="connsiteY37" fmla="*/ 18383 h 1569529"/>
                <a:gd name="connsiteX38" fmla="*/ 1002411 w 1731168"/>
                <a:gd name="connsiteY38" fmla="*/ 19145 h 1569529"/>
                <a:gd name="connsiteX39" fmla="*/ 1048703 w 1731168"/>
                <a:gd name="connsiteY39" fmla="*/ 50768 h 1569529"/>
                <a:gd name="connsiteX40" fmla="*/ 1069658 w 1731168"/>
                <a:gd name="connsiteY40" fmla="*/ 90964 h 1569529"/>
                <a:gd name="connsiteX41" fmla="*/ 1055465 w 1731168"/>
                <a:gd name="connsiteY41" fmla="*/ 135446 h 1569529"/>
                <a:gd name="connsiteX42" fmla="*/ 1130046 w 1731168"/>
                <a:gd name="connsiteY42" fmla="*/ 147352 h 1569529"/>
                <a:gd name="connsiteX43" fmla="*/ 1148144 w 1731168"/>
                <a:gd name="connsiteY43" fmla="*/ 190786 h 1569529"/>
                <a:gd name="connsiteX44" fmla="*/ 1244346 w 1731168"/>
                <a:gd name="connsiteY44" fmla="*/ 242030 h 1569529"/>
                <a:gd name="connsiteX45" fmla="*/ 1300734 w 1731168"/>
                <a:gd name="connsiteY45" fmla="*/ 241554 h 1569529"/>
                <a:gd name="connsiteX46" fmla="*/ 1303306 w 1731168"/>
                <a:gd name="connsiteY46" fmla="*/ 222218 h 1569529"/>
                <a:gd name="connsiteX47" fmla="*/ 1328452 w 1731168"/>
                <a:gd name="connsiteY47" fmla="*/ 213931 h 1569529"/>
                <a:gd name="connsiteX48" fmla="*/ 1384745 w 1731168"/>
                <a:gd name="connsiteY48" fmla="*/ 221456 h 1569529"/>
                <a:gd name="connsiteX49" fmla="*/ 1391222 w 1731168"/>
                <a:gd name="connsiteY49" fmla="*/ 163544 h 1569529"/>
                <a:gd name="connsiteX50" fmla="*/ 1439037 w 1731168"/>
                <a:gd name="connsiteY50" fmla="*/ 147923 h 1569529"/>
                <a:gd name="connsiteX51" fmla="*/ 1538192 w 1731168"/>
                <a:gd name="connsiteY51" fmla="*/ 166688 h 1569529"/>
                <a:gd name="connsiteX52" fmla="*/ 1589151 w 1731168"/>
                <a:gd name="connsiteY52" fmla="*/ 206121 h 1569529"/>
                <a:gd name="connsiteX53" fmla="*/ 1589151 w 1731168"/>
                <a:gd name="connsiteY53" fmla="*/ 206121 h 1569529"/>
                <a:gd name="connsiteX54" fmla="*/ 1589151 w 1731168"/>
                <a:gd name="connsiteY54" fmla="*/ 213741 h 1569529"/>
                <a:gd name="connsiteX55" fmla="*/ 1589151 w 1731168"/>
                <a:gd name="connsiteY55" fmla="*/ 213741 h 1569529"/>
                <a:gd name="connsiteX56" fmla="*/ 1602867 w 1731168"/>
                <a:gd name="connsiteY56" fmla="*/ 248698 h 1569529"/>
                <a:gd name="connsiteX57" fmla="*/ 1563529 w 1731168"/>
                <a:gd name="connsiteY57" fmla="*/ 279368 h 1569529"/>
                <a:gd name="connsiteX58" fmla="*/ 1584293 w 1731168"/>
                <a:gd name="connsiteY58" fmla="*/ 373761 h 1569529"/>
                <a:gd name="connsiteX59" fmla="*/ 1698022 w 1731168"/>
                <a:gd name="connsiteY59" fmla="*/ 363855 h 1569529"/>
                <a:gd name="connsiteX60" fmla="*/ 1680972 w 1731168"/>
                <a:gd name="connsiteY60" fmla="*/ 428054 h 1569529"/>
                <a:gd name="connsiteX61" fmla="*/ 1702117 w 1731168"/>
                <a:gd name="connsiteY61" fmla="*/ 439483 h 1569529"/>
                <a:gd name="connsiteX62" fmla="*/ 1700213 w 1731168"/>
                <a:gd name="connsiteY62" fmla="*/ 519874 h 1569529"/>
                <a:gd name="connsiteX63" fmla="*/ 1731169 w 1731168"/>
                <a:gd name="connsiteY63" fmla="*/ 570071 h 1569529"/>
                <a:gd name="connsiteX64" fmla="*/ 1731169 w 1731168"/>
                <a:gd name="connsiteY64" fmla="*/ 570071 h 1569529"/>
                <a:gd name="connsiteX65" fmla="*/ 1654969 w 1731168"/>
                <a:gd name="connsiteY65" fmla="*/ 598741 h 1569529"/>
                <a:gd name="connsiteX66" fmla="*/ 1619155 w 1731168"/>
                <a:gd name="connsiteY66" fmla="*/ 572357 h 1569529"/>
                <a:gd name="connsiteX67" fmla="*/ 1613440 w 1731168"/>
                <a:gd name="connsiteY67" fmla="*/ 592264 h 1569529"/>
                <a:gd name="connsiteX68" fmla="*/ 1583055 w 1731168"/>
                <a:gd name="connsiteY68" fmla="*/ 605409 h 1569529"/>
                <a:gd name="connsiteX69" fmla="*/ 1603534 w 1731168"/>
                <a:gd name="connsiteY69" fmla="*/ 671513 h 1569529"/>
                <a:gd name="connsiteX70" fmla="*/ 1567815 w 1731168"/>
                <a:gd name="connsiteY70" fmla="*/ 692372 h 1569529"/>
                <a:gd name="connsiteX71" fmla="*/ 1565148 w 1731168"/>
                <a:gd name="connsiteY71" fmla="*/ 735901 h 1569529"/>
                <a:gd name="connsiteX72" fmla="*/ 1580483 w 1731168"/>
                <a:gd name="connsiteY72" fmla="*/ 755713 h 1569529"/>
                <a:gd name="connsiteX73" fmla="*/ 1551051 w 1731168"/>
                <a:gd name="connsiteY73" fmla="*/ 758380 h 1569529"/>
                <a:gd name="connsiteX74" fmla="*/ 1563815 w 1731168"/>
                <a:gd name="connsiteY74" fmla="*/ 774001 h 1569529"/>
                <a:gd name="connsiteX75" fmla="*/ 1515999 w 1731168"/>
                <a:gd name="connsiteY75" fmla="*/ 777716 h 1569529"/>
                <a:gd name="connsiteX76" fmla="*/ 1513904 w 1731168"/>
                <a:gd name="connsiteY76" fmla="*/ 830389 h 1569529"/>
                <a:gd name="connsiteX77" fmla="*/ 1479709 w 1731168"/>
                <a:gd name="connsiteY77" fmla="*/ 816292 h 1569529"/>
                <a:gd name="connsiteX78" fmla="*/ 1470470 w 1731168"/>
                <a:gd name="connsiteY78" fmla="*/ 839343 h 1569529"/>
                <a:gd name="connsiteX79" fmla="*/ 1496568 w 1731168"/>
                <a:gd name="connsiteY79" fmla="*/ 849725 h 1569529"/>
                <a:gd name="connsiteX80" fmla="*/ 1488948 w 1731168"/>
                <a:gd name="connsiteY80" fmla="*/ 874871 h 1569529"/>
                <a:gd name="connsiteX81" fmla="*/ 1456563 w 1731168"/>
                <a:gd name="connsiteY81" fmla="*/ 885730 h 1569529"/>
                <a:gd name="connsiteX82" fmla="*/ 1467612 w 1731168"/>
                <a:gd name="connsiteY82" fmla="*/ 945071 h 1569529"/>
                <a:gd name="connsiteX83" fmla="*/ 1431227 w 1731168"/>
                <a:gd name="connsiteY83" fmla="*/ 935736 h 1569529"/>
                <a:gd name="connsiteX84" fmla="*/ 1413415 w 1731168"/>
                <a:gd name="connsiteY84" fmla="*/ 957072 h 1569529"/>
                <a:gd name="connsiteX85" fmla="*/ 1435513 w 1731168"/>
                <a:gd name="connsiteY85" fmla="*/ 981075 h 1569529"/>
                <a:gd name="connsiteX86" fmla="*/ 1394936 w 1731168"/>
                <a:gd name="connsiteY86" fmla="*/ 1010031 h 1569529"/>
                <a:gd name="connsiteX87" fmla="*/ 1415987 w 1731168"/>
                <a:gd name="connsiteY87" fmla="*/ 1031653 h 1569529"/>
                <a:gd name="connsiteX88" fmla="*/ 1402652 w 1731168"/>
                <a:gd name="connsiteY88" fmla="*/ 1039749 h 1569529"/>
                <a:gd name="connsiteX89" fmla="*/ 1408271 w 1731168"/>
                <a:gd name="connsiteY89" fmla="*/ 1096327 h 1569529"/>
                <a:gd name="connsiteX90" fmla="*/ 1335691 w 1731168"/>
                <a:gd name="connsiteY90" fmla="*/ 1107281 h 1569529"/>
                <a:gd name="connsiteX91" fmla="*/ 1302449 w 1731168"/>
                <a:gd name="connsiteY91" fmla="*/ 1166527 h 1569529"/>
                <a:gd name="connsiteX92" fmla="*/ 1295019 w 1731168"/>
                <a:gd name="connsiteY92" fmla="*/ 1235392 h 1569529"/>
                <a:gd name="connsiteX93" fmla="*/ 1237298 w 1731168"/>
                <a:gd name="connsiteY93" fmla="*/ 1221105 h 1569529"/>
                <a:gd name="connsiteX94" fmla="*/ 1237298 w 1731168"/>
                <a:gd name="connsiteY94" fmla="*/ 1221105 h 1569529"/>
                <a:gd name="connsiteX95" fmla="*/ 1234630 w 1731168"/>
                <a:gd name="connsiteY95" fmla="*/ 1222915 h 1569529"/>
                <a:gd name="connsiteX96" fmla="*/ 1234630 w 1731168"/>
                <a:gd name="connsiteY96" fmla="*/ 1222915 h 1569529"/>
                <a:gd name="connsiteX97" fmla="*/ 1213866 w 1731168"/>
                <a:gd name="connsiteY97" fmla="*/ 1253395 h 1569529"/>
                <a:gd name="connsiteX98" fmla="*/ 1213866 w 1731168"/>
                <a:gd name="connsiteY98" fmla="*/ 1253395 h 1569529"/>
                <a:gd name="connsiteX99" fmla="*/ 1183958 w 1731168"/>
                <a:gd name="connsiteY99" fmla="*/ 1289780 h 1569529"/>
                <a:gd name="connsiteX100" fmla="*/ 1213390 w 1731168"/>
                <a:gd name="connsiteY100" fmla="*/ 1306449 h 1569529"/>
                <a:gd name="connsiteX101" fmla="*/ 1235392 w 1731168"/>
                <a:gd name="connsiteY101" fmla="*/ 1373600 h 1569529"/>
                <a:gd name="connsiteX102" fmla="*/ 1267873 w 1731168"/>
                <a:gd name="connsiteY102" fmla="*/ 1385506 h 1569529"/>
                <a:gd name="connsiteX103" fmla="*/ 1282255 w 1731168"/>
                <a:gd name="connsiteY103" fmla="*/ 1451610 h 1569529"/>
                <a:gd name="connsiteX104" fmla="*/ 1265396 w 1731168"/>
                <a:gd name="connsiteY104" fmla="*/ 1463326 h 1569529"/>
                <a:gd name="connsiteX105" fmla="*/ 1252347 w 1731168"/>
                <a:gd name="connsiteY105" fmla="*/ 1437513 h 1569529"/>
                <a:gd name="connsiteX106" fmla="*/ 1239869 w 1731168"/>
                <a:gd name="connsiteY106" fmla="*/ 1457801 h 1569529"/>
                <a:gd name="connsiteX107" fmla="*/ 1207389 w 1731168"/>
                <a:gd name="connsiteY107" fmla="*/ 1457134 h 1569529"/>
                <a:gd name="connsiteX108" fmla="*/ 1197864 w 1731168"/>
                <a:gd name="connsiteY108" fmla="*/ 1478280 h 1569529"/>
                <a:gd name="connsiteX109" fmla="*/ 1176052 w 1731168"/>
                <a:gd name="connsiteY109" fmla="*/ 1471898 h 1569529"/>
                <a:gd name="connsiteX110" fmla="*/ 1140333 w 1731168"/>
                <a:gd name="connsiteY110" fmla="*/ 1527620 h 1569529"/>
                <a:gd name="connsiteX111" fmla="*/ 1085945 w 1731168"/>
                <a:gd name="connsiteY111" fmla="*/ 1569530 h 1569529"/>
                <a:gd name="connsiteX112" fmla="*/ 1022795 w 1731168"/>
                <a:gd name="connsiteY112" fmla="*/ 1529524 h 1569529"/>
                <a:gd name="connsiteX113" fmla="*/ 1008983 w 1731168"/>
                <a:gd name="connsiteY113" fmla="*/ 1458944 h 1569529"/>
                <a:gd name="connsiteX114" fmla="*/ 937641 w 1731168"/>
                <a:gd name="connsiteY114" fmla="*/ 1368552 h 1569529"/>
                <a:gd name="connsiteX115" fmla="*/ 906971 w 1731168"/>
                <a:gd name="connsiteY115" fmla="*/ 1361408 h 1569529"/>
                <a:gd name="connsiteX116" fmla="*/ 894112 w 1731168"/>
                <a:gd name="connsiteY116" fmla="*/ 1315593 h 1569529"/>
                <a:gd name="connsiteX117" fmla="*/ 861346 w 1731168"/>
                <a:gd name="connsiteY117" fmla="*/ 1312450 h 1569529"/>
                <a:gd name="connsiteX118" fmla="*/ 846677 w 1731168"/>
                <a:gd name="connsiteY118" fmla="*/ 1326832 h 1569529"/>
                <a:gd name="connsiteX119" fmla="*/ 798100 w 1731168"/>
                <a:gd name="connsiteY119" fmla="*/ 1267587 h 1569529"/>
                <a:gd name="connsiteX120" fmla="*/ 865823 w 1731168"/>
                <a:gd name="connsiteY120" fmla="*/ 1199674 h 1569529"/>
                <a:gd name="connsiteX121" fmla="*/ 893636 w 1731168"/>
                <a:gd name="connsiteY121" fmla="*/ 1204341 h 1569529"/>
                <a:gd name="connsiteX122" fmla="*/ 916877 w 1731168"/>
                <a:gd name="connsiteY122" fmla="*/ 1179957 h 1569529"/>
                <a:gd name="connsiteX123" fmla="*/ 919067 w 1731168"/>
                <a:gd name="connsiteY123" fmla="*/ 1143000 h 1569529"/>
                <a:gd name="connsiteX124" fmla="*/ 942213 w 1731168"/>
                <a:gd name="connsiteY124" fmla="*/ 1133761 h 1569529"/>
                <a:gd name="connsiteX125" fmla="*/ 882967 w 1731168"/>
                <a:gd name="connsiteY125" fmla="*/ 1057561 h 1569529"/>
                <a:gd name="connsiteX126" fmla="*/ 820007 w 1731168"/>
                <a:gd name="connsiteY126" fmla="*/ 1049179 h 1569529"/>
                <a:gd name="connsiteX127" fmla="*/ 810768 w 1731168"/>
                <a:gd name="connsiteY127" fmla="*/ 1082992 h 1569529"/>
                <a:gd name="connsiteX128" fmla="*/ 792480 w 1731168"/>
                <a:gd name="connsiteY128" fmla="*/ 1089184 h 1569529"/>
                <a:gd name="connsiteX129" fmla="*/ 743426 w 1731168"/>
                <a:gd name="connsiteY129" fmla="*/ 1056799 h 1569529"/>
                <a:gd name="connsiteX130" fmla="*/ 698087 w 1731168"/>
                <a:gd name="connsiteY130" fmla="*/ 1115663 h 1569529"/>
                <a:gd name="connsiteX131" fmla="*/ 676085 w 1731168"/>
                <a:gd name="connsiteY131" fmla="*/ 1102233 h 1569529"/>
                <a:gd name="connsiteX132" fmla="*/ 696563 w 1731168"/>
                <a:gd name="connsiteY132" fmla="*/ 1086993 h 1569529"/>
                <a:gd name="connsiteX133" fmla="*/ 678180 w 1731168"/>
                <a:gd name="connsiteY133" fmla="*/ 1037463 h 1569529"/>
                <a:gd name="connsiteX134" fmla="*/ 603218 w 1731168"/>
                <a:gd name="connsiteY134" fmla="*/ 1046416 h 1569529"/>
                <a:gd name="connsiteX135" fmla="*/ 576548 w 1731168"/>
                <a:gd name="connsiteY135" fmla="*/ 972502 h 1569529"/>
                <a:gd name="connsiteX136" fmla="*/ 512826 w 1731168"/>
                <a:gd name="connsiteY136" fmla="*/ 989171 h 1569529"/>
                <a:gd name="connsiteX137" fmla="*/ 453962 w 1731168"/>
                <a:gd name="connsiteY137" fmla="*/ 953167 h 1569529"/>
                <a:gd name="connsiteX138" fmla="*/ 407289 w 1731168"/>
                <a:gd name="connsiteY138" fmla="*/ 952024 h 1569529"/>
                <a:gd name="connsiteX139" fmla="*/ 357568 w 1731168"/>
                <a:gd name="connsiteY139" fmla="*/ 924211 h 1569529"/>
                <a:gd name="connsiteX140" fmla="*/ 319945 w 1731168"/>
                <a:gd name="connsiteY140" fmla="*/ 952309 h 1569529"/>
                <a:gd name="connsiteX141" fmla="*/ 315944 w 1731168"/>
                <a:gd name="connsiteY141" fmla="*/ 898684 h 1569529"/>
                <a:gd name="connsiteX142" fmla="*/ 263747 w 1731168"/>
                <a:gd name="connsiteY142" fmla="*/ 849058 h 1569529"/>
                <a:gd name="connsiteX143" fmla="*/ 262128 w 1731168"/>
                <a:gd name="connsiteY143" fmla="*/ 766953 h 1569529"/>
                <a:gd name="connsiteX144" fmla="*/ 241268 w 1731168"/>
                <a:gd name="connsiteY144" fmla="*/ 748855 h 1569529"/>
                <a:gd name="connsiteX145" fmla="*/ 202216 w 1731168"/>
                <a:gd name="connsiteY145" fmla="*/ 760476 h 1569529"/>
                <a:gd name="connsiteX146" fmla="*/ 200882 w 1731168"/>
                <a:gd name="connsiteY146" fmla="*/ 729424 h 1569529"/>
                <a:gd name="connsiteX147" fmla="*/ 177832 w 1731168"/>
                <a:gd name="connsiteY147" fmla="*/ 756952 h 1569529"/>
                <a:gd name="connsiteX148" fmla="*/ 138208 w 1731168"/>
                <a:gd name="connsiteY148" fmla="*/ 726757 h 1569529"/>
                <a:gd name="connsiteX149" fmla="*/ 94012 w 1731168"/>
                <a:gd name="connsiteY149" fmla="*/ 737711 h 1569529"/>
                <a:gd name="connsiteX150" fmla="*/ 84201 w 1731168"/>
                <a:gd name="connsiteY150" fmla="*/ 756571 h 1569529"/>
                <a:gd name="connsiteX151" fmla="*/ 115348 w 1731168"/>
                <a:gd name="connsiteY151" fmla="*/ 778002 h 1569529"/>
                <a:gd name="connsiteX152" fmla="*/ 96488 w 1731168"/>
                <a:gd name="connsiteY152" fmla="*/ 818674 h 1569529"/>
                <a:gd name="connsiteX153" fmla="*/ 103632 w 1731168"/>
                <a:gd name="connsiteY153" fmla="*/ 870204 h 1569529"/>
                <a:gd name="connsiteX154" fmla="*/ 0 w 1731168"/>
                <a:gd name="connsiteY154" fmla="*/ 866394 h 1569529"/>
                <a:gd name="connsiteX155" fmla="*/ 81534 w 1731168"/>
                <a:gd name="connsiteY155" fmla="*/ 700183 h 1569529"/>
                <a:gd name="connsiteX156" fmla="*/ 125349 w 1731168"/>
                <a:gd name="connsiteY156" fmla="*/ 521113 h 1569529"/>
                <a:gd name="connsiteX157" fmla="*/ 122492 w 1731168"/>
                <a:gd name="connsiteY157" fmla="*/ 476345 h 156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731168" h="1569529">
                  <a:moveTo>
                    <a:pt x="87249" y="410432"/>
                  </a:moveTo>
                  <a:lnTo>
                    <a:pt x="109728" y="411099"/>
                  </a:lnTo>
                  <a:lnTo>
                    <a:pt x="112490" y="383572"/>
                  </a:lnTo>
                  <a:lnTo>
                    <a:pt x="146780" y="379762"/>
                  </a:lnTo>
                  <a:lnTo>
                    <a:pt x="154495" y="351663"/>
                  </a:lnTo>
                  <a:lnTo>
                    <a:pt x="211169" y="317468"/>
                  </a:lnTo>
                  <a:lnTo>
                    <a:pt x="296513" y="368617"/>
                  </a:lnTo>
                  <a:lnTo>
                    <a:pt x="302800" y="311848"/>
                  </a:lnTo>
                  <a:lnTo>
                    <a:pt x="324041" y="312420"/>
                  </a:lnTo>
                  <a:lnTo>
                    <a:pt x="317754" y="283083"/>
                  </a:lnTo>
                  <a:lnTo>
                    <a:pt x="333756" y="256508"/>
                  </a:lnTo>
                  <a:lnTo>
                    <a:pt x="384429" y="271843"/>
                  </a:lnTo>
                  <a:lnTo>
                    <a:pt x="387572" y="259080"/>
                  </a:lnTo>
                  <a:lnTo>
                    <a:pt x="448247" y="312610"/>
                  </a:lnTo>
                  <a:lnTo>
                    <a:pt x="452247" y="334232"/>
                  </a:lnTo>
                  <a:lnTo>
                    <a:pt x="517398" y="267843"/>
                  </a:lnTo>
                  <a:lnTo>
                    <a:pt x="519874" y="234505"/>
                  </a:lnTo>
                  <a:lnTo>
                    <a:pt x="580930" y="215741"/>
                  </a:lnTo>
                  <a:lnTo>
                    <a:pt x="600647" y="136493"/>
                  </a:lnTo>
                  <a:lnTo>
                    <a:pt x="579406" y="125921"/>
                  </a:lnTo>
                  <a:lnTo>
                    <a:pt x="607600" y="105632"/>
                  </a:lnTo>
                  <a:lnTo>
                    <a:pt x="608838" y="77152"/>
                  </a:lnTo>
                  <a:lnTo>
                    <a:pt x="672751" y="55150"/>
                  </a:lnTo>
                  <a:lnTo>
                    <a:pt x="665512" y="33147"/>
                  </a:lnTo>
                  <a:lnTo>
                    <a:pt x="689134" y="26194"/>
                  </a:lnTo>
                  <a:lnTo>
                    <a:pt x="665035" y="14764"/>
                  </a:lnTo>
                  <a:lnTo>
                    <a:pt x="676656" y="0"/>
                  </a:lnTo>
                  <a:lnTo>
                    <a:pt x="702088" y="762"/>
                  </a:lnTo>
                  <a:lnTo>
                    <a:pt x="705517" y="21050"/>
                  </a:lnTo>
                  <a:lnTo>
                    <a:pt x="761429" y="42196"/>
                  </a:lnTo>
                  <a:lnTo>
                    <a:pt x="787051" y="37052"/>
                  </a:lnTo>
                  <a:lnTo>
                    <a:pt x="777907" y="86963"/>
                  </a:lnTo>
                  <a:lnTo>
                    <a:pt x="809530" y="84963"/>
                  </a:lnTo>
                  <a:lnTo>
                    <a:pt x="842772" y="132683"/>
                  </a:lnTo>
                  <a:lnTo>
                    <a:pt x="898493" y="80963"/>
                  </a:lnTo>
                  <a:lnTo>
                    <a:pt x="904399" y="43434"/>
                  </a:lnTo>
                  <a:lnTo>
                    <a:pt x="928783" y="18383"/>
                  </a:lnTo>
                  <a:lnTo>
                    <a:pt x="928783" y="18383"/>
                  </a:lnTo>
                  <a:lnTo>
                    <a:pt x="1002411" y="19145"/>
                  </a:lnTo>
                  <a:lnTo>
                    <a:pt x="1048703" y="50768"/>
                  </a:lnTo>
                  <a:lnTo>
                    <a:pt x="1069658" y="90964"/>
                  </a:lnTo>
                  <a:lnTo>
                    <a:pt x="1055465" y="135446"/>
                  </a:lnTo>
                  <a:lnTo>
                    <a:pt x="1130046" y="147352"/>
                  </a:lnTo>
                  <a:lnTo>
                    <a:pt x="1148144" y="190786"/>
                  </a:lnTo>
                  <a:lnTo>
                    <a:pt x="1244346" y="242030"/>
                  </a:lnTo>
                  <a:lnTo>
                    <a:pt x="1300734" y="241554"/>
                  </a:lnTo>
                  <a:lnTo>
                    <a:pt x="1303306" y="222218"/>
                  </a:lnTo>
                  <a:lnTo>
                    <a:pt x="1328452" y="213931"/>
                  </a:lnTo>
                  <a:lnTo>
                    <a:pt x="1384745" y="221456"/>
                  </a:lnTo>
                  <a:lnTo>
                    <a:pt x="1391222" y="163544"/>
                  </a:lnTo>
                  <a:lnTo>
                    <a:pt x="1439037" y="147923"/>
                  </a:lnTo>
                  <a:lnTo>
                    <a:pt x="1538192" y="166688"/>
                  </a:lnTo>
                  <a:lnTo>
                    <a:pt x="1589151" y="206121"/>
                  </a:lnTo>
                  <a:lnTo>
                    <a:pt x="1589151" y="206121"/>
                  </a:lnTo>
                  <a:lnTo>
                    <a:pt x="1589151" y="213741"/>
                  </a:lnTo>
                  <a:lnTo>
                    <a:pt x="1589151" y="213741"/>
                  </a:lnTo>
                  <a:lnTo>
                    <a:pt x="1602867" y="248698"/>
                  </a:lnTo>
                  <a:lnTo>
                    <a:pt x="1563529" y="279368"/>
                  </a:lnTo>
                  <a:lnTo>
                    <a:pt x="1584293" y="373761"/>
                  </a:lnTo>
                  <a:lnTo>
                    <a:pt x="1698022" y="363855"/>
                  </a:lnTo>
                  <a:lnTo>
                    <a:pt x="1680972" y="428054"/>
                  </a:lnTo>
                  <a:lnTo>
                    <a:pt x="1702117" y="439483"/>
                  </a:lnTo>
                  <a:lnTo>
                    <a:pt x="1700213" y="519874"/>
                  </a:lnTo>
                  <a:lnTo>
                    <a:pt x="1731169" y="570071"/>
                  </a:lnTo>
                  <a:lnTo>
                    <a:pt x="1731169" y="570071"/>
                  </a:lnTo>
                  <a:lnTo>
                    <a:pt x="1654969" y="598741"/>
                  </a:lnTo>
                  <a:lnTo>
                    <a:pt x="1619155" y="572357"/>
                  </a:lnTo>
                  <a:lnTo>
                    <a:pt x="1613440" y="592264"/>
                  </a:lnTo>
                  <a:lnTo>
                    <a:pt x="1583055" y="605409"/>
                  </a:lnTo>
                  <a:lnTo>
                    <a:pt x="1603534" y="671513"/>
                  </a:lnTo>
                  <a:lnTo>
                    <a:pt x="1567815" y="692372"/>
                  </a:lnTo>
                  <a:lnTo>
                    <a:pt x="1565148" y="735901"/>
                  </a:lnTo>
                  <a:lnTo>
                    <a:pt x="1580483" y="755713"/>
                  </a:lnTo>
                  <a:lnTo>
                    <a:pt x="1551051" y="758380"/>
                  </a:lnTo>
                  <a:lnTo>
                    <a:pt x="1563815" y="774001"/>
                  </a:lnTo>
                  <a:lnTo>
                    <a:pt x="1515999" y="777716"/>
                  </a:lnTo>
                  <a:lnTo>
                    <a:pt x="1513904" y="830389"/>
                  </a:lnTo>
                  <a:lnTo>
                    <a:pt x="1479709" y="816292"/>
                  </a:lnTo>
                  <a:lnTo>
                    <a:pt x="1470470" y="839343"/>
                  </a:lnTo>
                  <a:lnTo>
                    <a:pt x="1496568" y="849725"/>
                  </a:lnTo>
                  <a:lnTo>
                    <a:pt x="1488948" y="874871"/>
                  </a:lnTo>
                  <a:lnTo>
                    <a:pt x="1456563" y="885730"/>
                  </a:lnTo>
                  <a:lnTo>
                    <a:pt x="1467612" y="945071"/>
                  </a:lnTo>
                  <a:lnTo>
                    <a:pt x="1431227" y="935736"/>
                  </a:lnTo>
                  <a:lnTo>
                    <a:pt x="1413415" y="957072"/>
                  </a:lnTo>
                  <a:lnTo>
                    <a:pt x="1435513" y="981075"/>
                  </a:lnTo>
                  <a:lnTo>
                    <a:pt x="1394936" y="1010031"/>
                  </a:lnTo>
                  <a:lnTo>
                    <a:pt x="1415987" y="1031653"/>
                  </a:lnTo>
                  <a:lnTo>
                    <a:pt x="1402652" y="1039749"/>
                  </a:lnTo>
                  <a:lnTo>
                    <a:pt x="1408271" y="1096327"/>
                  </a:lnTo>
                  <a:lnTo>
                    <a:pt x="1335691" y="1107281"/>
                  </a:lnTo>
                  <a:lnTo>
                    <a:pt x="1302449" y="1166527"/>
                  </a:lnTo>
                  <a:lnTo>
                    <a:pt x="1295019" y="1235392"/>
                  </a:lnTo>
                  <a:lnTo>
                    <a:pt x="1237298" y="1221105"/>
                  </a:lnTo>
                  <a:lnTo>
                    <a:pt x="1237298" y="1221105"/>
                  </a:lnTo>
                  <a:lnTo>
                    <a:pt x="1234630" y="1222915"/>
                  </a:lnTo>
                  <a:lnTo>
                    <a:pt x="1234630" y="1222915"/>
                  </a:lnTo>
                  <a:lnTo>
                    <a:pt x="1213866" y="1253395"/>
                  </a:lnTo>
                  <a:lnTo>
                    <a:pt x="1213866" y="1253395"/>
                  </a:lnTo>
                  <a:lnTo>
                    <a:pt x="1183958" y="1289780"/>
                  </a:lnTo>
                  <a:lnTo>
                    <a:pt x="1213390" y="1306449"/>
                  </a:lnTo>
                  <a:lnTo>
                    <a:pt x="1235392" y="1373600"/>
                  </a:lnTo>
                  <a:lnTo>
                    <a:pt x="1267873" y="1385506"/>
                  </a:lnTo>
                  <a:lnTo>
                    <a:pt x="1282255" y="1451610"/>
                  </a:lnTo>
                  <a:lnTo>
                    <a:pt x="1265396" y="1463326"/>
                  </a:lnTo>
                  <a:lnTo>
                    <a:pt x="1252347" y="1437513"/>
                  </a:lnTo>
                  <a:lnTo>
                    <a:pt x="1239869" y="1457801"/>
                  </a:lnTo>
                  <a:lnTo>
                    <a:pt x="1207389" y="1457134"/>
                  </a:lnTo>
                  <a:lnTo>
                    <a:pt x="1197864" y="1478280"/>
                  </a:lnTo>
                  <a:lnTo>
                    <a:pt x="1176052" y="1471898"/>
                  </a:lnTo>
                  <a:lnTo>
                    <a:pt x="1140333" y="1527620"/>
                  </a:lnTo>
                  <a:lnTo>
                    <a:pt x="1085945" y="1569530"/>
                  </a:lnTo>
                  <a:lnTo>
                    <a:pt x="1022795" y="1529524"/>
                  </a:lnTo>
                  <a:lnTo>
                    <a:pt x="1008983" y="1458944"/>
                  </a:lnTo>
                  <a:lnTo>
                    <a:pt x="937641" y="1368552"/>
                  </a:lnTo>
                  <a:lnTo>
                    <a:pt x="906971" y="1361408"/>
                  </a:lnTo>
                  <a:lnTo>
                    <a:pt x="894112" y="1315593"/>
                  </a:lnTo>
                  <a:lnTo>
                    <a:pt x="861346" y="1312450"/>
                  </a:lnTo>
                  <a:lnTo>
                    <a:pt x="846677" y="1326832"/>
                  </a:lnTo>
                  <a:lnTo>
                    <a:pt x="798100" y="1267587"/>
                  </a:lnTo>
                  <a:lnTo>
                    <a:pt x="865823" y="1199674"/>
                  </a:lnTo>
                  <a:lnTo>
                    <a:pt x="893636" y="1204341"/>
                  </a:lnTo>
                  <a:lnTo>
                    <a:pt x="916877" y="1179957"/>
                  </a:lnTo>
                  <a:lnTo>
                    <a:pt x="919067" y="1143000"/>
                  </a:lnTo>
                  <a:lnTo>
                    <a:pt x="942213" y="1133761"/>
                  </a:lnTo>
                  <a:lnTo>
                    <a:pt x="882967" y="1057561"/>
                  </a:lnTo>
                  <a:lnTo>
                    <a:pt x="820007" y="1049179"/>
                  </a:lnTo>
                  <a:lnTo>
                    <a:pt x="810768" y="1082992"/>
                  </a:lnTo>
                  <a:lnTo>
                    <a:pt x="792480" y="1089184"/>
                  </a:lnTo>
                  <a:lnTo>
                    <a:pt x="743426" y="1056799"/>
                  </a:lnTo>
                  <a:lnTo>
                    <a:pt x="698087" y="1115663"/>
                  </a:lnTo>
                  <a:lnTo>
                    <a:pt x="676085" y="1102233"/>
                  </a:lnTo>
                  <a:lnTo>
                    <a:pt x="696563" y="1086993"/>
                  </a:lnTo>
                  <a:lnTo>
                    <a:pt x="678180" y="1037463"/>
                  </a:lnTo>
                  <a:lnTo>
                    <a:pt x="603218" y="1046416"/>
                  </a:lnTo>
                  <a:lnTo>
                    <a:pt x="576548" y="972502"/>
                  </a:lnTo>
                  <a:lnTo>
                    <a:pt x="512826" y="989171"/>
                  </a:lnTo>
                  <a:lnTo>
                    <a:pt x="453962" y="953167"/>
                  </a:lnTo>
                  <a:lnTo>
                    <a:pt x="407289" y="952024"/>
                  </a:lnTo>
                  <a:lnTo>
                    <a:pt x="357568" y="924211"/>
                  </a:lnTo>
                  <a:lnTo>
                    <a:pt x="319945" y="952309"/>
                  </a:lnTo>
                  <a:lnTo>
                    <a:pt x="315944" y="898684"/>
                  </a:lnTo>
                  <a:lnTo>
                    <a:pt x="263747" y="849058"/>
                  </a:lnTo>
                  <a:lnTo>
                    <a:pt x="262128" y="766953"/>
                  </a:lnTo>
                  <a:lnTo>
                    <a:pt x="241268" y="748855"/>
                  </a:lnTo>
                  <a:lnTo>
                    <a:pt x="202216" y="760476"/>
                  </a:lnTo>
                  <a:lnTo>
                    <a:pt x="200882" y="729424"/>
                  </a:lnTo>
                  <a:lnTo>
                    <a:pt x="177832" y="756952"/>
                  </a:lnTo>
                  <a:lnTo>
                    <a:pt x="138208" y="726757"/>
                  </a:lnTo>
                  <a:lnTo>
                    <a:pt x="94012" y="737711"/>
                  </a:lnTo>
                  <a:lnTo>
                    <a:pt x="84201" y="756571"/>
                  </a:lnTo>
                  <a:lnTo>
                    <a:pt x="115348" y="778002"/>
                  </a:lnTo>
                  <a:lnTo>
                    <a:pt x="96488" y="818674"/>
                  </a:lnTo>
                  <a:lnTo>
                    <a:pt x="103632" y="870204"/>
                  </a:lnTo>
                  <a:lnTo>
                    <a:pt x="0" y="866394"/>
                  </a:lnTo>
                  <a:lnTo>
                    <a:pt x="81534" y="700183"/>
                  </a:lnTo>
                  <a:lnTo>
                    <a:pt x="125349" y="521113"/>
                  </a:lnTo>
                  <a:lnTo>
                    <a:pt x="122492" y="476345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Grafika 2">
              <a:extLst>
                <a:ext uri="{FF2B5EF4-FFF2-40B4-BE49-F238E27FC236}">
                  <a16:creationId xmlns:a16="http://schemas.microsoft.com/office/drawing/2014/main" id="{BB60439C-9CF4-4122-9E89-63ABE9591F17}"/>
                </a:ext>
              </a:extLst>
            </p:cNvPr>
            <p:cNvSpPr/>
            <p:nvPr/>
          </p:nvSpPr>
          <p:spPr>
            <a:xfrm>
              <a:off x="9063228" y="-229983"/>
              <a:ext cx="1462373" cy="1399317"/>
            </a:xfrm>
            <a:custGeom>
              <a:avLst/>
              <a:gdLst>
                <a:gd name="connsiteX0" fmla="*/ 84201 w 1462373"/>
                <a:gd name="connsiteY0" fmla="*/ 286131 h 1399317"/>
                <a:gd name="connsiteX1" fmla="*/ 101632 w 1462373"/>
                <a:gd name="connsiteY1" fmla="*/ 194977 h 1399317"/>
                <a:gd name="connsiteX2" fmla="*/ 153638 w 1462373"/>
                <a:gd name="connsiteY2" fmla="*/ 156400 h 1399317"/>
                <a:gd name="connsiteX3" fmla="*/ 161735 w 1462373"/>
                <a:gd name="connsiteY3" fmla="*/ 191072 h 1399317"/>
                <a:gd name="connsiteX4" fmla="*/ 190595 w 1462373"/>
                <a:gd name="connsiteY4" fmla="*/ 197548 h 1399317"/>
                <a:gd name="connsiteX5" fmla="*/ 210121 w 1462373"/>
                <a:gd name="connsiteY5" fmla="*/ 179737 h 1399317"/>
                <a:gd name="connsiteX6" fmla="*/ 247269 w 1462373"/>
                <a:gd name="connsiteY6" fmla="*/ 204883 h 1399317"/>
                <a:gd name="connsiteX7" fmla="*/ 238506 w 1462373"/>
                <a:gd name="connsiteY7" fmla="*/ 176879 h 1399317"/>
                <a:gd name="connsiteX8" fmla="*/ 275844 w 1462373"/>
                <a:gd name="connsiteY8" fmla="*/ 175069 h 1399317"/>
                <a:gd name="connsiteX9" fmla="*/ 266224 w 1462373"/>
                <a:gd name="connsiteY9" fmla="*/ 146685 h 1399317"/>
                <a:gd name="connsiteX10" fmla="*/ 288417 w 1462373"/>
                <a:gd name="connsiteY10" fmla="*/ 89821 h 1399317"/>
                <a:gd name="connsiteX11" fmla="*/ 330994 w 1462373"/>
                <a:gd name="connsiteY11" fmla="*/ 94012 h 1399317"/>
                <a:gd name="connsiteX12" fmla="*/ 373856 w 1462373"/>
                <a:gd name="connsiteY12" fmla="*/ 69628 h 1399317"/>
                <a:gd name="connsiteX13" fmla="*/ 355283 w 1462373"/>
                <a:gd name="connsiteY13" fmla="*/ 20574 h 1399317"/>
                <a:gd name="connsiteX14" fmla="*/ 405765 w 1462373"/>
                <a:gd name="connsiteY14" fmla="*/ 25527 h 1399317"/>
                <a:gd name="connsiteX15" fmla="*/ 439865 w 1462373"/>
                <a:gd name="connsiteY15" fmla="*/ 57912 h 1399317"/>
                <a:gd name="connsiteX16" fmla="*/ 480250 w 1462373"/>
                <a:gd name="connsiteY16" fmla="*/ 0 h 1399317"/>
                <a:gd name="connsiteX17" fmla="*/ 502634 w 1462373"/>
                <a:gd name="connsiteY17" fmla="*/ 23717 h 1399317"/>
                <a:gd name="connsiteX18" fmla="*/ 525780 w 1462373"/>
                <a:gd name="connsiteY18" fmla="*/ 15621 h 1399317"/>
                <a:gd name="connsiteX19" fmla="*/ 536067 w 1462373"/>
                <a:gd name="connsiteY19" fmla="*/ 38671 h 1399317"/>
                <a:gd name="connsiteX20" fmla="*/ 554450 w 1462373"/>
                <a:gd name="connsiteY20" fmla="*/ 26575 h 1399317"/>
                <a:gd name="connsiteX21" fmla="*/ 554450 w 1462373"/>
                <a:gd name="connsiteY21" fmla="*/ 26575 h 1399317"/>
                <a:gd name="connsiteX22" fmla="*/ 554450 w 1462373"/>
                <a:gd name="connsiteY22" fmla="*/ 36957 h 1399317"/>
                <a:gd name="connsiteX23" fmla="*/ 554450 w 1462373"/>
                <a:gd name="connsiteY23" fmla="*/ 36957 h 1399317"/>
                <a:gd name="connsiteX24" fmla="*/ 594170 w 1462373"/>
                <a:gd name="connsiteY24" fmla="*/ 38290 h 1399317"/>
                <a:gd name="connsiteX25" fmla="*/ 591788 w 1462373"/>
                <a:gd name="connsiteY25" fmla="*/ 79915 h 1399317"/>
                <a:gd name="connsiteX26" fmla="*/ 705802 w 1462373"/>
                <a:gd name="connsiteY26" fmla="*/ 94488 h 1399317"/>
                <a:gd name="connsiteX27" fmla="*/ 712660 w 1462373"/>
                <a:gd name="connsiteY27" fmla="*/ 78677 h 1399317"/>
                <a:gd name="connsiteX28" fmla="*/ 738759 w 1462373"/>
                <a:gd name="connsiteY28" fmla="*/ 76867 h 1399317"/>
                <a:gd name="connsiteX29" fmla="*/ 736378 w 1462373"/>
                <a:gd name="connsiteY29" fmla="*/ 100298 h 1399317"/>
                <a:gd name="connsiteX30" fmla="*/ 759238 w 1462373"/>
                <a:gd name="connsiteY30" fmla="*/ 125158 h 1399317"/>
                <a:gd name="connsiteX31" fmla="*/ 777431 w 1462373"/>
                <a:gd name="connsiteY31" fmla="*/ 120967 h 1399317"/>
                <a:gd name="connsiteX32" fmla="*/ 772668 w 1462373"/>
                <a:gd name="connsiteY32" fmla="*/ 103251 h 1399317"/>
                <a:gd name="connsiteX33" fmla="*/ 802958 w 1462373"/>
                <a:gd name="connsiteY33" fmla="*/ 106966 h 1399317"/>
                <a:gd name="connsiteX34" fmla="*/ 817721 w 1462373"/>
                <a:gd name="connsiteY34" fmla="*/ 85820 h 1399317"/>
                <a:gd name="connsiteX35" fmla="*/ 862679 w 1462373"/>
                <a:gd name="connsiteY35" fmla="*/ 96774 h 1399317"/>
                <a:gd name="connsiteX36" fmla="*/ 884873 w 1462373"/>
                <a:gd name="connsiteY36" fmla="*/ 81344 h 1399317"/>
                <a:gd name="connsiteX37" fmla="*/ 867537 w 1462373"/>
                <a:gd name="connsiteY37" fmla="*/ 136874 h 1399317"/>
                <a:gd name="connsiteX38" fmla="*/ 885063 w 1462373"/>
                <a:gd name="connsiteY38" fmla="*/ 173450 h 1399317"/>
                <a:gd name="connsiteX39" fmla="*/ 964692 w 1462373"/>
                <a:gd name="connsiteY39" fmla="*/ 183832 h 1399317"/>
                <a:gd name="connsiteX40" fmla="*/ 963073 w 1462373"/>
                <a:gd name="connsiteY40" fmla="*/ 201168 h 1399317"/>
                <a:gd name="connsiteX41" fmla="*/ 1015270 w 1462373"/>
                <a:gd name="connsiteY41" fmla="*/ 182880 h 1399317"/>
                <a:gd name="connsiteX42" fmla="*/ 1103090 w 1462373"/>
                <a:gd name="connsiteY42" fmla="*/ 194310 h 1399317"/>
                <a:gd name="connsiteX43" fmla="*/ 1103090 w 1462373"/>
                <a:gd name="connsiteY43" fmla="*/ 194310 h 1399317"/>
                <a:gd name="connsiteX44" fmla="*/ 1135666 w 1462373"/>
                <a:gd name="connsiteY44" fmla="*/ 208883 h 1399317"/>
                <a:gd name="connsiteX45" fmla="*/ 1138333 w 1462373"/>
                <a:gd name="connsiteY45" fmla="*/ 264128 h 1399317"/>
                <a:gd name="connsiteX46" fmla="*/ 1178243 w 1462373"/>
                <a:gd name="connsiteY46" fmla="*/ 367760 h 1399317"/>
                <a:gd name="connsiteX47" fmla="*/ 1196340 w 1462373"/>
                <a:gd name="connsiteY47" fmla="*/ 380810 h 1399317"/>
                <a:gd name="connsiteX48" fmla="*/ 1204246 w 1462373"/>
                <a:gd name="connsiteY48" fmla="*/ 360807 h 1399317"/>
                <a:gd name="connsiteX49" fmla="*/ 1245203 w 1462373"/>
                <a:gd name="connsiteY49" fmla="*/ 357092 h 1399317"/>
                <a:gd name="connsiteX50" fmla="*/ 1281779 w 1462373"/>
                <a:gd name="connsiteY50" fmla="*/ 388144 h 1399317"/>
                <a:gd name="connsiteX51" fmla="*/ 1280255 w 1462373"/>
                <a:gd name="connsiteY51" fmla="*/ 405479 h 1399317"/>
                <a:gd name="connsiteX52" fmla="*/ 1317689 w 1462373"/>
                <a:gd name="connsiteY52" fmla="*/ 398145 h 1399317"/>
                <a:gd name="connsiteX53" fmla="*/ 1331309 w 1462373"/>
                <a:gd name="connsiteY53" fmla="*/ 433483 h 1399317"/>
                <a:gd name="connsiteX54" fmla="*/ 1418273 w 1462373"/>
                <a:gd name="connsiteY54" fmla="*/ 426148 h 1399317"/>
                <a:gd name="connsiteX55" fmla="*/ 1443990 w 1462373"/>
                <a:gd name="connsiteY55" fmla="*/ 499110 h 1399317"/>
                <a:gd name="connsiteX56" fmla="*/ 1417606 w 1462373"/>
                <a:gd name="connsiteY56" fmla="*/ 512255 h 1399317"/>
                <a:gd name="connsiteX57" fmla="*/ 1420368 w 1462373"/>
                <a:gd name="connsiteY57" fmla="*/ 535210 h 1399317"/>
                <a:gd name="connsiteX58" fmla="*/ 1450467 w 1462373"/>
                <a:gd name="connsiteY58" fmla="*/ 542258 h 1399317"/>
                <a:gd name="connsiteX59" fmla="*/ 1451324 w 1462373"/>
                <a:gd name="connsiteY59" fmla="*/ 565118 h 1399317"/>
                <a:gd name="connsiteX60" fmla="*/ 1451324 w 1462373"/>
                <a:gd name="connsiteY60" fmla="*/ 565118 h 1399317"/>
                <a:gd name="connsiteX61" fmla="*/ 1448276 w 1462373"/>
                <a:gd name="connsiteY61" fmla="*/ 565118 h 1399317"/>
                <a:gd name="connsiteX62" fmla="*/ 1448276 w 1462373"/>
                <a:gd name="connsiteY62" fmla="*/ 565118 h 1399317"/>
                <a:gd name="connsiteX63" fmla="*/ 1462373 w 1462373"/>
                <a:gd name="connsiteY63" fmla="*/ 614744 h 1399317"/>
                <a:gd name="connsiteX64" fmla="*/ 1462373 w 1462373"/>
                <a:gd name="connsiteY64" fmla="*/ 614744 h 1399317"/>
                <a:gd name="connsiteX65" fmla="*/ 1422178 w 1462373"/>
                <a:gd name="connsiteY65" fmla="*/ 644461 h 1399317"/>
                <a:gd name="connsiteX66" fmla="*/ 1422178 w 1462373"/>
                <a:gd name="connsiteY66" fmla="*/ 644461 h 1399317"/>
                <a:gd name="connsiteX67" fmla="*/ 1417892 w 1462373"/>
                <a:gd name="connsiteY67" fmla="*/ 643033 h 1399317"/>
                <a:gd name="connsiteX68" fmla="*/ 1417892 w 1462373"/>
                <a:gd name="connsiteY68" fmla="*/ 643033 h 1399317"/>
                <a:gd name="connsiteX69" fmla="*/ 1407319 w 1462373"/>
                <a:gd name="connsiteY69" fmla="*/ 659130 h 1399317"/>
                <a:gd name="connsiteX70" fmla="*/ 1389317 w 1462373"/>
                <a:gd name="connsiteY70" fmla="*/ 653986 h 1399317"/>
                <a:gd name="connsiteX71" fmla="*/ 1399508 w 1462373"/>
                <a:gd name="connsiteY71" fmla="*/ 725043 h 1399317"/>
                <a:gd name="connsiteX72" fmla="*/ 1421130 w 1462373"/>
                <a:gd name="connsiteY72" fmla="*/ 741236 h 1399317"/>
                <a:gd name="connsiteX73" fmla="*/ 1405795 w 1462373"/>
                <a:gd name="connsiteY73" fmla="*/ 773811 h 1399317"/>
                <a:gd name="connsiteX74" fmla="*/ 1415415 w 1462373"/>
                <a:gd name="connsiteY74" fmla="*/ 804196 h 1399317"/>
                <a:gd name="connsiteX75" fmla="*/ 1342549 w 1462373"/>
                <a:gd name="connsiteY75" fmla="*/ 771049 h 1399317"/>
                <a:gd name="connsiteX76" fmla="*/ 1355408 w 1462373"/>
                <a:gd name="connsiteY76" fmla="*/ 800005 h 1399317"/>
                <a:gd name="connsiteX77" fmla="*/ 1327118 w 1462373"/>
                <a:gd name="connsiteY77" fmla="*/ 823151 h 1399317"/>
                <a:gd name="connsiteX78" fmla="*/ 1278350 w 1462373"/>
                <a:gd name="connsiteY78" fmla="*/ 813721 h 1399317"/>
                <a:gd name="connsiteX79" fmla="*/ 1317689 w 1462373"/>
                <a:gd name="connsiteY79" fmla="*/ 895064 h 1399317"/>
                <a:gd name="connsiteX80" fmla="*/ 1293971 w 1462373"/>
                <a:gd name="connsiteY80" fmla="*/ 893064 h 1399317"/>
                <a:gd name="connsiteX81" fmla="*/ 1266254 w 1462373"/>
                <a:gd name="connsiteY81" fmla="*/ 939260 h 1399317"/>
                <a:gd name="connsiteX82" fmla="*/ 1312831 w 1462373"/>
                <a:gd name="connsiteY82" fmla="*/ 983647 h 1399317"/>
                <a:gd name="connsiteX83" fmla="*/ 1308449 w 1462373"/>
                <a:gd name="connsiteY83" fmla="*/ 1002887 h 1399317"/>
                <a:gd name="connsiteX84" fmla="*/ 1323785 w 1462373"/>
                <a:gd name="connsiteY84" fmla="*/ 1002220 h 1399317"/>
                <a:gd name="connsiteX85" fmla="*/ 1309688 w 1462373"/>
                <a:gd name="connsiteY85" fmla="*/ 1018985 h 1399317"/>
                <a:gd name="connsiteX86" fmla="*/ 1325023 w 1462373"/>
                <a:gd name="connsiteY86" fmla="*/ 1044416 h 1399317"/>
                <a:gd name="connsiteX87" fmla="*/ 1275969 w 1462373"/>
                <a:gd name="connsiteY87" fmla="*/ 1027366 h 1399317"/>
                <a:gd name="connsiteX88" fmla="*/ 1281493 w 1462373"/>
                <a:gd name="connsiteY88" fmla="*/ 1075849 h 1399317"/>
                <a:gd name="connsiteX89" fmla="*/ 1260824 w 1462373"/>
                <a:gd name="connsiteY89" fmla="*/ 1077468 h 1399317"/>
                <a:gd name="connsiteX90" fmla="*/ 1233583 w 1462373"/>
                <a:gd name="connsiteY90" fmla="*/ 1121283 h 1399317"/>
                <a:gd name="connsiteX91" fmla="*/ 1264158 w 1462373"/>
                <a:gd name="connsiteY91" fmla="*/ 1145477 h 1399317"/>
                <a:gd name="connsiteX92" fmla="*/ 1231011 w 1462373"/>
                <a:gd name="connsiteY92" fmla="*/ 1175671 h 1399317"/>
                <a:gd name="connsiteX93" fmla="*/ 1231011 w 1462373"/>
                <a:gd name="connsiteY93" fmla="*/ 1175671 h 1399317"/>
                <a:gd name="connsiteX94" fmla="*/ 1223296 w 1462373"/>
                <a:gd name="connsiteY94" fmla="*/ 1175766 h 1399317"/>
                <a:gd name="connsiteX95" fmla="*/ 1223296 w 1462373"/>
                <a:gd name="connsiteY95" fmla="*/ 1175766 h 1399317"/>
                <a:gd name="connsiteX96" fmla="*/ 1222915 w 1462373"/>
                <a:gd name="connsiteY96" fmla="*/ 1215485 h 1399317"/>
                <a:gd name="connsiteX97" fmla="*/ 1206722 w 1462373"/>
                <a:gd name="connsiteY97" fmla="*/ 1213199 h 1399317"/>
                <a:gd name="connsiteX98" fmla="*/ 1248727 w 1462373"/>
                <a:gd name="connsiteY98" fmla="*/ 1229868 h 1399317"/>
                <a:gd name="connsiteX99" fmla="*/ 1203960 w 1462373"/>
                <a:gd name="connsiteY99" fmla="*/ 1290352 h 1399317"/>
                <a:gd name="connsiteX100" fmla="*/ 1173956 w 1462373"/>
                <a:gd name="connsiteY100" fmla="*/ 1290542 h 1399317"/>
                <a:gd name="connsiteX101" fmla="*/ 1188339 w 1462373"/>
                <a:gd name="connsiteY101" fmla="*/ 1306925 h 1399317"/>
                <a:gd name="connsiteX102" fmla="*/ 1188339 w 1462373"/>
                <a:gd name="connsiteY102" fmla="*/ 1306925 h 1399317"/>
                <a:gd name="connsiteX103" fmla="*/ 1191673 w 1462373"/>
                <a:gd name="connsiteY103" fmla="*/ 1312355 h 1399317"/>
                <a:gd name="connsiteX104" fmla="*/ 1191673 w 1462373"/>
                <a:gd name="connsiteY104" fmla="*/ 1312355 h 1399317"/>
                <a:gd name="connsiteX105" fmla="*/ 1188244 w 1462373"/>
                <a:gd name="connsiteY105" fmla="*/ 1337977 h 1399317"/>
                <a:gd name="connsiteX106" fmla="*/ 1188244 w 1462373"/>
                <a:gd name="connsiteY106" fmla="*/ 1337977 h 1399317"/>
                <a:gd name="connsiteX107" fmla="*/ 1141762 w 1462373"/>
                <a:gd name="connsiteY107" fmla="*/ 1368743 h 1399317"/>
                <a:gd name="connsiteX108" fmla="*/ 1147763 w 1462373"/>
                <a:gd name="connsiteY108" fmla="*/ 1390079 h 1399317"/>
                <a:gd name="connsiteX109" fmla="*/ 1136047 w 1462373"/>
                <a:gd name="connsiteY109" fmla="*/ 1373886 h 1399317"/>
                <a:gd name="connsiteX110" fmla="*/ 1046607 w 1462373"/>
                <a:gd name="connsiteY110" fmla="*/ 1399318 h 1399317"/>
                <a:gd name="connsiteX111" fmla="*/ 1046607 w 1462373"/>
                <a:gd name="connsiteY111" fmla="*/ 1399318 h 1399317"/>
                <a:gd name="connsiteX112" fmla="*/ 1001744 w 1462373"/>
                <a:gd name="connsiteY112" fmla="*/ 1377029 h 1399317"/>
                <a:gd name="connsiteX113" fmla="*/ 1005364 w 1462373"/>
                <a:gd name="connsiteY113" fmla="*/ 1358837 h 1399317"/>
                <a:gd name="connsiteX114" fmla="*/ 974217 w 1462373"/>
                <a:gd name="connsiteY114" fmla="*/ 1335405 h 1399317"/>
                <a:gd name="connsiteX115" fmla="*/ 968693 w 1462373"/>
                <a:gd name="connsiteY115" fmla="*/ 1367409 h 1399317"/>
                <a:gd name="connsiteX116" fmla="*/ 876872 w 1462373"/>
                <a:gd name="connsiteY116" fmla="*/ 1399032 h 1399317"/>
                <a:gd name="connsiteX117" fmla="*/ 854297 w 1462373"/>
                <a:gd name="connsiteY117" fmla="*/ 1337882 h 1399317"/>
                <a:gd name="connsiteX118" fmla="*/ 833438 w 1462373"/>
                <a:gd name="connsiteY118" fmla="*/ 1335786 h 1399317"/>
                <a:gd name="connsiteX119" fmla="*/ 835533 w 1462373"/>
                <a:gd name="connsiteY119" fmla="*/ 1308735 h 1399317"/>
                <a:gd name="connsiteX120" fmla="*/ 820198 w 1462373"/>
                <a:gd name="connsiteY120" fmla="*/ 1314736 h 1399317"/>
                <a:gd name="connsiteX121" fmla="*/ 815435 w 1462373"/>
                <a:gd name="connsiteY121" fmla="*/ 1287780 h 1399317"/>
                <a:gd name="connsiteX122" fmla="*/ 782765 w 1462373"/>
                <a:gd name="connsiteY122" fmla="*/ 1271111 h 1399317"/>
                <a:gd name="connsiteX123" fmla="*/ 763810 w 1462373"/>
                <a:gd name="connsiteY123" fmla="*/ 1276350 h 1399317"/>
                <a:gd name="connsiteX124" fmla="*/ 742188 w 1462373"/>
                <a:gd name="connsiteY124" fmla="*/ 1242155 h 1399317"/>
                <a:gd name="connsiteX125" fmla="*/ 722948 w 1462373"/>
                <a:gd name="connsiteY125" fmla="*/ 1236916 h 1399317"/>
                <a:gd name="connsiteX126" fmla="*/ 707612 w 1462373"/>
                <a:gd name="connsiteY126" fmla="*/ 1263587 h 1399317"/>
                <a:gd name="connsiteX127" fmla="*/ 663607 w 1462373"/>
                <a:gd name="connsiteY127" fmla="*/ 1269492 h 1399317"/>
                <a:gd name="connsiteX128" fmla="*/ 651796 w 1462373"/>
                <a:gd name="connsiteY128" fmla="*/ 1200341 h 1399317"/>
                <a:gd name="connsiteX129" fmla="*/ 589693 w 1462373"/>
                <a:gd name="connsiteY129" fmla="*/ 1258538 h 1399317"/>
                <a:gd name="connsiteX130" fmla="*/ 556832 w 1462373"/>
                <a:gd name="connsiteY130" fmla="*/ 1256729 h 1399317"/>
                <a:gd name="connsiteX131" fmla="*/ 552164 w 1462373"/>
                <a:gd name="connsiteY131" fmla="*/ 1235964 h 1399317"/>
                <a:gd name="connsiteX132" fmla="*/ 491871 w 1462373"/>
                <a:gd name="connsiteY132" fmla="*/ 1221962 h 1399317"/>
                <a:gd name="connsiteX133" fmla="*/ 493681 w 1462373"/>
                <a:gd name="connsiteY133" fmla="*/ 1189958 h 1399317"/>
                <a:gd name="connsiteX134" fmla="*/ 431102 w 1462373"/>
                <a:gd name="connsiteY134" fmla="*/ 1198912 h 1399317"/>
                <a:gd name="connsiteX135" fmla="*/ 435674 w 1462373"/>
                <a:gd name="connsiteY135" fmla="*/ 1165860 h 1399317"/>
                <a:gd name="connsiteX136" fmla="*/ 423100 w 1462373"/>
                <a:gd name="connsiteY136" fmla="*/ 1176242 h 1399317"/>
                <a:gd name="connsiteX137" fmla="*/ 404336 w 1462373"/>
                <a:gd name="connsiteY137" fmla="*/ 1148144 h 1399317"/>
                <a:gd name="connsiteX138" fmla="*/ 393002 w 1462373"/>
                <a:gd name="connsiteY138" fmla="*/ 1157764 h 1399317"/>
                <a:gd name="connsiteX139" fmla="*/ 365855 w 1462373"/>
                <a:gd name="connsiteY139" fmla="*/ 1104233 h 1399317"/>
                <a:gd name="connsiteX140" fmla="*/ 343948 w 1462373"/>
                <a:gd name="connsiteY140" fmla="*/ 1109472 h 1399317"/>
                <a:gd name="connsiteX141" fmla="*/ 317468 w 1462373"/>
                <a:gd name="connsiteY141" fmla="*/ 1088898 h 1399317"/>
                <a:gd name="connsiteX142" fmla="*/ 304324 w 1462373"/>
                <a:gd name="connsiteY142" fmla="*/ 1110996 h 1399317"/>
                <a:gd name="connsiteX143" fmla="*/ 300419 w 1462373"/>
                <a:gd name="connsiteY143" fmla="*/ 1089089 h 1399317"/>
                <a:gd name="connsiteX144" fmla="*/ 251270 w 1462373"/>
                <a:gd name="connsiteY144" fmla="*/ 1142619 h 1399317"/>
                <a:gd name="connsiteX145" fmla="*/ 252889 w 1462373"/>
                <a:gd name="connsiteY145" fmla="*/ 1097280 h 1399317"/>
                <a:gd name="connsiteX146" fmla="*/ 222980 w 1462373"/>
                <a:gd name="connsiteY146" fmla="*/ 1093184 h 1399317"/>
                <a:gd name="connsiteX147" fmla="*/ 223838 w 1462373"/>
                <a:gd name="connsiteY147" fmla="*/ 1039559 h 1399317"/>
                <a:gd name="connsiteX148" fmla="*/ 193072 w 1462373"/>
                <a:gd name="connsiteY148" fmla="*/ 1043654 h 1399317"/>
                <a:gd name="connsiteX149" fmla="*/ 160687 w 1462373"/>
                <a:gd name="connsiteY149" fmla="*/ 1074611 h 1399317"/>
                <a:gd name="connsiteX150" fmla="*/ 130397 w 1462373"/>
                <a:gd name="connsiteY150" fmla="*/ 1066419 h 1399317"/>
                <a:gd name="connsiteX151" fmla="*/ 139541 w 1462373"/>
                <a:gd name="connsiteY151" fmla="*/ 1021461 h 1399317"/>
                <a:gd name="connsiteX152" fmla="*/ 91440 w 1462373"/>
                <a:gd name="connsiteY152" fmla="*/ 994791 h 1399317"/>
                <a:gd name="connsiteX153" fmla="*/ 94583 w 1462373"/>
                <a:gd name="connsiteY153" fmla="*/ 966978 h 1399317"/>
                <a:gd name="connsiteX154" fmla="*/ 149638 w 1462373"/>
                <a:gd name="connsiteY154" fmla="*/ 963930 h 1399317"/>
                <a:gd name="connsiteX155" fmla="*/ 158210 w 1462373"/>
                <a:gd name="connsiteY155" fmla="*/ 830009 h 1399317"/>
                <a:gd name="connsiteX156" fmla="*/ 86963 w 1462373"/>
                <a:gd name="connsiteY156" fmla="*/ 776954 h 1399317"/>
                <a:gd name="connsiteX157" fmla="*/ 41148 w 1462373"/>
                <a:gd name="connsiteY157" fmla="*/ 785622 h 1399317"/>
                <a:gd name="connsiteX158" fmla="*/ 32575 w 1462373"/>
                <a:gd name="connsiteY158" fmla="*/ 764857 h 1399317"/>
                <a:gd name="connsiteX159" fmla="*/ 46673 w 1462373"/>
                <a:gd name="connsiteY159" fmla="*/ 744284 h 1399317"/>
                <a:gd name="connsiteX160" fmla="*/ 46673 w 1462373"/>
                <a:gd name="connsiteY160" fmla="*/ 744284 h 1399317"/>
                <a:gd name="connsiteX161" fmla="*/ 49530 w 1462373"/>
                <a:gd name="connsiteY161" fmla="*/ 743712 h 1399317"/>
                <a:gd name="connsiteX162" fmla="*/ 49530 w 1462373"/>
                <a:gd name="connsiteY162" fmla="*/ 743712 h 1399317"/>
                <a:gd name="connsiteX163" fmla="*/ 45339 w 1462373"/>
                <a:gd name="connsiteY163" fmla="*/ 687324 h 1399317"/>
                <a:gd name="connsiteX164" fmla="*/ 67723 w 1462373"/>
                <a:gd name="connsiteY164" fmla="*/ 673608 h 1399317"/>
                <a:gd name="connsiteX165" fmla="*/ 61532 w 1462373"/>
                <a:gd name="connsiteY165" fmla="*/ 635889 h 1399317"/>
                <a:gd name="connsiteX166" fmla="*/ 84296 w 1462373"/>
                <a:gd name="connsiteY166" fmla="*/ 624459 h 1399317"/>
                <a:gd name="connsiteX167" fmla="*/ 53626 w 1462373"/>
                <a:gd name="connsiteY167" fmla="*/ 611981 h 1399317"/>
                <a:gd name="connsiteX168" fmla="*/ 59722 w 1462373"/>
                <a:gd name="connsiteY168" fmla="*/ 567309 h 1399317"/>
                <a:gd name="connsiteX169" fmla="*/ 44101 w 1462373"/>
                <a:gd name="connsiteY169" fmla="*/ 553212 h 1399317"/>
                <a:gd name="connsiteX170" fmla="*/ 96583 w 1462373"/>
                <a:gd name="connsiteY170" fmla="*/ 541211 h 1399317"/>
                <a:gd name="connsiteX171" fmla="*/ 110681 w 1462373"/>
                <a:gd name="connsiteY171" fmla="*/ 502253 h 1399317"/>
                <a:gd name="connsiteX172" fmla="*/ 53150 w 1462373"/>
                <a:gd name="connsiteY172" fmla="*/ 425386 h 1399317"/>
                <a:gd name="connsiteX173" fmla="*/ 19907 w 1462373"/>
                <a:gd name="connsiteY173" fmla="*/ 414242 h 1399317"/>
                <a:gd name="connsiteX174" fmla="*/ 11335 w 1462373"/>
                <a:gd name="connsiteY174" fmla="*/ 427958 h 1399317"/>
                <a:gd name="connsiteX175" fmla="*/ 0 w 1462373"/>
                <a:gd name="connsiteY175" fmla="*/ 395002 h 139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462373" h="1399317">
                  <a:moveTo>
                    <a:pt x="84201" y="286131"/>
                  </a:moveTo>
                  <a:lnTo>
                    <a:pt x="101632" y="194977"/>
                  </a:lnTo>
                  <a:lnTo>
                    <a:pt x="153638" y="156400"/>
                  </a:lnTo>
                  <a:lnTo>
                    <a:pt x="161735" y="191072"/>
                  </a:lnTo>
                  <a:lnTo>
                    <a:pt x="190595" y="197548"/>
                  </a:lnTo>
                  <a:lnTo>
                    <a:pt x="210121" y="179737"/>
                  </a:lnTo>
                  <a:lnTo>
                    <a:pt x="247269" y="204883"/>
                  </a:lnTo>
                  <a:lnTo>
                    <a:pt x="238506" y="176879"/>
                  </a:lnTo>
                  <a:lnTo>
                    <a:pt x="275844" y="175069"/>
                  </a:lnTo>
                  <a:lnTo>
                    <a:pt x="266224" y="146685"/>
                  </a:lnTo>
                  <a:lnTo>
                    <a:pt x="288417" y="89821"/>
                  </a:lnTo>
                  <a:lnTo>
                    <a:pt x="330994" y="94012"/>
                  </a:lnTo>
                  <a:lnTo>
                    <a:pt x="373856" y="69628"/>
                  </a:lnTo>
                  <a:lnTo>
                    <a:pt x="355283" y="20574"/>
                  </a:lnTo>
                  <a:lnTo>
                    <a:pt x="405765" y="25527"/>
                  </a:lnTo>
                  <a:lnTo>
                    <a:pt x="439865" y="57912"/>
                  </a:lnTo>
                  <a:lnTo>
                    <a:pt x="480250" y="0"/>
                  </a:lnTo>
                  <a:lnTo>
                    <a:pt x="502634" y="23717"/>
                  </a:lnTo>
                  <a:lnTo>
                    <a:pt x="525780" y="15621"/>
                  </a:lnTo>
                  <a:lnTo>
                    <a:pt x="536067" y="38671"/>
                  </a:lnTo>
                  <a:lnTo>
                    <a:pt x="554450" y="26575"/>
                  </a:lnTo>
                  <a:lnTo>
                    <a:pt x="554450" y="26575"/>
                  </a:lnTo>
                  <a:lnTo>
                    <a:pt x="554450" y="36957"/>
                  </a:lnTo>
                  <a:lnTo>
                    <a:pt x="554450" y="36957"/>
                  </a:lnTo>
                  <a:lnTo>
                    <a:pt x="594170" y="38290"/>
                  </a:lnTo>
                  <a:lnTo>
                    <a:pt x="591788" y="79915"/>
                  </a:lnTo>
                  <a:lnTo>
                    <a:pt x="705802" y="94488"/>
                  </a:lnTo>
                  <a:lnTo>
                    <a:pt x="712660" y="78677"/>
                  </a:lnTo>
                  <a:lnTo>
                    <a:pt x="738759" y="76867"/>
                  </a:lnTo>
                  <a:lnTo>
                    <a:pt x="736378" y="100298"/>
                  </a:lnTo>
                  <a:lnTo>
                    <a:pt x="759238" y="125158"/>
                  </a:lnTo>
                  <a:lnTo>
                    <a:pt x="777431" y="120967"/>
                  </a:lnTo>
                  <a:lnTo>
                    <a:pt x="772668" y="103251"/>
                  </a:lnTo>
                  <a:lnTo>
                    <a:pt x="802958" y="106966"/>
                  </a:lnTo>
                  <a:lnTo>
                    <a:pt x="817721" y="85820"/>
                  </a:lnTo>
                  <a:lnTo>
                    <a:pt x="862679" y="96774"/>
                  </a:lnTo>
                  <a:lnTo>
                    <a:pt x="884873" y="81344"/>
                  </a:lnTo>
                  <a:lnTo>
                    <a:pt x="867537" y="136874"/>
                  </a:lnTo>
                  <a:lnTo>
                    <a:pt x="885063" y="173450"/>
                  </a:lnTo>
                  <a:lnTo>
                    <a:pt x="964692" y="183832"/>
                  </a:lnTo>
                  <a:lnTo>
                    <a:pt x="963073" y="201168"/>
                  </a:lnTo>
                  <a:lnTo>
                    <a:pt x="1015270" y="182880"/>
                  </a:lnTo>
                  <a:lnTo>
                    <a:pt x="1103090" y="194310"/>
                  </a:lnTo>
                  <a:lnTo>
                    <a:pt x="1103090" y="194310"/>
                  </a:lnTo>
                  <a:lnTo>
                    <a:pt x="1135666" y="208883"/>
                  </a:lnTo>
                  <a:lnTo>
                    <a:pt x="1138333" y="264128"/>
                  </a:lnTo>
                  <a:lnTo>
                    <a:pt x="1178243" y="367760"/>
                  </a:lnTo>
                  <a:lnTo>
                    <a:pt x="1196340" y="380810"/>
                  </a:lnTo>
                  <a:lnTo>
                    <a:pt x="1204246" y="360807"/>
                  </a:lnTo>
                  <a:lnTo>
                    <a:pt x="1245203" y="357092"/>
                  </a:lnTo>
                  <a:lnTo>
                    <a:pt x="1281779" y="388144"/>
                  </a:lnTo>
                  <a:lnTo>
                    <a:pt x="1280255" y="405479"/>
                  </a:lnTo>
                  <a:lnTo>
                    <a:pt x="1317689" y="398145"/>
                  </a:lnTo>
                  <a:lnTo>
                    <a:pt x="1331309" y="433483"/>
                  </a:lnTo>
                  <a:lnTo>
                    <a:pt x="1418273" y="426148"/>
                  </a:lnTo>
                  <a:lnTo>
                    <a:pt x="1443990" y="499110"/>
                  </a:lnTo>
                  <a:lnTo>
                    <a:pt x="1417606" y="512255"/>
                  </a:lnTo>
                  <a:lnTo>
                    <a:pt x="1420368" y="535210"/>
                  </a:lnTo>
                  <a:lnTo>
                    <a:pt x="1450467" y="542258"/>
                  </a:lnTo>
                  <a:lnTo>
                    <a:pt x="1451324" y="565118"/>
                  </a:lnTo>
                  <a:lnTo>
                    <a:pt x="1451324" y="565118"/>
                  </a:lnTo>
                  <a:lnTo>
                    <a:pt x="1448276" y="565118"/>
                  </a:lnTo>
                  <a:lnTo>
                    <a:pt x="1448276" y="565118"/>
                  </a:lnTo>
                  <a:lnTo>
                    <a:pt x="1462373" y="614744"/>
                  </a:lnTo>
                  <a:lnTo>
                    <a:pt x="1462373" y="614744"/>
                  </a:lnTo>
                  <a:lnTo>
                    <a:pt x="1422178" y="644461"/>
                  </a:lnTo>
                  <a:lnTo>
                    <a:pt x="1422178" y="644461"/>
                  </a:lnTo>
                  <a:lnTo>
                    <a:pt x="1417892" y="643033"/>
                  </a:lnTo>
                  <a:lnTo>
                    <a:pt x="1417892" y="643033"/>
                  </a:lnTo>
                  <a:lnTo>
                    <a:pt x="1407319" y="659130"/>
                  </a:lnTo>
                  <a:lnTo>
                    <a:pt x="1389317" y="653986"/>
                  </a:lnTo>
                  <a:lnTo>
                    <a:pt x="1399508" y="725043"/>
                  </a:lnTo>
                  <a:lnTo>
                    <a:pt x="1421130" y="741236"/>
                  </a:lnTo>
                  <a:lnTo>
                    <a:pt x="1405795" y="773811"/>
                  </a:lnTo>
                  <a:lnTo>
                    <a:pt x="1415415" y="804196"/>
                  </a:lnTo>
                  <a:lnTo>
                    <a:pt x="1342549" y="771049"/>
                  </a:lnTo>
                  <a:lnTo>
                    <a:pt x="1355408" y="800005"/>
                  </a:lnTo>
                  <a:lnTo>
                    <a:pt x="1327118" y="823151"/>
                  </a:lnTo>
                  <a:lnTo>
                    <a:pt x="1278350" y="813721"/>
                  </a:lnTo>
                  <a:lnTo>
                    <a:pt x="1317689" y="895064"/>
                  </a:lnTo>
                  <a:lnTo>
                    <a:pt x="1293971" y="893064"/>
                  </a:lnTo>
                  <a:lnTo>
                    <a:pt x="1266254" y="939260"/>
                  </a:lnTo>
                  <a:lnTo>
                    <a:pt x="1312831" y="983647"/>
                  </a:lnTo>
                  <a:lnTo>
                    <a:pt x="1308449" y="1002887"/>
                  </a:lnTo>
                  <a:lnTo>
                    <a:pt x="1323785" y="1002220"/>
                  </a:lnTo>
                  <a:lnTo>
                    <a:pt x="1309688" y="1018985"/>
                  </a:lnTo>
                  <a:lnTo>
                    <a:pt x="1325023" y="1044416"/>
                  </a:lnTo>
                  <a:lnTo>
                    <a:pt x="1275969" y="1027366"/>
                  </a:lnTo>
                  <a:lnTo>
                    <a:pt x="1281493" y="1075849"/>
                  </a:lnTo>
                  <a:lnTo>
                    <a:pt x="1260824" y="1077468"/>
                  </a:lnTo>
                  <a:lnTo>
                    <a:pt x="1233583" y="1121283"/>
                  </a:lnTo>
                  <a:lnTo>
                    <a:pt x="1264158" y="1145477"/>
                  </a:lnTo>
                  <a:lnTo>
                    <a:pt x="1231011" y="1175671"/>
                  </a:lnTo>
                  <a:lnTo>
                    <a:pt x="1231011" y="1175671"/>
                  </a:lnTo>
                  <a:lnTo>
                    <a:pt x="1223296" y="1175766"/>
                  </a:lnTo>
                  <a:lnTo>
                    <a:pt x="1223296" y="1175766"/>
                  </a:lnTo>
                  <a:lnTo>
                    <a:pt x="1222915" y="1215485"/>
                  </a:lnTo>
                  <a:lnTo>
                    <a:pt x="1206722" y="1213199"/>
                  </a:lnTo>
                  <a:lnTo>
                    <a:pt x="1248727" y="1229868"/>
                  </a:lnTo>
                  <a:lnTo>
                    <a:pt x="1203960" y="1290352"/>
                  </a:lnTo>
                  <a:lnTo>
                    <a:pt x="1173956" y="1290542"/>
                  </a:lnTo>
                  <a:lnTo>
                    <a:pt x="1188339" y="1306925"/>
                  </a:lnTo>
                  <a:lnTo>
                    <a:pt x="1188339" y="1306925"/>
                  </a:lnTo>
                  <a:lnTo>
                    <a:pt x="1191673" y="1312355"/>
                  </a:lnTo>
                  <a:lnTo>
                    <a:pt x="1191673" y="1312355"/>
                  </a:lnTo>
                  <a:lnTo>
                    <a:pt x="1188244" y="1337977"/>
                  </a:lnTo>
                  <a:lnTo>
                    <a:pt x="1188244" y="1337977"/>
                  </a:lnTo>
                  <a:lnTo>
                    <a:pt x="1141762" y="1368743"/>
                  </a:lnTo>
                  <a:lnTo>
                    <a:pt x="1147763" y="1390079"/>
                  </a:lnTo>
                  <a:lnTo>
                    <a:pt x="1136047" y="1373886"/>
                  </a:lnTo>
                  <a:lnTo>
                    <a:pt x="1046607" y="1399318"/>
                  </a:lnTo>
                  <a:lnTo>
                    <a:pt x="1046607" y="1399318"/>
                  </a:lnTo>
                  <a:lnTo>
                    <a:pt x="1001744" y="1377029"/>
                  </a:lnTo>
                  <a:lnTo>
                    <a:pt x="1005364" y="1358837"/>
                  </a:lnTo>
                  <a:lnTo>
                    <a:pt x="974217" y="1335405"/>
                  </a:lnTo>
                  <a:lnTo>
                    <a:pt x="968693" y="1367409"/>
                  </a:lnTo>
                  <a:lnTo>
                    <a:pt x="876872" y="1399032"/>
                  </a:lnTo>
                  <a:lnTo>
                    <a:pt x="854297" y="1337882"/>
                  </a:lnTo>
                  <a:lnTo>
                    <a:pt x="833438" y="1335786"/>
                  </a:lnTo>
                  <a:lnTo>
                    <a:pt x="835533" y="1308735"/>
                  </a:lnTo>
                  <a:lnTo>
                    <a:pt x="820198" y="1314736"/>
                  </a:lnTo>
                  <a:lnTo>
                    <a:pt x="815435" y="1287780"/>
                  </a:lnTo>
                  <a:lnTo>
                    <a:pt x="782765" y="1271111"/>
                  </a:lnTo>
                  <a:lnTo>
                    <a:pt x="763810" y="1276350"/>
                  </a:lnTo>
                  <a:lnTo>
                    <a:pt x="742188" y="1242155"/>
                  </a:lnTo>
                  <a:lnTo>
                    <a:pt x="722948" y="1236916"/>
                  </a:lnTo>
                  <a:lnTo>
                    <a:pt x="707612" y="1263587"/>
                  </a:lnTo>
                  <a:lnTo>
                    <a:pt x="663607" y="1269492"/>
                  </a:lnTo>
                  <a:lnTo>
                    <a:pt x="651796" y="1200341"/>
                  </a:lnTo>
                  <a:lnTo>
                    <a:pt x="589693" y="1258538"/>
                  </a:lnTo>
                  <a:lnTo>
                    <a:pt x="556832" y="1256729"/>
                  </a:lnTo>
                  <a:lnTo>
                    <a:pt x="552164" y="1235964"/>
                  </a:lnTo>
                  <a:lnTo>
                    <a:pt x="491871" y="1221962"/>
                  </a:lnTo>
                  <a:lnTo>
                    <a:pt x="493681" y="1189958"/>
                  </a:lnTo>
                  <a:lnTo>
                    <a:pt x="431102" y="1198912"/>
                  </a:lnTo>
                  <a:lnTo>
                    <a:pt x="435674" y="1165860"/>
                  </a:lnTo>
                  <a:lnTo>
                    <a:pt x="423100" y="1176242"/>
                  </a:lnTo>
                  <a:lnTo>
                    <a:pt x="404336" y="1148144"/>
                  </a:lnTo>
                  <a:lnTo>
                    <a:pt x="393002" y="1157764"/>
                  </a:lnTo>
                  <a:lnTo>
                    <a:pt x="365855" y="1104233"/>
                  </a:lnTo>
                  <a:lnTo>
                    <a:pt x="343948" y="1109472"/>
                  </a:lnTo>
                  <a:lnTo>
                    <a:pt x="317468" y="1088898"/>
                  </a:lnTo>
                  <a:lnTo>
                    <a:pt x="304324" y="1110996"/>
                  </a:lnTo>
                  <a:lnTo>
                    <a:pt x="300419" y="1089089"/>
                  </a:lnTo>
                  <a:lnTo>
                    <a:pt x="251270" y="1142619"/>
                  </a:lnTo>
                  <a:lnTo>
                    <a:pt x="252889" y="1097280"/>
                  </a:lnTo>
                  <a:lnTo>
                    <a:pt x="222980" y="1093184"/>
                  </a:lnTo>
                  <a:lnTo>
                    <a:pt x="223838" y="1039559"/>
                  </a:lnTo>
                  <a:lnTo>
                    <a:pt x="193072" y="1043654"/>
                  </a:lnTo>
                  <a:lnTo>
                    <a:pt x="160687" y="1074611"/>
                  </a:lnTo>
                  <a:lnTo>
                    <a:pt x="130397" y="1066419"/>
                  </a:lnTo>
                  <a:lnTo>
                    <a:pt x="139541" y="1021461"/>
                  </a:lnTo>
                  <a:lnTo>
                    <a:pt x="91440" y="994791"/>
                  </a:lnTo>
                  <a:lnTo>
                    <a:pt x="94583" y="966978"/>
                  </a:lnTo>
                  <a:lnTo>
                    <a:pt x="149638" y="963930"/>
                  </a:lnTo>
                  <a:lnTo>
                    <a:pt x="158210" y="830009"/>
                  </a:lnTo>
                  <a:lnTo>
                    <a:pt x="86963" y="776954"/>
                  </a:lnTo>
                  <a:lnTo>
                    <a:pt x="41148" y="785622"/>
                  </a:lnTo>
                  <a:lnTo>
                    <a:pt x="32575" y="764857"/>
                  </a:lnTo>
                  <a:lnTo>
                    <a:pt x="46673" y="744284"/>
                  </a:lnTo>
                  <a:lnTo>
                    <a:pt x="46673" y="744284"/>
                  </a:lnTo>
                  <a:lnTo>
                    <a:pt x="49530" y="743712"/>
                  </a:lnTo>
                  <a:lnTo>
                    <a:pt x="49530" y="743712"/>
                  </a:lnTo>
                  <a:lnTo>
                    <a:pt x="45339" y="687324"/>
                  </a:lnTo>
                  <a:lnTo>
                    <a:pt x="67723" y="673608"/>
                  </a:lnTo>
                  <a:lnTo>
                    <a:pt x="61532" y="635889"/>
                  </a:lnTo>
                  <a:lnTo>
                    <a:pt x="84296" y="624459"/>
                  </a:lnTo>
                  <a:lnTo>
                    <a:pt x="53626" y="611981"/>
                  </a:lnTo>
                  <a:lnTo>
                    <a:pt x="59722" y="567309"/>
                  </a:lnTo>
                  <a:lnTo>
                    <a:pt x="44101" y="553212"/>
                  </a:lnTo>
                  <a:lnTo>
                    <a:pt x="96583" y="541211"/>
                  </a:lnTo>
                  <a:lnTo>
                    <a:pt x="110681" y="502253"/>
                  </a:lnTo>
                  <a:lnTo>
                    <a:pt x="53150" y="425386"/>
                  </a:lnTo>
                  <a:lnTo>
                    <a:pt x="19907" y="414242"/>
                  </a:lnTo>
                  <a:lnTo>
                    <a:pt x="11335" y="427958"/>
                  </a:lnTo>
                  <a:lnTo>
                    <a:pt x="0" y="39500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Grafika 2">
              <a:extLst>
                <a:ext uri="{FF2B5EF4-FFF2-40B4-BE49-F238E27FC236}">
                  <a16:creationId xmlns:a16="http://schemas.microsoft.com/office/drawing/2014/main" id="{81DD553D-E912-48BA-BCFF-AC8EF5F325A9}"/>
                </a:ext>
              </a:extLst>
            </p:cNvPr>
            <p:cNvSpPr/>
            <p:nvPr/>
          </p:nvSpPr>
          <p:spPr>
            <a:xfrm>
              <a:off x="9549956" y="1107992"/>
              <a:ext cx="1496948" cy="1443894"/>
            </a:xfrm>
            <a:custGeom>
              <a:avLst/>
              <a:gdLst>
                <a:gd name="connsiteX0" fmla="*/ 701516 w 1496948"/>
                <a:gd name="connsiteY0" fmla="*/ 0 h 1443894"/>
                <a:gd name="connsiteX1" fmla="*/ 739045 w 1496948"/>
                <a:gd name="connsiteY1" fmla="*/ 44958 h 1443894"/>
                <a:gd name="connsiteX2" fmla="*/ 802386 w 1496948"/>
                <a:gd name="connsiteY2" fmla="*/ 37148 h 1443894"/>
                <a:gd name="connsiteX3" fmla="*/ 829723 w 1496948"/>
                <a:gd name="connsiteY3" fmla="*/ 51626 h 1443894"/>
                <a:gd name="connsiteX4" fmla="*/ 827532 w 1496948"/>
                <a:gd name="connsiteY4" fmla="*/ 68866 h 1443894"/>
                <a:gd name="connsiteX5" fmla="*/ 897160 w 1496948"/>
                <a:gd name="connsiteY5" fmla="*/ 96679 h 1443894"/>
                <a:gd name="connsiteX6" fmla="*/ 921449 w 1496948"/>
                <a:gd name="connsiteY6" fmla="*/ 129730 h 1443894"/>
                <a:gd name="connsiteX7" fmla="*/ 945737 w 1496948"/>
                <a:gd name="connsiteY7" fmla="*/ 110776 h 1443894"/>
                <a:gd name="connsiteX8" fmla="*/ 972979 w 1496948"/>
                <a:gd name="connsiteY8" fmla="*/ 123349 h 1443894"/>
                <a:gd name="connsiteX9" fmla="*/ 1008126 w 1496948"/>
                <a:gd name="connsiteY9" fmla="*/ 103822 h 1443894"/>
                <a:gd name="connsiteX10" fmla="*/ 1034510 w 1496948"/>
                <a:gd name="connsiteY10" fmla="*/ 108299 h 1443894"/>
                <a:gd name="connsiteX11" fmla="*/ 1058894 w 1496948"/>
                <a:gd name="connsiteY11" fmla="*/ 78105 h 1443894"/>
                <a:gd name="connsiteX12" fmla="*/ 1098233 w 1496948"/>
                <a:gd name="connsiteY12" fmla="*/ 102965 h 1443894"/>
                <a:gd name="connsiteX13" fmla="*/ 1103662 w 1496948"/>
                <a:gd name="connsiteY13" fmla="*/ 126968 h 1443894"/>
                <a:gd name="connsiteX14" fmla="*/ 1133951 w 1496948"/>
                <a:gd name="connsiteY14" fmla="*/ 115348 h 1443894"/>
                <a:gd name="connsiteX15" fmla="*/ 1165003 w 1496948"/>
                <a:gd name="connsiteY15" fmla="*/ 146876 h 1443894"/>
                <a:gd name="connsiteX16" fmla="*/ 1160335 w 1496948"/>
                <a:gd name="connsiteY16" fmla="*/ 192786 h 1443894"/>
                <a:gd name="connsiteX17" fmla="*/ 1181862 w 1496948"/>
                <a:gd name="connsiteY17" fmla="*/ 229362 h 1443894"/>
                <a:gd name="connsiteX18" fmla="*/ 1216152 w 1496948"/>
                <a:gd name="connsiteY18" fmla="*/ 230791 h 1443894"/>
                <a:gd name="connsiteX19" fmla="*/ 1231678 w 1496948"/>
                <a:gd name="connsiteY19" fmla="*/ 257556 h 1443894"/>
                <a:gd name="connsiteX20" fmla="*/ 1275588 w 1496948"/>
                <a:gd name="connsiteY20" fmla="*/ 270415 h 1443894"/>
                <a:gd name="connsiteX21" fmla="*/ 1268349 w 1496948"/>
                <a:gd name="connsiteY21" fmla="*/ 315278 h 1443894"/>
                <a:gd name="connsiteX22" fmla="*/ 1235678 w 1496948"/>
                <a:gd name="connsiteY22" fmla="*/ 341281 h 1443894"/>
                <a:gd name="connsiteX23" fmla="*/ 1267492 w 1496948"/>
                <a:gd name="connsiteY23" fmla="*/ 357664 h 1443894"/>
                <a:gd name="connsiteX24" fmla="*/ 1279493 w 1496948"/>
                <a:gd name="connsiteY24" fmla="*/ 384715 h 1443894"/>
                <a:gd name="connsiteX25" fmla="*/ 1282351 w 1496948"/>
                <a:gd name="connsiteY25" fmla="*/ 400812 h 1443894"/>
                <a:gd name="connsiteX26" fmla="*/ 1254538 w 1496948"/>
                <a:gd name="connsiteY26" fmla="*/ 428054 h 1443894"/>
                <a:gd name="connsiteX27" fmla="*/ 1295210 w 1496948"/>
                <a:gd name="connsiteY27" fmla="*/ 427292 h 1443894"/>
                <a:gd name="connsiteX28" fmla="*/ 1299686 w 1496948"/>
                <a:gd name="connsiteY28" fmla="*/ 450342 h 1443894"/>
                <a:gd name="connsiteX29" fmla="*/ 1364552 w 1496948"/>
                <a:gd name="connsiteY29" fmla="*/ 422910 h 1443894"/>
                <a:gd name="connsiteX30" fmla="*/ 1398079 w 1496948"/>
                <a:gd name="connsiteY30" fmla="*/ 445103 h 1443894"/>
                <a:gd name="connsiteX31" fmla="*/ 1408462 w 1496948"/>
                <a:gd name="connsiteY31" fmla="*/ 472916 h 1443894"/>
                <a:gd name="connsiteX32" fmla="*/ 1443704 w 1496948"/>
                <a:gd name="connsiteY32" fmla="*/ 474726 h 1443894"/>
                <a:gd name="connsiteX33" fmla="*/ 1474375 w 1496948"/>
                <a:gd name="connsiteY33" fmla="*/ 544354 h 1443894"/>
                <a:gd name="connsiteX34" fmla="*/ 1438085 w 1496948"/>
                <a:gd name="connsiteY34" fmla="*/ 547497 h 1443894"/>
                <a:gd name="connsiteX35" fmla="*/ 1451896 w 1496948"/>
                <a:gd name="connsiteY35" fmla="*/ 554164 h 1443894"/>
                <a:gd name="connsiteX36" fmla="*/ 1453039 w 1496948"/>
                <a:gd name="connsiteY36" fmla="*/ 612743 h 1443894"/>
                <a:gd name="connsiteX37" fmla="*/ 1496854 w 1496948"/>
                <a:gd name="connsiteY37" fmla="*/ 633984 h 1443894"/>
                <a:gd name="connsiteX38" fmla="*/ 1496949 w 1496948"/>
                <a:gd name="connsiteY38" fmla="*/ 660845 h 1443894"/>
                <a:gd name="connsiteX39" fmla="*/ 1474946 w 1496948"/>
                <a:gd name="connsiteY39" fmla="*/ 697802 h 1443894"/>
                <a:gd name="connsiteX40" fmla="*/ 1416082 w 1496948"/>
                <a:gd name="connsiteY40" fmla="*/ 685229 h 1443894"/>
                <a:gd name="connsiteX41" fmla="*/ 1385316 w 1496948"/>
                <a:gd name="connsiteY41" fmla="*/ 657987 h 1443894"/>
                <a:gd name="connsiteX42" fmla="*/ 1341310 w 1496948"/>
                <a:gd name="connsiteY42" fmla="*/ 693992 h 1443894"/>
                <a:gd name="connsiteX43" fmla="*/ 1366171 w 1496948"/>
                <a:gd name="connsiteY43" fmla="*/ 774954 h 1443894"/>
                <a:gd name="connsiteX44" fmla="*/ 1386554 w 1496948"/>
                <a:gd name="connsiteY44" fmla="*/ 789908 h 1443894"/>
                <a:gd name="connsiteX45" fmla="*/ 1376362 w 1496948"/>
                <a:gd name="connsiteY45" fmla="*/ 839629 h 1443894"/>
                <a:gd name="connsiteX46" fmla="*/ 1423987 w 1496948"/>
                <a:gd name="connsiteY46" fmla="*/ 831152 h 1443894"/>
                <a:gd name="connsiteX47" fmla="*/ 1429036 w 1496948"/>
                <a:gd name="connsiteY47" fmla="*/ 851916 h 1443894"/>
                <a:gd name="connsiteX48" fmla="*/ 1405604 w 1496948"/>
                <a:gd name="connsiteY48" fmla="*/ 909542 h 1443894"/>
                <a:gd name="connsiteX49" fmla="*/ 1367409 w 1496948"/>
                <a:gd name="connsiteY49" fmla="*/ 949262 h 1443894"/>
                <a:gd name="connsiteX50" fmla="*/ 1363409 w 1496948"/>
                <a:gd name="connsiteY50" fmla="*/ 982980 h 1443894"/>
                <a:gd name="connsiteX51" fmla="*/ 1363409 w 1496948"/>
                <a:gd name="connsiteY51" fmla="*/ 982980 h 1443894"/>
                <a:gd name="connsiteX52" fmla="*/ 1355217 w 1496948"/>
                <a:gd name="connsiteY52" fmla="*/ 1011650 h 1443894"/>
                <a:gd name="connsiteX53" fmla="*/ 1330261 w 1496948"/>
                <a:gd name="connsiteY53" fmla="*/ 1020889 h 1443894"/>
                <a:gd name="connsiteX54" fmla="*/ 1342549 w 1496948"/>
                <a:gd name="connsiteY54" fmla="*/ 1058894 h 1443894"/>
                <a:gd name="connsiteX55" fmla="*/ 1329500 w 1496948"/>
                <a:gd name="connsiteY55" fmla="*/ 1089279 h 1443894"/>
                <a:gd name="connsiteX56" fmla="*/ 1306830 w 1496948"/>
                <a:gd name="connsiteY56" fmla="*/ 1070134 h 1443894"/>
                <a:gd name="connsiteX57" fmla="*/ 1290447 w 1496948"/>
                <a:gd name="connsiteY57" fmla="*/ 1085660 h 1443894"/>
                <a:gd name="connsiteX58" fmla="*/ 1264920 w 1496948"/>
                <a:gd name="connsiteY58" fmla="*/ 1068991 h 1443894"/>
                <a:gd name="connsiteX59" fmla="*/ 1254538 w 1496948"/>
                <a:gd name="connsiteY59" fmla="*/ 1072229 h 1443894"/>
                <a:gd name="connsiteX60" fmla="*/ 1267587 w 1496948"/>
                <a:gd name="connsiteY60" fmla="*/ 1110329 h 1443894"/>
                <a:gd name="connsiteX61" fmla="*/ 1253871 w 1496948"/>
                <a:gd name="connsiteY61" fmla="*/ 1119759 h 1443894"/>
                <a:gd name="connsiteX62" fmla="*/ 1218628 w 1496948"/>
                <a:gd name="connsiteY62" fmla="*/ 1116425 h 1443894"/>
                <a:gd name="connsiteX63" fmla="*/ 1203484 w 1496948"/>
                <a:gd name="connsiteY63" fmla="*/ 1132808 h 1443894"/>
                <a:gd name="connsiteX64" fmla="*/ 1145191 w 1496948"/>
                <a:gd name="connsiteY64" fmla="*/ 1109568 h 1443894"/>
                <a:gd name="connsiteX65" fmla="*/ 1117854 w 1496948"/>
                <a:gd name="connsiteY65" fmla="*/ 1121378 h 1443894"/>
                <a:gd name="connsiteX66" fmla="*/ 1130332 w 1496948"/>
                <a:gd name="connsiteY66" fmla="*/ 1150525 h 1443894"/>
                <a:gd name="connsiteX67" fmla="*/ 1106329 w 1496948"/>
                <a:gd name="connsiteY67" fmla="*/ 1172623 h 1443894"/>
                <a:gd name="connsiteX68" fmla="*/ 1107281 w 1496948"/>
                <a:gd name="connsiteY68" fmla="*/ 1230630 h 1443894"/>
                <a:gd name="connsiteX69" fmla="*/ 1151763 w 1496948"/>
                <a:gd name="connsiteY69" fmla="*/ 1244537 h 1443894"/>
                <a:gd name="connsiteX70" fmla="*/ 1134713 w 1496948"/>
                <a:gd name="connsiteY70" fmla="*/ 1332452 h 1443894"/>
                <a:gd name="connsiteX71" fmla="*/ 1094708 w 1496948"/>
                <a:gd name="connsiteY71" fmla="*/ 1311783 h 1443894"/>
                <a:gd name="connsiteX72" fmla="*/ 1044702 w 1496948"/>
                <a:gd name="connsiteY72" fmla="*/ 1253300 h 1443894"/>
                <a:gd name="connsiteX73" fmla="*/ 1017079 w 1496948"/>
                <a:gd name="connsiteY73" fmla="*/ 1320641 h 1443894"/>
                <a:gd name="connsiteX74" fmla="*/ 1025461 w 1496948"/>
                <a:gd name="connsiteY74" fmla="*/ 1361980 h 1443894"/>
                <a:gd name="connsiteX75" fmla="*/ 1025461 w 1496948"/>
                <a:gd name="connsiteY75" fmla="*/ 1361980 h 1443894"/>
                <a:gd name="connsiteX76" fmla="*/ 1025461 w 1496948"/>
                <a:gd name="connsiteY76" fmla="*/ 1371219 h 1443894"/>
                <a:gd name="connsiteX77" fmla="*/ 1025461 w 1496948"/>
                <a:gd name="connsiteY77" fmla="*/ 1371219 h 1443894"/>
                <a:gd name="connsiteX78" fmla="*/ 1017365 w 1496948"/>
                <a:gd name="connsiteY78" fmla="*/ 1384554 h 1443894"/>
                <a:gd name="connsiteX79" fmla="*/ 1017365 w 1496948"/>
                <a:gd name="connsiteY79" fmla="*/ 1384554 h 1443894"/>
                <a:gd name="connsiteX80" fmla="*/ 1016508 w 1496948"/>
                <a:gd name="connsiteY80" fmla="*/ 1384459 h 1443894"/>
                <a:gd name="connsiteX81" fmla="*/ 1016508 w 1496948"/>
                <a:gd name="connsiteY81" fmla="*/ 1384459 h 1443894"/>
                <a:gd name="connsiteX82" fmla="*/ 1006697 w 1496948"/>
                <a:gd name="connsiteY82" fmla="*/ 1394746 h 1443894"/>
                <a:gd name="connsiteX83" fmla="*/ 1006697 w 1496948"/>
                <a:gd name="connsiteY83" fmla="*/ 1394746 h 1443894"/>
                <a:gd name="connsiteX84" fmla="*/ 1002220 w 1496948"/>
                <a:gd name="connsiteY84" fmla="*/ 1398080 h 1443894"/>
                <a:gd name="connsiteX85" fmla="*/ 1002220 w 1496948"/>
                <a:gd name="connsiteY85" fmla="*/ 1398080 h 1443894"/>
                <a:gd name="connsiteX86" fmla="*/ 992315 w 1496948"/>
                <a:gd name="connsiteY86" fmla="*/ 1399223 h 1443894"/>
                <a:gd name="connsiteX87" fmla="*/ 992315 w 1496948"/>
                <a:gd name="connsiteY87" fmla="*/ 1399223 h 1443894"/>
                <a:gd name="connsiteX88" fmla="*/ 993076 w 1496948"/>
                <a:gd name="connsiteY88" fmla="*/ 1401509 h 1443894"/>
                <a:gd name="connsiteX89" fmla="*/ 993076 w 1496948"/>
                <a:gd name="connsiteY89" fmla="*/ 1401509 h 1443894"/>
                <a:gd name="connsiteX90" fmla="*/ 969835 w 1496948"/>
                <a:gd name="connsiteY90" fmla="*/ 1433513 h 1443894"/>
                <a:gd name="connsiteX91" fmla="*/ 969835 w 1496948"/>
                <a:gd name="connsiteY91" fmla="*/ 1433513 h 1443894"/>
                <a:gd name="connsiteX92" fmla="*/ 926306 w 1496948"/>
                <a:gd name="connsiteY92" fmla="*/ 1443895 h 1443894"/>
                <a:gd name="connsiteX93" fmla="*/ 922782 w 1496948"/>
                <a:gd name="connsiteY93" fmla="*/ 1415320 h 1443894"/>
                <a:gd name="connsiteX94" fmla="*/ 876491 w 1496948"/>
                <a:gd name="connsiteY94" fmla="*/ 1391412 h 1443894"/>
                <a:gd name="connsiteX95" fmla="*/ 823341 w 1496948"/>
                <a:gd name="connsiteY95" fmla="*/ 1410272 h 1443894"/>
                <a:gd name="connsiteX96" fmla="*/ 812864 w 1496948"/>
                <a:gd name="connsiteY96" fmla="*/ 1360551 h 1443894"/>
                <a:gd name="connsiteX97" fmla="*/ 774192 w 1496948"/>
                <a:gd name="connsiteY97" fmla="*/ 1304163 h 1443894"/>
                <a:gd name="connsiteX98" fmla="*/ 761905 w 1496948"/>
                <a:gd name="connsiteY98" fmla="*/ 1296162 h 1443894"/>
                <a:gd name="connsiteX99" fmla="*/ 739045 w 1496948"/>
                <a:gd name="connsiteY99" fmla="*/ 1314355 h 1443894"/>
                <a:gd name="connsiteX100" fmla="*/ 715899 w 1496948"/>
                <a:gd name="connsiteY100" fmla="*/ 1286066 h 1443894"/>
                <a:gd name="connsiteX101" fmla="*/ 720852 w 1496948"/>
                <a:gd name="connsiteY101" fmla="*/ 1264920 h 1443894"/>
                <a:gd name="connsiteX102" fmla="*/ 683800 w 1496948"/>
                <a:gd name="connsiteY102" fmla="*/ 1277112 h 1443894"/>
                <a:gd name="connsiteX103" fmla="*/ 687705 w 1496948"/>
                <a:gd name="connsiteY103" fmla="*/ 1303115 h 1443894"/>
                <a:gd name="connsiteX104" fmla="*/ 662083 w 1496948"/>
                <a:gd name="connsiteY104" fmla="*/ 1318736 h 1443894"/>
                <a:gd name="connsiteX105" fmla="*/ 627507 w 1496948"/>
                <a:gd name="connsiteY105" fmla="*/ 1290733 h 1443894"/>
                <a:gd name="connsiteX106" fmla="*/ 611029 w 1496948"/>
                <a:gd name="connsiteY106" fmla="*/ 1298067 h 1443894"/>
                <a:gd name="connsiteX107" fmla="*/ 591407 w 1496948"/>
                <a:gd name="connsiteY107" fmla="*/ 1267206 h 1443894"/>
                <a:gd name="connsiteX108" fmla="*/ 572167 w 1496948"/>
                <a:gd name="connsiteY108" fmla="*/ 1272731 h 1443894"/>
                <a:gd name="connsiteX109" fmla="*/ 503873 w 1496948"/>
                <a:gd name="connsiteY109" fmla="*/ 1213961 h 1443894"/>
                <a:gd name="connsiteX110" fmla="*/ 485013 w 1496948"/>
                <a:gd name="connsiteY110" fmla="*/ 1217105 h 1443894"/>
                <a:gd name="connsiteX111" fmla="*/ 464249 w 1496948"/>
                <a:gd name="connsiteY111" fmla="*/ 1252538 h 1443894"/>
                <a:gd name="connsiteX112" fmla="*/ 449390 w 1496948"/>
                <a:gd name="connsiteY112" fmla="*/ 1237583 h 1443894"/>
                <a:gd name="connsiteX113" fmla="*/ 338328 w 1496948"/>
                <a:gd name="connsiteY113" fmla="*/ 1257395 h 1443894"/>
                <a:gd name="connsiteX114" fmla="*/ 338328 w 1496948"/>
                <a:gd name="connsiteY114" fmla="*/ 1257395 h 1443894"/>
                <a:gd name="connsiteX115" fmla="*/ 290703 w 1496948"/>
                <a:gd name="connsiteY115" fmla="*/ 1230249 h 1443894"/>
                <a:gd name="connsiteX116" fmla="*/ 270224 w 1496948"/>
                <a:gd name="connsiteY116" fmla="*/ 1178243 h 1443894"/>
                <a:gd name="connsiteX117" fmla="*/ 253651 w 1496948"/>
                <a:gd name="connsiteY117" fmla="*/ 1180433 h 1443894"/>
                <a:gd name="connsiteX118" fmla="*/ 236125 w 1496948"/>
                <a:gd name="connsiteY118" fmla="*/ 1223581 h 1443894"/>
                <a:gd name="connsiteX119" fmla="*/ 221933 w 1496948"/>
                <a:gd name="connsiteY119" fmla="*/ 1197102 h 1443894"/>
                <a:gd name="connsiteX120" fmla="*/ 129159 w 1496948"/>
                <a:gd name="connsiteY120" fmla="*/ 1183481 h 1443894"/>
                <a:gd name="connsiteX121" fmla="*/ 44482 w 1496948"/>
                <a:gd name="connsiteY121" fmla="*/ 1146048 h 1443894"/>
                <a:gd name="connsiteX122" fmla="*/ 44482 w 1496948"/>
                <a:gd name="connsiteY122" fmla="*/ 1146048 h 1443894"/>
                <a:gd name="connsiteX123" fmla="*/ 58483 w 1496948"/>
                <a:gd name="connsiteY123" fmla="*/ 1056227 h 1443894"/>
                <a:gd name="connsiteX124" fmla="*/ 17717 w 1496948"/>
                <a:gd name="connsiteY124" fmla="*/ 1061656 h 1443894"/>
                <a:gd name="connsiteX125" fmla="*/ 0 w 1496948"/>
                <a:gd name="connsiteY125" fmla="*/ 978313 h 1443894"/>
                <a:gd name="connsiteX126" fmla="*/ 26289 w 1496948"/>
                <a:gd name="connsiteY126" fmla="*/ 973455 h 1443894"/>
                <a:gd name="connsiteX127" fmla="*/ 36576 w 1496948"/>
                <a:gd name="connsiteY127" fmla="*/ 946976 h 1443894"/>
                <a:gd name="connsiteX128" fmla="*/ 69247 w 1496948"/>
                <a:gd name="connsiteY128" fmla="*/ 943356 h 1443894"/>
                <a:gd name="connsiteX129" fmla="*/ 76581 w 1496948"/>
                <a:gd name="connsiteY129" fmla="*/ 915543 h 1443894"/>
                <a:gd name="connsiteX130" fmla="*/ 62865 w 1496948"/>
                <a:gd name="connsiteY130" fmla="*/ 896779 h 1443894"/>
                <a:gd name="connsiteX131" fmla="*/ 89535 w 1496948"/>
                <a:gd name="connsiteY131" fmla="*/ 889254 h 1443894"/>
                <a:gd name="connsiteX132" fmla="*/ 141065 w 1496948"/>
                <a:gd name="connsiteY132" fmla="*/ 919353 h 1443894"/>
                <a:gd name="connsiteX133" fmla="*/ 172974 w 1496948"/>
                <a:gd name="connsiteY133" fmla="*/ 866870 h 1443894"/>
                <a:gd name="connsiteX134" fmla="*/ 159067 w 1496948"/>
                <a:gd name="connsiteY134" fmla="*/ 812768 h 1443894"/>
                <a:gd name="connsiteX135" fmla="*/ 170974 w 1496948"/>
                <a:gd name="connsiteY135" fmla="*/ 755428 h 1443894"/>
                <a:gd name="connsiteX136" fmla="*/ 154210 w 1496948"/>
                <a:gd name="connsiteY136" fmla="*/ 748951 h 1443894"/>
                <a:gd name="connsiteX137" fmla="*/ 173545 w 1496948"/>
                <a:gd name="connsiteY137" fmla="*/ 701802 h 1443894"/>
                <a:gd name="connsiteX138" fmla="*/ 157258 w 1496948"/>
                <a:gd name="connsiteY138" fmla="*/ 694754 h 1443894"/>
                <a:gd name="connsiteX139" fmla="*/ 190881 w 1496948"/>
                <a:gd name="connsiteY139" fmla="*/ 651891 h 1443894"/>
                <a:gd name="connsiteX140" fmla="*/ 186785 w 1496948"/>
                <a:gd name="connsiteY140" fmla="*/ 613791 h 1443894"/>
                <a:gd name="connsiteX141" fmla="*/ 202311 w 1496948"/>
                <a:gd name="connsiteY141" fmla="*/ 597884 h 1443894"/>
                <a:gd name="connsiteX142" fmla="*/ 191262 w 1496948"/>
                <a:gd name="connsiteY142" fmla="*/ 573691 h 1443894"/>
                <a:gd name="connsiteX143" fmla="*/ 209264 w 1496948"/>
                <a:gd name="connsiteY143" fmla="*/ 561404 h 1443894"/>
                <a:gd name="connsiteX144" fmla="*/ 206502 w 1496948"/>
                <a:gd name="connsiteY144" fmla="*/ 540925 h 1443894"/>
                <a:gd name="connsiteX145" fmla="*/ 224695 w 1496948"/>
                <a:gd name="connsiteY145" fmla="*/ 545306 h 1443894"/>
                <a:gd name="connsiteX146" fmla="*/ 226504 w 1496948"/>
                <a:gd name="connsiteY146" fmla="*/ 516160 h 1443894"/>
                <a:gd name="connsiteX147" fmla="*/ 244031 w 1496948"/>
                <a:gd name="connsiteY147" fmla="*/ 510350 h 1443894"/>
                <a:gd name="connsiteX148" fmla="*/ 251269 w 1496948"/>
                <a:gd name="connsiteY148" fmla="*/ 531590 h 1443894"/>
                <a:gd name="connsiteX149" fmla="*/ 297275 w 1496948"/>
                <a:gd name="connsiteY149" fmla="*/ 520446 h 1443894"/>
                <a:gd name="connsiteX150" fmla="*/ 351568 w 1496948"/>
                <a:gd name="connsiteY150" fmla="*/ 540830 h 1443894"/>
                <a:gd name="connsiteX151" fmla="*/ 356902 w 1496948"/>
                <a:gd name="connsiteY151" fmla="*/ 502920 h 1443894"/>
                <a:gd name="connsiteX152" fmla="*/ 411004 w 1496948"/>
                <a:gd name="connsiteY152" fmla="*/ 439007 h 1443894"/>
                <a:gd name="connsiteX153" fmla="*/ 372332 w 1496948"/>
                <a:gd name="connsiteY153" fmla="*/ 403288 h 1443894"/>
                <a:gd name="connsiteX154" fmla="*/ 364522 w 1496948"/>
                <a:gd name="connsiteY154" fmla="*/ 312134 h 1443894"/>
                <a:gd name="connsiteX155" fmla="*/ 382810 w 1496948"/>
                <a:gd name="connsiteY155" fmla="*/ 300895 h 1443894"/>
                <a:gd name="connsiteX156" fmla="*/ 432244 w 1496948"/>
                <a:gd name="connsiteY156" fmla="*/ 317754 h 1443894"/>
                <a:gd name="connsiteX157" fmla="*/ 440531 w 1496948"/>
                <a:gd name="connsiteY157" fmla="*/ 292037 h 1443894"/>
                <a:gd name="connsiteX158" fmla="*/ 490728 w 1496948"/>
                <a:gd name="connsiteY158" fmla="*/ 290798 h 1443894"/>
                <a:gd name="connsiteX159" fmla="*/ 500348 w 1496948"/>
                <a:gd name="connsiteY159" fmla="*/ 253746 h 1443894"/>
                <a:gd name="connsiteX160" fmla="*/ 479679 w 1496948"/>
                <a:gd name="connsiteY160" fmla="*/ 234696 h 1443894"/>
                <a:gd name="connsiteX161" fmla="*/ 491204 w 1496948"/>
                <a:gd name="connsiteY161" fmla="*/ 180213 h 1443894"/>
                <a:gd name="connsiteX162" fmla="*/ 528923 w 1496948"/>
                <a:gd name="connsiteY162" fmla="*/ 165163 h 1443894"/>
                <a:gd name="connsiteX163" fmla="*/ 584549 w 1496948"/>
                <a:gd name="connsiteY163" fmla="*/ 180689 h 1443894"/>
                <a:gd name="connsiteX164" fmla="*/ 574453 w 1496948"/>
                <a:gd name="connsiteY164" fmla="*/ 160496 h 1443894"/>
                <a:gd name="connsiteX165" fmla="*/ 593789 w 1496948"/>
                <a:gd name="connsiteY165" fmla="*/ 147447 h 1443894"/>
                <a:gd name="connsiteX166" fmla="*/ 591026 w 1496948"/>
                <a:gd name="connsiteY166" fmla="*/ 124206 h 1443894"/>
                <a:gd name="connsiteX167" fmla="*/ 550450 w 1496948"/>
                <a:gd name="connsiteY167" fmla="*/ 118967 h 1443894"/>
                <a:gd name="connsiteX168" fmla="*/ 559879 w 1496948"/>
                <a:gd name="connsiteY168" fmla="*/ 61341 h 1443894"/>
                <a:gd name="connsiteX169" fmla="*/ 559879 w 1496948"/>
                <a:gd name="connsiteY169" fmla="*/ 61341 h 1443894"/>
                <a:gd name="connsiteX170" fmla="*/ 649319 w 1496948"/>
                <a:gd name="connsiteY170" fmla="*/ 35909 h 1443894"/>
                <a:gd name="connsiteX171" fmla="*/ 661035 w 1496948"/>
                <a:gd name="connsiteY171" fmla="*/ 52102 h 1443894"/>
                <a:gd name="connsiteX172" fmla="*/ 655034 w 1496948"/>
                <a:gd name="connsiteY172" fmla="*/ 30766 h 144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496948" h="1443894">
                  <a:moveTo>
                    <a:pt x="701516" y="0"/>
                  </a:moveTo>
                  <a:lnTo>
                    <a:pt x="739045" y="44958"/>
                  </a:lnTo>
                  <a:lnTo>
                    <a:pt x="802386" y="37148"/>
                  </a:lnTo>
                  <a:lnTo>
                    <a:pt x="829723" y="51626"/>
                  </a:lnTo>
                  <a:lnTo>
                    <a:pt x="827532" y="68866"/>
                  </a:lnTo>
                  <a:lnTo>
                    <a:pt x="897160" y="96679"/>
                  </a:lnTo>
                  <a:lnTo>
                    <a:pt x="921449" y="129730"/>
                  </a:lnTo>
                  <a:lnTo>
                    <a:pt x="945737" y="110776"/>
                  </a:lnTo>
                  <a:lnTo>
                    <a:pt x="972979" y="123349"/>
                  </a:lnTo>
                  <a:lnTo>
                    <a:pt x="1008126" y="103822"/>
                  </a:lnTo>
                  <a:lnTo>
                    <a:pt x="1034510" y="108299"/>
                  </a:lnTo>
                  <a:lnTo>
                    <a:pt x="1058894" y="78105"/>
                  </a:lnTo>
                  <a:lnTo>
                    <a:pt x="1098233" y="102965"/>
                  </a:lnTo>
                  <a:lnTo>
                    <a:pt x="1103662" y="126968"/>
                  </a:lnTo>
                  <a:lnTo>
                    <a:pt x="1133951" y="115348"/>
                  </a:lnTo>
                  <a:lnTo>
                    <a:pt x="1165003" y="146876"/>
                  </a:lnTo>
                  <a:lnTo>
                    <a:pt x="1160335" y="192786"/>
                  </a:lnTo>
                  <a:lnTo>
                    <a:pt x="1181862" y="229362"/>
                  </a:lnTo>
                  <a:lnTo>
                    <a:pt x="1216152" y="230791"/>
                  </a:lnTo>
                  <a:lnTo>
                    <a:pt x="1231678" y="257556"/>
                  </a:lnTo>
                  <a:lnTo>
                    <a:pt x="1275588" y="270415"/>
                  </a:lnTo>
                  <a:lnTo>
                    <a:pt x="1268349" y="315278"/>
                  </a:lnTo>
                  <a:lnTo>
                    <a:pt x="1235678" y="341281"/>
                  </a:lnTo>
                  <a:lnTo>
                    <a:pt x="1267492" y="357664"/>
                  </a:lnTo>
                  <a:lnTo>
                    <a:pt x="1279493" y="384715"/>
                  </a:lnTo>
                  <a:lnTo>
                    <a:pt x="1282351" y="400812"/>
                  </a:lnTo>
                  <a:lnTo>
                    <a:pt x="1254538" y="428054"/>
                  </a:lnTo>
                  <a:lnTo>
                    <a:pt x="1295210" y="427292"/>
                  </a:lnTo>
                  <a:lnTo>
                    <a:pt x="1299686" y="450342"/>
                  </a:lnTo>
                  <a:lnTo>
                    <a:pt x="1364552" y="422910"/>
                  </a:lnTo>
                  <a:lnTo>
                    <a:pt x="1398079" y="445103"/>
                  </a:lnTo>
                  <a:lnTo>
                    <a:pt x="1408462" y="472916"/>
                  </a:lnTo>
                  <a:lnTo>
                    <a:pt x="1443704" y="474726"/>
                  </a:lnTo>
                  <a:lnTo>
                    <a:pt x="1474375" y="544354"/>
                  </a:lnTo>
                  <a:lnTo>
                    <a:pt x="1438085" y="547497"/>
                  </a:lnTo>
                  <a:lnTo>
                    <a:pt x="1451896" y="554164"/>
                  </a:lnTo>
                  <a:lnTo>
                    <a:pt x="1453039" y="612743"/>
                  </a:lnTo>
                  <a:lnTo>
                    <a:pt x="1496854" y="633984"/>
                  </a:lnTo>
                  <a:lnTo>
                    <a:pt x="1496949" y="660845"/>
                  </a:lnTo>
                  <a:lnTo>
                    <a:pt x="1474946" y="697802"/>
                  </a:lnTo>
                  <a:lnTo>
                    <a:pt x="1416082" y="685229"/>
                  </a:lnTo>
                  <a:lnTo>
                    <a:pt x="1385316" y="657987"/>
                  </a:lnTo>
                  <a:lnTo>
                    <a:pt x="1341310" y="693992"/>
                  </a:lnTo>
                  <a:lnTo>
                    <a:pt x="1366171" y="774954"/>
                  </a:lnTo>
                  <a:lnTo>
                    <a:pt x="1386554" y="789908"/>
                  </a:lnTo>
                  <a:lnTo>
                    <a:pt x="1376362" y="839629"/>
                  </a:lnTo>
                  <a:lnTo>
                    <a:pt x="1423987" y="831152"/>
                  </a:lnTo>
                  <a:lnTo>
                    <a:pt x="1429036" y="851916"/>
                  </a:lnTo>
                  <a:lnTo>
                    <a:pt x="1405604" y="909542"/>
                  </a:lnTo>
                  <a:lnTo>
                    <a:pt x="1367409" y="949262"/>
                  </a:lnTo>
                  <a:lnTo>
                    <a:pt x="1363409" y="982980"/>
                  </a:lnTo>
                  <a:lnTo>
                    <a:pt x="1363409" y="982980"/>
                  </a:lnTo>
                  <a:lnTo>
                    <a:pt x="1355217" y="1011650"/>
                  </a:lnTo>
                  <a:lnTo>
                    <a:pt x="1330261" y="1020889"/>
                  </a:lnTo>
                  <a:lnTo>
                    <a:pt x="1342549" y="1058894"/>
                  </a:lnTo>
                  <a:lnTo>
                    <a:pt x="1329500" y="1089279"/>
                  </a:lnTo>
                  <a:lnTo>
                    <a:pt x="1306830" y="1070134"/>
                  </a:lnTo>
                  <a:lnTo>
                    <a:pt x="1290447" y="1085660"/>
                  </a:lnTo>
                  <a:lnTo>
                    <a:pt x="1264920" y="1068991"/>
                  </a:lnTo>
                  <a:lnTo>
                    <a:pt x="1254538" y="1072229"/>
                  </a:lnTo>
                  <a:lnTo>
                    <a:pt x="1267587" y="1110329"/>
                  </a:lnTo>
                  <a:lnTo>
                    <a:pt x="1253871" y="1119759"/>
                  </a:lnTo>
                  <a:lnTo>
                    <a:pt x="1218628" y="1116425"/>
                  </a:lnTo>
                  <a:lnTo>
                    <a:pt x="1203484" y="1132808"/>
                  </a:lnTo>
                  <a:lnTo>
                    <a:pt x="1145191" y="1109568"/>
                  </a:lnTo>
                  <a:lnTo>
                    <a:pt x="1117854" y="1121378"/>
                  </a:lnTo>
                  <a:lnTo>
                    <a:pt x="1130332" y="1150525"/>
                  </a:lnTo>
                  <a:lnTo>
                    <a:pt x="1106329" y="1172623"/>
                  </a:lnTo>
                  <a:lnTo>
                    <a:pt x="1107281" y="1230630"/>
                  </a:lnTo>
                  <a:lnTo>
                    <a:pt x="1151763" y="1244537"/>
                  </a:lnTo>
                  <a:lnTo>
                    <a:pt x="1134713" y="1332452"/>
                  </a:lnTo>
                  <a:lnTo>
                    <a:pt x="1094708" y="1311783"/>
                  </a:lnTo>
                  <a:lnTo>
                    <a:pt x="1044702" y="1253300"/>
                  </a:lnTo>
                  <a:lnTo>
                    <a:pt x="1017079" y="1320641"/>
                  </a:lnTo>
                  <a:lnTo>
                    <a:pt x="1025461" y="1361980"/>
                  </a:lnTo>
                  <a:lnTo>
                    <a:pt x="1025461" y="1361980"/>
                  </a:lnTo>
                  <a:lnTo>
                    <a:pt x="1025461" y="1371219"/>
                  </a:lnTo>
                  <a:lnTo>
                    <a:pt x="1025461" y="1371219"/>
                  </a:lnTo>
                  <a:lnTo>
                    <a:pt x="1017365" y="1384554"/>
                  </a:lnTo>
                  <a:lnTo>
                    <a:pt x="1017365" y="1384554"/>
                  </a:lnTo>
                  <a:lnTo>
                    <a:pt x="1016508" y="1384459"/>
                  </a:lnTo>
                  <a:lnTo>
                    <a:pt x="1016508" y="1384459"/>
                  </a:lnTo>
                  <a:lnTo>
                    <a:pt x="1006697" y="1394746"/>
                  </a:lnTo>
                  <a:lnTo>
                    <a:pt x="1006697" y="1394746"/>
                  </a:lnTo>
                  <a:lnTo>
                    <a:pt x="1002220" y="1398080"/>
                  </a:lnTo>
                  <a:lnTo>
                    <a:pt x="1002220" y="1398080"/>
                  </a:lnTo>
                  <a:lnTo>
                    <a:pt x="992315" y="1399223"/>
                  </a:lnTo>
                  <a:lnTo>
                    <a:pt x="992315" y="1399223"/>
                  </a:lnTo>
                  <a:lnTo>
                    <a:pt x="993076" y="1401509"/>
                  </a:lnTo>
                  <a:lnTo>
                    <a:pt x="993076" y="1401509"/>
                  </a:lnTo>
                  <a:lnTo>
                    <a:pt x="969835" y="1433513"/>
                  </a:lnTo>
                  <a:lnTo>
                    <a:pt x="969835" y="1433513"/>
                  </a:lnTo>
                  <a:lnTo>
                    <a:pt x="926306" y="1443895"/>
                  </a:lnTo>
                  <a:lnTo>
                    <a:pt x="922782" y="1415320"/>
                  </a:lnTo>
                  <a:lnTo>
                    <a:pt x="876491" y="1391412"/>
                  </a:lnTo>
                  <a:lnTo>
                    <a:pt x="823341" y="1410272"/>
                  </a:lnTo>
                  <a:lnTo>
                    <a:pt x="812864" y="1360551"/>
                  </a:lnTo>
                  <a:lnTo>
                    <a:pt x="774192" y="1304163"/>
                  </a:lnTo>
                  <a:lnTo>
                    <a:pt x="761905" y="1296162"/>
                  </a:lnTo>
                  <a:lnTo>
                    <a:pt x="739045" y="1314355"/>
                  </a:lnTo>
                  <a:lnTo>
                    <a:pt x="715899" y="1286066"/>
                  </a:lnTo>
                  <a:lnTo>
                    <a:pt x="720852" y="1264920"/>
                  </a:lnTo>
                  <a:lnTo>
                    <a:pt x="683800" y="1277112"/>
                  </a:lnTo>
                  <a:lnTo>
                    <a:pt x="687705" y="1303115"/>
                  </a:lnTo>
                  <a:lnTo>
                    <a:pt x="662083" y="1318736"/>
                  </a:lnTo>
                  <a:lnTo>
                    <a:pt x="627507" y="1290733"/>
                  </a:lnTo>
                  <a:lnTo>
                    <a:pt x="611029" y="1298067"/>
                  </a:lnTo>
                  <a:lnTo>
                    <a:pt x="591407" y="1267206"/>
                  </a:lnTo>
                  <a:lnTo>
                    <a:pt x="572167" y="1272731"/>
                  </a:lnTo>
                  <a:lnTo>
                    <a:pt x="503873" y="1213961"/>
                  </a:lnTo>
                  <a:lnTo>
                    <a:pt x="485013" y="1217105"/>
                  </a:lnTo>
                  <a:lnTo>
                    <a:pt x="464249" y="1252538"/>
                  </a:lnTo>
                  <a:lnTo>
                    <a:pt x="449390" y="1237583"/>
                  </a:lnTo>
                  <a:lnTo>
                    <a:pt x="338328" y="1257395"/>
                  </a:lnTo>
                  <a:lnTo>
                    <a:pt x="338328" y="1257395"/>
                  </a:lnTo>
                  <a:lnTo>
                    <a:pt x="290703" y="1230249"/>
                  </a:lnTo>
                  <a:lnTo>
                    <a:pt x="270224" y="1178243"/>
                  </a:lnTo>
                  <a:lnTo>
                    <a:pt x="253651" y="1180433"/>
                  </a:lnTo>
                  <a:lnTo>
                    <a:pt x="236125" y="1223581"/>
                  </a:lnTo>
                  <a:lnTo>
                    <a:pt x="221933" y="1197102"/>
                  </a:lnTo>
                  <a:lnTo>
                    <a:pt x="129159" y="1183481"/>
                  </a:lnTo>
                  <a:lnTo>
                    <a:pt x="44482" y="1146048"/>
                  </a:lnTo>
                  <a:lnTo>
                    <a:pt x="44482" y="1146048"/>
                  </a:lnTo>
                  <a:lnTo>
                    <a:pt x="58483" y="1056227"/>
                  </a:lnTo>
                  <a:lnTo>
                    <a:pt x="17717" y="1061656"/>
                  </a:lnTo>
                  <a:lnTo>
                    <a:pt x="0" y="978313"/>
                  </a:lnTo>
                  <a:lnTo>
                    <a:pt x="26289" y="973455"/>
                  </a:lnTo>
                  <a:lnTo>
                    <a:pt x="36576" y="946976"/>
                  </a:lnTo>
                  <a:lnTo>
                    <a:pt x="69247" y="943356"/>
                  </a:lnTo>
                  <a:lnTo>
                    <a:pt x="76581" y="915543"/>
                  </a:lnTo>
                  <a:lnTo>
                    <a:pt x="62865" y="896779"/>
                  </a:lnTo>
                  <a:lnTo>
                    <a:pt x="89535" y="889254"/>
                  </a:lnTo>
                  <a:lnTo>
                    <a:pt x="141065" y="919353"/>
                  </a:lnTo>
                  <a:lnTo>
                    <a:pt x="172974" y="866870"/>
                  </a:lnTo>
                  <a:lnTo>
                    <a:pt x="159067" y="812768"/>
                  </a:lnTo>
                  <a:lnTo>
                    <a:pt x="170974" y="755428"/>
                  </a:lnTo>
                  <a:lnTo>
                    <a:pt x="154210" y="748951"/>
                  </a:lnTo>
                  <a:lnTo>
                    <a:pt x="173545" y="701802"/>
                  </a:lnTo>
                  <a:lnTo>
                    <a:pt x="157258" y="694754"/>
                  </a:lnTo>
                  <a:lnTo>
                    <a:pt x="190881" y="651891"/>
                  </a:lnTo>
                  <a:lnTo>
                    <a:pt x="186785" y="613791"/>
                  </a:lnTo>
                  <a:lnTo>
                    <a:pt x="202311" y="597884"/>
                  </a:lnTo>
                  <a:lnTo>
                    <a:pt x="191262" y="573691"/>
                  </a:lnTo>
                  <a:lnTo>
                    <a:pt x="209264" y="561404"/>
                  </a:lnTo>
                  <a:lnTo>
                    <a:pt x="206502" y="540925"/>
                  </a:lnTo>
                  <a:lnTo>
                    <a:pt x="224695" y="545306"/>
                  </a:lnTo>
                  <a:lnTo>
                    <a:pt x="226504" y="516160"/>
                  </a:lnTo>
                  <a:lnTo>
                    <a:pt x="244031" y="510350"/>
                  </a:lnTo>
                  <a:lnTo>
                    <a:pt x="251269" y="531590"/>
                  </a:lnTo>
                  <a:lnTo>
                    <a:pt x="297275" y="520446"/>
                  </a:lnTo>
                  <a:lnTo>
                    <a:pt x="351568" y="540830"/>
                  </a:lnTo>
                  <a:lnTo>
                    <a:pt x="356902" y="502920"/>
                  </a:lnTo>
                  <a:lnTo>
                    <a:pt x="411004" y="439007"/>
                  </a:lnTo>
                  <a:lnTo>
                    <a:pt x="372332" y="403288"/>
                  </a:lnTo>
                  <a:lnTo>
                    <a:pt x="364522" y="312134"/>
                  </a:lnTo>
                  <a:lnTo>
                    <a:pt x="382810" y="300895"/>
                  </a:lnTo>
                  <a:lnTo>
                    <a:pt x="432244" y="317754"/>
                  </a:lnTo>
                  <a:lnTo>
                    <a:pt x="440531" y="292037"/>
                  </a:lnTo>
                  <a:lnTo>
                    <a:pt x="490728" y="290798"/>
                  </a:lnTo>
                  <a:lnTo>
                    <a:pt x="500348" y="253746"/>
                  </a:lnTo>
                  <a:lnTo>
                    <a:pt x="479679" y="234696"/>
                  </a:lnTo>
                  <a:lnTo>
                    <a:pt x="491204" y="180213"/>
                  </a:lnTo>
                  <a:lnTo>
                    <a:pt x="528923" y="165163"/>
                  </a:lnTo>
                  <a:lnTo>
                    <a:pt x="584549" y="180689"/>
                  </a:lnTo>
                  <a:lnTo>
                    <a:pt x="574453" y="160496"/>
                  </a:lnTo>
                  <a:lnTo>
                    <a:pt x="593789" y="147447"/>
                  </a:lnTo>
                  <a:lnTo>
                    <a:pt x="591026" y="124206"/>
                  </a:lnTo>
                  <a:lnTo>
                    <a:pt x="550450" y="118967"/>
                  </a:lnTo>
                  <a:lnTo>
                    <a:pt x="559879" y="61341"/>
                  </a:lnTo>
                  <a:lnTo>
                    <a:pt x="559879" y="61341"/>
                  </a:lnTo>
                  <a:lnTo>
                    <a:pt x="649319" y="35909"/>
                  </a:lnTo>
                  <a:lnTo>
                    <a:pt x="661035" y="52102"/>
                  </a:lnTo>
                  <a:lnTo>
                    <a:pt x="655034" y="3076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Grafika 2">
              <a:extLst>
                <a:ext uri="{FF2B5EF4-FFF2-40B4-BE49-F238E27FC236}">
                  <a16:creationId xmlns:a16="http://schemas.microsoft.com/office/drawing/2014/main" id="{71F2CF1F-F038-4912-93C6-6185B6906E6E}"/>
                </a:ext>
              </a:extLst>
            </p:cNvPr>
            <p:cNvSpPr/>
            <p:nvPr/>
          </p:nvSpPr>
          <p:spPr>
            <a:xfrm>
              <a:off x="11604022" y="1214291"/>
              <a:ext cx="1472088" cy="1888331"/>
            </a:xfrm>
            <a:custGeom>
              <a:avLst/>
              <a:gdLst>
                <a:gd name="connsiteX0" fmla="*/ 881825 w 1472088"/>
                <a:gd name="connsiteY0" fmla="*/ 0 h 1888331"/>
                <a:gd name="connsiteX1" fmla="*/ 909066 w 1472088"/>
                <a:gd name="connsiteY1" fmla="*/ 1619 h 1888331"/>
                <a:gd name="connsiteX2" fmla="*/ 909066 w 1472088"/>
                <a:gd name="connsiteY2" fmla="*/ 1619 h 1888331"/>
                <a:gd name="connsiteX3" fmla="*/ 922972 w 1472088"/>
                <a:gd name="connsiteY3" fmla="*/ 9144 h 1888331"/>
                <a:gd name="connsiteX4" fmla="*/ 923925 w 1472088"/>
                <a:gd name="connsiteY4" fmla="*/ 55817 h 1888331"/>
                <a:gd name="connsiteX5" fmla="*/ 1033748 w 1472088"/>
                <a:gd name="connsiteY5" fmla="*/ 80105 h 1888331"/>
                <a:gd name="connsiteX6" fmla="*/ 1051179 w 1472088"/>
                <a:gd name="connsiteY6" fmla="*/ 106585 h 1888331"/>
                <a:gd name="connsiteX7" fmla="*/ 1095661 w 1472088"/>
                <a:gd name="connsiteY7" fmla="*/ 100203 h 1888331"/>
                <a:gd name="connsiteX8" fmla="*/ 1087755 w 1472088"/>
                <a:gd name="connsiteY8" fmla="*/ 125444 h 1888331"/>
                <a:gd name="connsiteX9" fmla="*/ 1123188 w 1472088"/>
                <a:gd name="connsiteY9" fmla="*/ 165449 h 1888331"/>
                <a:gd name="connsiteX10" fmla="*/ 1152239 w 1472088"/>
                <a:gd name="connsiteY10" fmla="*/ 158877 h 1888331"/>
                <a:gd name="connsiteX11" fmla="*/ 1183386 w 1472088"/>
                <a:gd name="connsiteY11" fmla="*/ 193738 h 1888331"/>
                <a:gd name="connsiteX12" fmla="*/ 1177671 w 1472088"/>
                <a:gd name="connsiteY12" fmla="*/ 214884 h 1888331"/>
                <a:gd name="connsiteX13" fmla="*/ 1204436 w 1472088"/>
                <a:gd name="connsiteY13" fmla="*/ 277654 h 1888331"/>
                <a:gd name="connsiteX14" fmla="*/ 1168432 w 1472088"/>
                <a:gd name="connsiteY14" fmla="*/ 317754 h 1888331"/>
                <a:gd name="connsiteX15" fmla="*/ 1179386 w 1472088"/>
                <a:gd name="connsiteY15" fmla="*/ 332708 h 1888331"/>
                <a:gd name="connsiteX16" fmla="*/ 1160145 w 1472088"/>
                <a:gd name="connsiteY16" fmla="*/ 348044 h 1888331"/>
                <a:gd name="connsiteX17" fmla="*/ 1175290 w 1472088"/>
                <a:gd name="connsiteY17" fmla="*/ 370808 h 1888331"/>
                <a:gd name="connsiteX18" fmla="*/ 1170718 w 1472088"/>
                <a:gd name="connsiteY18" fmla="*/ 389954 h 1888331"/>
                <a:gd name="connsiteX19" fmla="*/ 1156811 w 1472088"/>
                <a:gd name="connsiteY19" fmla="*/ 385953 h 1888331"/>
                <a:gd name="connsiteX20" fmla="*/ 1154144 w 1472088"/>
                <a:gd name="connsiteY20" fmla="*/ 419481 h 1888331"/>
                <a:gd name="connsiteX21" fmla="*/ 1176433 w 1472088"/>
                <a:gd name="connsiteY21" fmla="*/ 457295 h 1888331"/>
                <a:gd name="connsiteX22" fmla="*/ 1111377 w 1472088"/>
                <a:gd name="connsiteY22" fmla="*/ 523970 h 1888331"/>
                <a:gd name="connsiteX23" fmla="*/ 1129379 w 1472088"/>
                <a:gd name="connsiteY23" fmla="*/ 552450 h 1888331"/>
                <a:gd name="connsiteX24" fmla="*/ 1117092 w 1472088"/>
                <a:gd name="connsiteY24" fmla="*/ 603504 h 1888331"/>
                <a:gd name="connsiteX25" fmla="*/ 1133189 w 1472088"/>
                <a:gd name="connsiteY25" fmla="*/ 705707 h 1888331"/>
                <a:gd name="connsiteX26" fmla="*/ 1158811 w 1472088"/>
                <a:gd name="connsiteY26" fmla="*/ 711137 h 1888331"/>
                <a:gd name="connsiteX27" fmla="*/ 1165384 w 1472088"/>
                <a:gd name="connsiteY27" fmla="*/ 740664 h 1888331"/>
                <a:gd name="connsiteX28" fmla="*/ 1190339 w 1472088"/>
                <a:gd name="connsiteY28" fmla="*/ 748094 h 1888331"/>
                <a:gd name="connsiteX29" fmla="*/ 1182719 w 1472088"/>
                <a:gd name="connsiteY29" fmla="*/ 788098 h 1888331"/>
                <a:gd name="connsiteX30" fmla="*/ 1213485 w 1472088"/>
                <a:gd name="connsiteY30" fmla="*/ 812863 h 1888331"/>
                <a:gd name="connsiteX31" fmla="*/ 1203198 w 1472088"/>
                <a:gd name="connsiteY31" fmla="*/ 860107 h 1888331"/>
                <a:gd name="connsiteX32" fmla="*/ 1175671 w 1472088"/>
                <a:gd name="connsiteY32" fmla="*/ 893159 h 1888331"/>
                <a:gd name="connsiteX33" fmla="*/ 1180909 w 1472088"/>
                <a:gd name="connsiteY33" fmla="*/ 931355 h 1888331"/>
                <a:gd name="connsiteX34" fmla="*/ 1210627 w 1472088"/>
                <a:gd name="connsiteY34" fmla="*/ 931355 h 1888331"/>
                <a:gd name="connsiteX35" fmla="*/ 1235393 w 1472088"/>
                <a:gd name="connsiteY35" fmla="*/ 1003554 h 1888331"/>
                <a:gd name="connsiteX36" fmla="*/ 1311497 w 1472088"/>
                <a:gd name="connsiteY36" fmla="*/ 1061847 h 1888331"/>
                <a:gd name="connsiteX37" fmla="*/ 1304163 w 1472088"/>
                <a:gd name="connsiteY37" fmla="*/ 1109091 h 1888331"/>
                <a:gd name="connsiteX38" fmla="*/ 1334357 w 1472088"/>
                <a:gd name="connsiteY38" fmla="*/ 1132904 h 1888331"/>
                <a:gd name="connsiteX39" fmla="*/ 1349121 w 1472088"/>
                <a:gd name="connsiteY39" fmla="*/ 1187482 h 1888331"/>
                <a:gd name="connsiteX40" fmla="*/ 1336548 w 1472088"/>
                <a:gd name="connsiteY40" fmla="*/ 1191387 h 1888331"/>
                <a:gd name="connsiteX41" fmla="*/ 1361789 w 1472088"/>
                <a:gd name="connsiteY41" fmla="*/ 1210151 h 1888331"/>
                <a:gd name="connsiteX42" fmla="*/ 1369886 w 1472088"/>
                <a:gd name="connsiteY42" fmla="*/ 1245965 h 1888331"/>
                <a:gd name="connsiteX43" fmla="*/ 1418082 w 1472088"/>
                <a:gd name="connsiteY43" fmla="*/ 1300544 h 1888331"/>
                <a:gd name="connsiteX44" fmla="*/ 1472089 w 1472088"/>
                <a:gd name="connsiteY44" fmla="*/ 1321880 h 1888331"/>
                <a:gd name="connsiteX45" fmla="*/ 1448848 w 1472088"/>
                <a:gd name="connsiteY45" fmla="*/ 1348550 h 1888331"/>
                <a:gd name="connsiteX46" fmla="*/ 1389221 w 1472088"/>
                <a:gd name="connsiteY46" fmla="*/ 1347026 h 1888331"/>
                <a:gd name="connsiteX47" fmla="*/ 1365123 w 1472088"/>
                <a:gd name="connsiteY47" fmla="*/ 1371981 h 1888331"/>
                <a:gd name="connsiteX48" fmla="*/ 1368647 w 1472088"/>
                <a:gd name="connsiteY48" fmla="*/ 1407700 h 1888331"/>
                <a:gd name="connsiteX49" fmla="*/ 1400747 w 1472088"/>
                <a:gd name="connsiteY49" fmla="*/ 1416463 h 1888331"/>
                <a:gd name="connsiteX50" fmla="*/ 1397412 w 1472088"/>
                <a:gd name="connsiteY50" fmla="*/ 1454944 h 1888331"/>
                <a:gd name="connsiteX51" fmla="*/ 1428941 w 1472088"/>
                <a:gd name="connsiteY51" fmla="*/ 1458182 h 1888331"/>
                <a:gd name="connsiteX52" fmla="*/ 1424083 w 1472088"/>
                <a:gd name="connsiteY52" fmla="*/ 1495997 h 1888331"/>
                <a:gd name="connsiteX53" fmla="*/ 1443323 w 1472088"/>
                <a:gd name="connsiteY53" fmla="*/ 1535144 h 1888331"/>
                <a:gd name="connsiteX54" fmla="*/ 1439894 w 1472088"/>
                <a:gd name="connsiteY54" fmla="*/ 1602962 h 1888331"/>
                <a:gd name="connsiteX55" fmla="*/ 1406461 w 1472088"/>
                <a:gd name="connsiteY55" fmla="*/ 1709452 h 1888331"/>
                <a:gd name="connsiteX56" fmla="*/ 1385221 w 1472088"/>
                <a:gd name="connsiteY56" fmla="*/ 1740408 h 1888331"/>
                <a:gd name="connsiteX57" fmla="*/ 1228154 w 1472088"/>
                <a:gd name="connsiteY57" fmla="*/ 1761839 h 1888331"/>
                <a:gd name="connsiteX58" fmla="*/ 1203293 w 1472088"/>
                <a:gd name="connsiteY58" fmla="*/ 1813465 h 1888331"/>
                <a:gd name="connsiteX59" fmla="*/ 1120235 w 1472088"/>
                <a:gd name="connsiteY59" fmla="*/ 1888331 h 1888331"/>
                <a:gd name="connsiteX60" fmla="*/ 1120235 w 1472088"/>
                <a:gd name="connsiteY60" fmla="*/ 1888331 h 1888331"/>
                <a:gd name="connsiteX61" fmla="*/ 1099852 w 1472088"/>
                <a:gd name="connsiteY61" fmla="*/ 1876997 h 1888331"/>
                <a:gd name="connsiteX62" fmla="*/ 1105852 w 1472088"/>
                <a:gd name="connsiteY62" fmla="*/ 1845850 h 1888331"/>
                <a:gd name="connsiteX63" fmla="*/ 1040416 w 1472088"/>
                <a:gd name="connsiteY63" fmla="*/ 1838135 h 1888331"/>
                <a:gd name="connsiteX64" fmla="*/ 1056608 w 1472088"/>
                <a:gd name="connsiteY64" fmla="*/ 1797463 h 1888331"/>
                <a:gd name="connsiteX65" fmla="*/ 1056608 w 1472088"/>
                <a:gd name="connsiteY65" fmla="*/ 1797463 h 1888331"/>
                <a:gd name="connsiteX66" fmla="*/ 1052417 w 1472088"/>
                <a:gd name="connsiteY66" fmla="*/ 1797463 h 1888331"/>
                <a:gd name="connsiteX67" fmla="*/ 1052417 w 1472088"/>
                <a:gd name="connsiteY67" fmla="*/ 1797463 h 1888331"/>
                <a:gd name="connsiteX68" fmla="*/ 1024223 w 1472088"/>
                <a:gd name="connsiteY68" fmla="*/ 1778318 h 1888331"/>
                <a:gd name="connsiteX69" fmla="*/ 1029462 w 1472088"/>
                <a:gd name="connsiteY69" fmla="*/ 1744885 h 1888331"/>
                <a:gd name="connsiteX70" fmla="*/ 1012888 w 1472088"/>
                <a:gd name="connsiteY70" fmla="*/ 1739741 h 1888331"/>
                <a:gd name="connsiteX71" fmla="*/ 950309 w 1472088"/>
                <a:gd name="connsiteY71" fmla="*/ 1787843 h 1888331"/>
                <a:gd name="connsiteX72" fmla="*/ 910400 w 1472088"/>
                <a:gd name="connsiteY72" fmla="*/ 1753457 h 1888331"/>
                <a:gd name="connsiteX73" fmla="*/ 815340 w 1472088"/>
                <a:gd name="connsiteY73" fmla="*/ 1852327 h 1888331"/>
                <a:gd name="connsiteX74" fmla="*/ 576929 w 1472088"/>
                <a:gd name="connsiteY74" fmla="*/ 1833372 h 1888331"/>
                <a:gd name="connsiteX75" fmla="*/ 577215 w 1472088"/>
                <a:gd name="connsiteY75" fmla="*/ 1815560 h 1888331"/>
                <a:gd name="connsiteX76" fmla="*/ 621982 w 1472088"/>
                <a:gd name="connsiteY76" fmla="*/ 1790795 h 1888331"/>
                <a:gd name="connsiteX77" fmla="*/ 517207 w 1472088"/>
                <a:gd name="connsiteY77" fmla="*/ 1801463 h 1888331"/>
                <a:gd name="connsiteX78" fmla="*/ 477679 w 1472088"/>
                <a:gd name="connsiteY78" fmla="*/ 1750790 h 1888331"/>
                <a:gd name="connsiteX79" fmla="*/ 456438 w 1472088"/>
                <a:gd name="connsiteY79" fmla="*/ 1754410 h 1888331"/>
                <a:gd name="connsiteX80" fmla="*/ 462534 w 1472088"/>
                <a:gd name="connsiteY80" fmla="*/ 1729645 h 1888331"/>
                <a:gd name="connsiteX81" fmla="*/ 490061 w 1472088"/>
                <a:gd name="connsiteY81" fmla="*/ 1719072 h 1888331"/>
                <a:gd name="connsiteX82" fmla="*/ 482155 w 1472088"/>
                <a:gd name="connsiteY82" fmla="*/ 1694402 h 1888331"/>
                <a:gd name="connsiteX83" fmla="*/ 540068 w 1472088"/>
                <a:gd name="connsiteY83" fmla="*/ 1702308 h 1888331"/>
                <a:gd name="connsiteX84" fmla="*/ 564832 w 1472088"/>
                <a:gd name="connsiteY84" fmla="*/ 1678877 h 1888331"/>
                <a:gd name="connsiteX85" fmla="*/ 528161 w 1472088"/>
                <a:gd name="connsiteY85" fmla="*/ 1674495 h 1888331"/>
                <a:gd name="connsiteX86" fmla="*/ 557117 w 1472088"/>
                <a:gd name="connsiteY86" fmla="*/ 1664684 h 1888331"/>
                <a:gd name="connsiteX87" fmla="*/ 553498 w 1472088"/>
                <a:gd name="connsiteY87" fmla="*/ 1651445 h 1888331"/>
                <a:gd name="connsiteX88" fmla="*/ 526637 w 1472088"/>
                <a:gd name="connsiteY88" fmla="*/ 1652588 h 1888331"/>
                <a:gd name="connsiteX89" fmla="*/ 531686 w 1472088"/>
                <a:gd name="connsiteY89" fmla="*/ 1589532 h 1888331"/>
                <a:gd name="connsiteX90" fmla="*/ 499586 w 1472088"/>
                <a:gd name="connsiteY90" fmla="*/ 1575626 h 1888331"/>
                <a:gd name="connsiteX91" fmla="*/ 471583 w 1472088"/>
                <a:gd name="connsiteY91" fmla="*/ 1584960 h 1888331"/>
                <a:gd name="connsiteX92" fmla="*/ 431197 w 1472088"/>
                <a:gd name="connsiteY92" fmla="*/ 1549527 h 1888331"/>
                <a:gd name="connsiteX93" fmla="*/ 378809 w 1472088"/>
                <a:gd name="connsiteY93" fmla="*/ 1544955 h 1888331"/>
                <a:gd name="connsiteX94" fmla="*/ 350615 w 1472088"/>
                <a:gd name="connsiteY94" fmla="*/ 1505140 h 1888331"/>
                <a:gd name="connsiteX95" fmla="*/ 310039 w 1472088"/>
                <a:gd name="connsiteY95" fmla="*/ 1503331 h 1888331"/>
                <a:gd name="connsiteX96" fmla="*/ 349472 w 1472088"/>
                <a:gd name="connsiteY96" fmla="*/ 1421606 h 1888331"/>
                <a:gd name="connsiteX97" fmla="*/ 327755 w 1472088"/>
                <a:gd name="connsiteY97" fmla="*/ 1381887 h 1888331"/>
                <a:gd name="connsiteX98" fmla="*/ 266700 w 1472088"/>
                <a:gd name="connsiteY98" fmla="*/ 1363885 h 1888331"/>
                <a:gd name="connsiteX99" fmla="*/ 235172 w 1472088"/>
                <a:gd name="connsiteY99" fmla="*/ 1396175 h 1888331"/>
                <a:gd name="connsiteX100" fmla="*/ 171355 w 1472088"/>
                <a:gd name="connsiteY100" fmla="*/ 1406652 h 1888331"/>
                <a:gd name="connsiteX101" fmla="*/ 146590 w 1472088"/>
                <a:gd name="connsiteY101" fmla="*/ 1376172 h 1888331"/>
                <a:gd name="connsiteX102" fmla="*/ 146590 w 1472088"/>
                <a:gd name="connsiteY102" fmla="*/ 1376172 h 1888331"/>
                <a:gd name="connsiteX103" fmla="*/ 131445 w 1472088"/>
                <a:gd name="connsiteY103" fmla="*/ 1348264 h 1888331"/>
                <a:gd name="connsiteX104" fmla="*/ 110871 w 1472088"/>
                <a:gd name="connsiteY104" fmla="*/ 1139381 h 1888331"/>
                <a:gd name="connsiteX105" fmla="*/ 110871 w 1472088"/>
                <a:gd name="connsiteY105" fmla="*/ 1139381 h 1888331"/>
                <a:gd name="connsiteX106" fmla="*/ 102870 w 1472088"/>
                <a:gd name="connsiteY106" fmla="*/ 1086803 h 1888331"/>
                <a:gd name="connsiteX107" fmla="*/ 118300 w 1472088"/>
                <a:gd name="connsiteY107" fmla="*/ 1057275 h 1888331"/>
                <a:gd name="connsiteX108" fmla="*/ 100393 w 1472088"/>
                <a:gd name="connsiteY108" fmla="*/ 1020128 h 1888331"/>
                <a:gd name="connsiteX109" fmla="*/ 130397 w 1472088"/>
                <a:gd name="connsiteY109" fmla="*/ 932879 h 1888331"/>
                <a:gd name="connsiteX110" fmla="*/ 103632 w 1472088"/>
                <a:gd name="connsiteY110" fmla="*/ 929640 h 1888331"/>
                <a:gd name="connsiteX111" fmla="*/ 120777 w 1472088"/>
                <a:gd name="connsiteY111" fmla="*/ 921830 h 1888331"/>
                <a:gd name="connsiteX112" fmla="*/ 137065 w 1472088"/>
                <a:gd name="connsiteY112" fmla="*/ 873347 h 1888331"/>
                <a:gd name="connsiteX113" fmla="*/ 125539 w 1472088"/>
                <a:gd name="connsiteY113" fmla="*/ 848582 h 1888331"/>
                <a:gd name="connsiteX114" fmla="*/ 110490 w 1472088"/>
                <a:gd name="connsiteY114" fmla="*/ 854012 h 1888331"/>
                <a:gd name="connsiteX115" fmla="*/ 83439 w 1472088"/>
                <a:gd name="connsiteY115" fmla="*/ 830580 h 1888331"/>
                <a:gd name="connsiteX116" fmla="*/ 108204 w 1472088"/>
                <a:gd name="connsiteY116" fmla="*/ 805720 h 1888331"/>
                <a:gd name="connsiteX117" fmla="*/ 129540 w 1472088"/>
                <a:gd name="connsiteY117" fmla="*/ 815340 h 1888331"/>
                <a:gd name="connsiteX118" fmla="*/ 148876 w 1472088"/>
                <a:gd name="connsiteY118" fmla="*/ 761714 h 1888331"/>
                <a:gd name="connsiteX119" fmla="*/ 117634 w 1472088"/>
                <a:gd name="connsiteY119" fmla="*/ 678085 h 1888331"/>
                <a:gd name="connsiteX120" fmla="*/ 55531 w 1472088"/>
                <a:gd name="connsiteY120" fmla="*/ 679228 h 1888331"/>
                <a:gd name="connsiteX121" fmla="*/ 0 w 1472088"/>
                <a:gd name="connsiteY121" fmla="*/ 628269 h 1888331"/>
                <a:gd name="connsiteX122" fmla="*/ 18002 w 1472088"/>
                <a:gd name="connsiteY122" fmla="*/ 589312 h 1888331"/>
                <a:gd name="connsiteX123" fmla="*/ 77438 w 1472088"/>
                <a:gd name="connsiteY123" fmla="*/ 634079 h 1888331"/>
                <a:gd name="connsiteX124" fmla="*/ 84010 w 1472088"/>
                <a:gd name="connsiteY124" fmla="*/ 607028 h 1888331"/>
                <a:gd name="connsiteX125" fmla="*/ 133159 w 1472088"/>
                <a:gd name="connsiteY125" fmla="*/ 601789 h 1888331"/>
                <a:gd name="connsiteX126" fmla="*/ 132969 w 1472088"/>
                <a:gd name="connsiteY126" fmla="*/ 576834 h 1888331"/>
                <a:gd name="connsiteX127" fmla="*/ 168116 w 1472088"/>
                <a:gd name="connsiteY127" fmla="*/ 555974 h 1888331"/>
                <a:gd name="connsiteX128" fmla="*/ 170974 w 1472088"/>
                <a:gd name="connsiteY128" fmla="*/ 536162 h 1888331"/>
                <a:gd name="connsiteX129" fmla="*/ 135731 w 1472088"/>
                <a:gd name="connsiteY129" fmla="*/ 501491 h 1888331"/>
                <a:gd name="connsiteX130" fmla="*/ 200977 w 1472088"/>
                <a:gd name="connsiteY130" fmla="*/ 457676 h 1888331"/>
                <a:gd name="connsiteX131" fmla="*/ 182308 w 1472088"/>
                <a:gd name="connsiteY131" fmla="*/ 419290 h 1888331"/>
                <a:gd name="connsiteX132" fmla="*/ 144589 w 1472088"/>
                <a:gd name="connsiteY132" fmla="*/ 430339 h 1888331"/>
                <a:gd name="connsiteX133" fmla="*/ 136779 w 1472088"/>
                <a:gd name="connsiteY133" fmla="*/ 412147 h 1888331"/>
                <a:gd name="connsiteX134" fmla="*/ 171355 w 1472088"/>
                <a:gd name="connsiteY134" fmla="*/ 373475 h 1888331"/>
                <a:gd name="connsiteX135" fmla="*/ 152781 w 1472088"/>
                <a:gd name="connsiteY135" fmla="*/ 323564 h 1888331"/>
                <a:gd name="connsiteX136" fmla="*/ 160591 w 1472088"/>
                <a:gd name="connsiteY136" fmla="*/ 285940 h 1888331"/>
                <a:gd name="connsiteX137" fmla="*/ 247840 w 1472088"/>
                <a:gd name="connsiteY137" fmla="*/ 235172 h 1888331"/>
                <a:gd name="connsiteX138" fmla="*/ 298513 w 1472088"/>
                <a:gd name="connsiteY138" fmla="*/ 255270 h 1888331"/>
                <a:gd name="connsiteX139" fmla="*/ 313087 w 1472088"/>
                <a:gd name="connsiteY139" fmla="*/ 231648 h 1888331"/>
                <a:gd name="connsiteX140" fmla="*/ 378714 w 1472088"/>
                <a:gd name="connsiteY140" fmla="*/ 247555 h 1888331"/>
                <a:gd name="connsiteX141" fmla="*/ 405670 w 1472088"/>
                <a:gd name="connsiteY141" fmla="*/ 220885 h 1888331"/>
                <a:gd name="connsiteX142" fmla="*/ 425101 w 1472088"/>
                <a:gd name="connsiteY142" fmla="*/ 253175 h 1888331"/>
                <a:gd name="connsiteX143" fmla="*/ 468821 w 1472088"/>
                <a:gd name="connsiteY143" fmla="*/ 246507 h 1888331"/>
                <a:gd name="connsiteX144" fmla="*/ 512921 w 1472088"/>
                <a:gd name="connsiteY144" fmla="*/ 200311 h 1888331"/>
                <a:gd name="connsiteX145" fmla="*/ 585406 w 1472088"/>
                <a:gd name="connsiteY145" fmla="*/ 255365 h 1888331"/>
                <a:gd name="connsiteX146" fmla="*/ 612457 w 1472088"/>
                <a:gd name="connsiteY146" fmla="*/ 210979 h 1888331"/>
                <a:gd name="connsiteX147" fmla="*/ 600266 w 1472088"/>
                <a:gd name="connsiteY147" fmla="*/ 185166 h 1888331"/>
                <a:gd name="connsiteX148" fmla="*/ 633127 w 1472088"/>
                <a:gd name="connsiteY148" fmla="*/ 153734 h 1888331"/>
                <a:gd name="connsiteX149" fmla="*/ 689610 w 1472088"/>
                <a:gd name="connsiteY149" fmla="*/ 195929 h 1888331"/>
                <a:gd name="connsiteX150" fmla="*/ 712279 w 1472088"/>
                <a:gd name="connsiteY150" fmla="*/ 183452 h 1888331"/>
                <a:gd name="connsiteX151" fmla="*/ 750951 w 1472088"/>
                <a:gd name="connsiteY151" fmla="*/ 199072 h 1888331"/>
                <a:gd name="connsiteX152" fmla="*/ 755142 w 1472088"/>
                <a:gd name="connsiteY152" fmla="*/ 160020 h 1888331"/>
                <a:gd name="connsiteX153" fmla="*/ 787527 w 1472088"/>
                <a:gd name="connsiteY153" fmla="*/ 159734 h 1888331"/>
                <a:gd name="connsiteX154" fmla="*/ 772573 w 1472088"/>
                <a:gd name="connsiteY154" fmla="*/ 131826 h 1888331"/>
                <a:gd name="connsiteX155" fmla="*/ 801434 w 1472088"/>
                <a:gd name="connsiteY155" fmla="*/ 99346 h 1888331"/>
                <a:gd name="connsiteX156" fmla="*/ 852868 w 1472088"/>
                <a:gd name="connsiteY156" fmla="*/ 102965 h 1888331"/>
                <a:gd name="connsiteX157" fmla="*/ 827722 w 1472088"/>
                <a:gd name="connsiteY157" fmla="*/ 62389 h 188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472088" h="1888331">
                  <a:moveTo>
                    <a:pt x="881825" y="0"/>
                  </a:moveTo>
                  <a:lnTo>
                    <a:pt x="909066" y="1619"/>
                  </a:lnTo>
                  <a:lnTo>
                    <a:pt x="909066" y="1619"/>
                  </a:lnTo>
                  <a:lnTo>
                    <a:pt x="922972" y="9144"/>
                  </a:lnTo>
                  <a:lnTo>
                    <a:pt x="923925" y="55817"/>
                  </a:lnTo>
                  <a:lnTo>
                    <a:pt x="1033748" y="80105"/>
                  </a:lnTo>
                  <a:lnTo>
                    <a:pt x="1051179" y="106585"/>
                  </a:lnTo>
                  <a:lnTo>
                    <a:pt x="1095661" y="100203"/>
                  </a:lnTo>
                  <a:lnTo>
                    <a:pt x="1087755" y="125444"/>
                  </a:lnTo>
                  <a:lnTo>
                    <a:pt x="1123188" y="165449"/>
                  </a:lnTo>
                  <a:lnTo>
                    <a:pt x="1152239" y="158877"/>
                  </a:lnTo>
                  <a:lnTo>
                    <a:pt x="1183386" y="193738"/>
                  </a:lnTo>
                  <a:lnTo>
                    <a:pt x="1177671" y="214884"/>
                  </a:lnTo>
                  <a:lnTo>
                    <a:pt x="1204436" y="277654"/>
                  </a:lnTo>
                  <a:lnTo>
                    <a:pt x="1168432" y="317754"/>
                  </a:lnTo>
                  <a:lnTo>
                    <a:pt x="1179386" y="332708"/>
                  </a:lnTo>
                  <a:lnTo>
                    <a:pt x="1160145" y="348044"/>
                  </a:lnTo>
                  <a:lnTo>
                    <a:pt x="1175290" y="370808"/>
                  </a:lnTo>
                  <a:lnTo>
                    <a:pt x="1170718" y="389954"/>
                  </a:lnTo>
                  <a:lnTo>
                    <a:pt x="1156811" y="385953"/>
                  </a:lnTo>
                  <a:lnTo>
                    <a:pt x="1154144" y="419481"/>
                  </a:lnTo>
                  <a:lnTo>
                    <a:pt x="1176433" y="457295"/>
                  </a:lnTo>
                  <a:lnTo>
                    <a:pt x="1111377" y="523970"/>
                  </a:lnTo>
                  <a:lnTo>
                    <a:pt x="1129379" y="552450"/>
                  </a:lnTo>
                  <a:lnTo>
                    <a:pt x="1117092" y="603504"/>
                  </a:lnTo>
                  <a:lnTo>
                    <a:pt x="1133189" y="705707"/>
                  </a:lnTo>
                  <a:lnTo>
                    <a:pt x="1158811" y="711137"/>
                  </a:lnTo>
                  <a:lnTo>
                    <a:pt x="1165384" y="740664"/>
                  </a:lnTo>
                  <a:lnTo>
                    <a:pt x="1190339" y="748094"/>
                  </a:lnTo>
                  <a:lnTo>
                    <a:pt x="1182719" y="788098"/>
                  </a:lnTo>
                  <a:lnTo>
                    <a:pt x="1213485" y="812863"/>
                  </a:lnTo>
                  <a:lnTo>
                    <a:pt x="1203198" y="860107"/>
                  </a:lnTo>
                  <a:lnTo>
                    <a:pt x="1175671" y="893159"/>
                  </a:lnTo>
                  <a:lnTo>
                    <a:pt x="1180909" y="931355"/>
                  </a:lnTo>
                  <a:lnTo>
                    <a:pt x="1210627" y="931355"/>
                  </a:lnTo>
                  <a:lnTo>
                    <a:pt x="1235393" y="1003554"/>
                  </a:lnTo>
                  <a:lnTo>
                    <a:pt x="1311497" y="1061847"/>
                  </a:lnTo>
                  <a:lnTo>
                    <a:pt x="1304163" y="1109091"/>
                  </a:lnTo>
                  <a:lnTo>
                    <a:pt x="1334357" y="1132904"/>
                  </a:lnTo>
                  <a:lnTo>
                    <a:pt x="1349121" y="1187482"/>
                  </a:lnTo>
                  <a:lnTo>
                    <a:pt x="1336548" y="1191387"/>
                  </a:lnTo>
                  <a:lnTo>
                    <a:pt x="1361789" y="1210151"/>
                  </a:lnTo>
                  <a:lnTo>
                    <a:pt x="1369886" y="1245965"/>
                  </a:lnTo>
                  <a:lnTo>
                    <a:pt x="1418082" y="1300544"/>
                  </a:lnTo>
                  <a:lnTo>
                    <a:pt x="1472089" y="1321880"/>
                  </a:lnTo>
                  <a:lnTo>
                    <a:pt x="1448848" y="1348550"/>
                  </a:lnTo>
                  <a:lnTo>
                    <a:pt x="1389221" y="1347026"/>
                  </a:lnTo>
                  <a:lnTo>
                    <a:pt x="1365123" y="1371981"/>
                  </a:lnTo>
                  <a:lnTo>
                    <a:pt x="1368647" y="1407700"/>
                  </a:lnTo>
                  <a:lnTo>
                    <a:pt x="1400747" y="1416463"/>
                  </a:lnTo>
                  <a:lnTo>
                    <a:pt x="1397412" y="1454944"/>
                  </a:lnTo>
                  <a:lnTo>
                    <a:pt x="1428941" y="1458182"/>
                  </a:lnTo>
                  <a:lnTo>
                    <a:pt x="1424083" y="1495997"/>
                  </a:lnTo>
                  <a:lnTo>
                    <a:pt x="1443323" y="1535144"/>
                  </a:lnTo>
                  <a:lnTo>
                    <a:pt x="1439894" y="1602962"/>
                  </a:lnTo>
                  <a:lnTo>
                    <a:pt x="1406461" y="1709452"/>
                  </a:lnTo>
                  <a:lnTo>
                    <a:pt x="1385221" y="1740408"/>
                  </a:lnTo>
                  <a:lnTo>
                    <a:pt x="1228154" y="1761839"/>
                  </a:lnTo>
                  <a:lnTo>
                    <a:pt x="1203293" y="1813465"/>
                  </a:lnTo>
                  <a:lnTo>
                    <a:pt x="1120235" y="1888331"/>
                  </a:lnTo>
                  <a:lnTo>
                    <a:pt x="1120235" y="1888331"/>
                  </a:lnTo>
                  <a:lnTo>
                    <a:pt x="1099852" y="1876997"/>
                  </a:lnTo>
                  <a:lnTo>
                    <a:pt x="1105852" y="1845850"/>
                  </a:lnTo>
                  <a:lnTo>
                    <a:pt x="1040416" y="1838135"/>
                  </a:lnTo>
                  <a:lnTo>
                    <a:pt x="1056608" y="1797463"/>
                  </a:lnTo>
                  <a:lnTo>
                    <a:pt x="1056608" y="1797463"/>
                  </a:lnTo>
                  <a:lnTo>
                    <a:pt x="1052417" y="1797463"/>
                  </a:lnTo>
                  <a:lnTo>
                    <a:pt x="1052417" y="1797463"/>
                  </a:lnTo>
                  <a:lnTo>
                    <a:pt x="1024223" y="1778318"/>
                  </a:lnTo>
                  <a:lnTo>
                    <a:pt x="1029462" y="1744885"/>
                  </a:lnTo>
                  <a:lnTo>
                    <a:pt x="1012888" y="1739741"/>
                  </a:lnTo>
                  <a:lnTo>
                    <a:pt x="950309" y="1787843"/>
                  </a:lnTo>
                  <a:lnTo>
                    <a:pt x="910400" y="1753457"/>
                  </a:lnTo>
                  <a:lnTo>
                    <a:pt x="815340" y="1852327"/>
                  </a:lnTo>
                  <a:lnTo>
                    <a:pt x="576929" y="1833372"/>
                  </a:lnTo>
                  <a:lnTo>
                    <a:pt x="577215" y="1815560"/>
                  </a:lnTo>
                  <a:lnTo>
                    <a:pt x="621982" y="1790795"/>
                  </a:lnTo>
                  <a:lnTo>
                    <a:pt x="517207" y="1801463"/>
                  </a:lnTo>
                  <a:lnTo>
                    <a:pt x="477679" y="1750790"/>
                  </a:lnTo>
                  <a:lnTo>
                    <a:pt x="456438" y="1754410"/>
                  </a:lnTo>
                  <a:lnTo>
                    <a:pt x="462534" y="1729645"/>
                  </a:lnTo>
                  <a:lnTo>
                    <a:pt x="490061" y="1719072"/>
                  </a:lnTo>
                  <a:lnTo>
                    <a:pt x="482155" y="1694402"/>
                  </a:lnTo>
                  <a:lnTo>
                    <a:pt x="540068" y="1702308"/>
                  </a:lnTo>
                  <a:lnTo>
                    <a:pt x="564832" y="1678877"/>
                  </a:lnTo>
                  <a:lnTo>
                    <a:pt x="528161" y="1674495"/>
                  </a:lnTo>
                  <a:lnTo>
                    <a:pt x="557117" y="1664684"/>
                  </a:lnTo>
                  <a:lnTo>
                    <a:pt x="553498" y="1651445"/>
                  </a:lnTo>
                  <a:lnTo>
                    <a:pt x="526637" y="1652588"/>
                  </a:lnTo>
                  <a:lnTo>
                    <a:pt x="531686" y="1589532"/>
                  </a:lnTo>
                  <a:lnTo>
                    <a:pt x="499586" y="1575626"/>
                  </a:lnTo>
                  <a:lnTo>
                    <a:pt x="471583" y="1584960"/>
                  </a:lnTo>
                  <a:lnTo>
                    <a:pt x="431197" y="1549527"/>
                  </a:lnTo>
                  <a:lnTo>
                    <a:pt x="378809" y="1544955"/>
                  </a:lnTo>
                  <a:lnTo>
                    <a:pt x="350615" y="1505140"/>
                  </a:lnTo>
                  <a:lnTo>
                    <a:pt x="310039" y="1503331"/>
                  </a:lnTo>
                  <a:lnTo>
                    <a:pt x="349472" y="1421606"/>
                  </a:lnTo>
                  <a:lnTo>
                    <a:pt x="327755" y="1381887"/>
                  </a:lnTo>
                  <a:lnTo>
                    <a:pt x="266700" y="1363885"/>
                  </a:lnTo>
                  <a:lnTo>
                    <a:pt x="235172" y="1396175"/>
                  </a:lnTo>
                  <a:lnTo>
                    <a:pt x="171355" y="1406652"/>
                  </a:lnTo>
                  <a:lnTo>
                    <a:pt x="146590" y="1376172"/>
                  </a:lnTo>
                  <a:lnTo>
                    <a:pt x="146590" y="1376172"/>
                  </a:lnTo>
                  <a:lnTo>
                    <a:pt x="131445" y="1348264"/>
                  </a:lnTo>
                  <a:lnTo>
                    <a:pt x="110871" y="1139381"/>
                  </a:lnTo>
                  <a:lnTo>
                    <a:pt x="110871" y="1139381"/>
                  </a:lnTo>
                  <a:lnTo>
                    <a:pt x="102870" y="1086803"/>
                  </a:lnTo>
                  <a:lnTo>
                    <a:pt x="118300" y="1057275"/>
                  </a:lnTo>
                  <a:lnTo>
                    <a:pt x="100393" y="1020128"/>
                  </a:lnTo>
                  <a:lnTo>
                    <a:pt x="130397" y="932879"/>
                  </a:lnTo>
                  <a:lnTo>
                    <a:pt x="103632" y="929640"/>
                  </a:lnTo>
                  <a:lnTo>
                    <a:pt x="120777" y="921830"/>
                  </a:lnTo>
                  <a:lnTo>
                    <a:pt x="137065" y="873347"/>
                  </a:lnTo>
                  <a:lnTo>
                    <a:pt x="125539" y="848582"/>
                  </a:lnTo>
                  <a:lnTo>
                    <a:pt x="110490" y="854012"/>
                  </a:lnTo>
                  <a:lnTo>
                    <a:pt x="83439" y="830580"/>
                  </a:lnTo>
                  <a:lnTo>
                    <a:pt x="108204" y="805720"/>
                  </a:lnTo>
                  <a:lnTo>
                    <a:pt x="129540" y="815340"/>
                  </a:lnTo>
                  <a:lnTo>
                    <a:pt x="148876" y="761714"/>
                  </a:lnTo>
                  <a:lnTo>
                    <a:pt x="117634" y="678085"/>
                  </a:lnTo>
                  <a:lnTo>
                    <a:pt x="55531" y="679228"/>
                  </a:lnTo>
                  <a:lnTo>
                    <a:pt x="0" y="628269"/>
                  </a:lnTo>
                  <a:lnTo>
                    <a:pt x="18002" y="589312"/>
                  </a:lnTo>
                  <a:lnTo>
                    <a:pt x="77438" y="634079"/>
                  </a:lnTo>
                  <a:lnTo>
                    <a:pt x="84010" y="607028"/>
                  </a:lnTo>
                  <a:lnTo>
                    <a:pt x="133159" y="601789"/>
                  </a:lnTo>
                  <a:lnTo>
                    <a:pt x="132969" y="576834"/>
                  </a:lnTo>
                  <a:lnTo>
                    <a:pt x="168116" y="555974"/>
                  </a:lnTo>
                  <a:lnTo>
                    <a:pt x="170974" y="536162"/>
                  </a:lnTo>
                  <a:lnTo>
                    <a:pt x="135731" y="501491"/>
                  </a:lnTo>
                  <a:lnTo>
                    <a:pt x="200977" y="457676"/>
                  </a:lnTo>
                  <a:lnTo>
                    <a:pt x="182308" y="419290"/>
                  </a:lnTo>
                  <a:lnTo>
                    <a:pt x="144589" y="430339"/>
                  </a:lnTo>
                  <a:lnTo>
                    <a:pt x="136779" y="412147"/>
                  </a:lnTo>
                  <a:lnTo>
                    <a:pt x="171355" y="373475"/>
                  </a:lnTo>
                  <a:lnTo>
                    <a:pt x="152781" y="323564"/>
                  </a:lnTo>
                  <a:lnTo>
                    <a:pt x="160591" y="285940"/>
                  </a:lnTo>
                  <a:lnTo>
                    <a:pt x="247840" y="235172"/>
                  </a:lnTo>
                  <a:lnTo>
                    <a:pt x="298513" y="255270"/>
                  </a:lnTo>
                  <a:lnTo>
                    <a:pt x="313087" y="231648"/>
                  </a:lnTo>
                  <a:lnTo>
                    <a:pt x="378714" y="247555"/>
                  </a:lnTo>
                  <a:lnTo>
                    <a:pt x="405670" y="220885"/>
                  </a:lnTo>
                  <a:lnTo>
                    <a:pt x="425101" y="253175"/>
                  </a:lnTo>
                  <a:lnTo>
                    <a:pt x="468821" y="246507"/>
                  </a:lnTo>
                  <a:lnTo>
                    <a:pt x="512921" y="200311"/>
                  </a:lnTo>
                  <a:lnTo>
                    <a:pt x="585406" y="255365"/>
                  </a:lnTo>
                  <a:lnTo>
                    <a:pt x="612457" y="210979"/>
                  </a:lnTo>
                  <a:lnTo>
                    <a:pt x="600266" y="185166"/>
                  </a:lnTo>
                  <a:lnTo>
                    <a:pt x="633127" y="153734"/>
                  </a:lnTo>
                  <a:lnTo>
                    <a:pt x="689610" y="195929"/>
                  </a:lnTo>
                  <a:lnTo>
                    <a:pt x="712279" y="183452"/>
                  </a:lnTo>
                  <a:lnTo>
                    <a:pt x="750951" y="199072"/>
                  </a:lnTo>
                  <a:lnTo>
                    <a:pt x="755142" y="160020"/>
                  </a:lnTo>
                  <a:lnTo>
                    <a:pt x="787527" y="159734"/>
                  </a:lnTo>
                  <a:lnTo>
                    <a:pt x="772573" y="131826"/>
                  </a:lnTo>
                  <a:lnTo>
                    <a:pt x="801434" y="99346"/>
                  </a:lnTo>
                  <a:lnTo>
                    <a:pt x="852868" y="102965"/>
                  </a:lnTo>
                  <a:lnTo>
                    <a:pt x="827722" y="6238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Grafika 2">
              <a:extLst>
                <a:ext uri="{FF2B5EF4-FFF2-40B4-BE49-F238E27FC236}">
                  <a16:creationId xmlns:a16="http://schemas.microsoft.com/office/drawing/2014/main" id="{ECA25F45-A20A-4C53-900B-F4DC428E8696}"/>
                </a:ext>
              </a:extLst>
            </p:cNvPr>
            <p:cNvSpPr/>
            <p:nvPr/>
          </p:nvSpPr>
          <p:spPr>
            <a:xfrm>
              <a:off x="7485984" y="413144"/>
              <a:ext cx="1097089" cy="1666589"/>
            </a:xfrm>
            <a:custGeom>
              <a:avLst/>
              <a:gdLst>
                <a:gd name="connsiteX0" fmla="*/ 38672 w 1097089"/>
                <a:gd name="connsiteY0" fmla="*/ 495681 h 1666589"/>
                <a:gd name="connsiteX1" fmla="*/ 38005 w 1097089"/>
                <a:gd name="connsiteY1" fmla="*/ 461486 h 1666589"/>
                <a:gd name="connsiteX2" fmla="*/ 57912 w 1097089"/>
                <a:gd name="connsiteY2" fmla="*/ 444627 h 1666589"/>
                <a:gd name="connsiteX3" fmla="*/ 102775 w 1097089"/>
                <a:gd name="connsiteY3" fmla="*/ 469011 h 1666589"/>
                <a:gd name="connsiteX4" fmla="*/ 124397 w 1097089"/>
                <a:gd name="connsiteY4" fmla="*/ 455390 h 1666589"/>
                <a:gd name="connsiteX5" fmla="*/ 155353 w 1097089"/>
                <a:gd name="connsiteY5" fmla="*/ 345567 h 1666589"/>
                <a:gd name="connsiteX6" fmla="*/ 193262 w 1097089"/>
                <a:gd name="connsiteY6" fmla="*/ 315087 h 1666589"/>
                <a:gd name="connsiteX7" fmla="*/ 185738 w 1097089"/>
                <a:gd name="connsiteY7" fmla="*/ 286417 h 1666589"/>
                <a:gd name="connsiteX8" fmla="*/ 222790 w 1097089"/>
                <a:gd name="connsiteY8" fmla="*/ 274892 h 1666589"/>
                <a:gd name="connsiteX9" fmla="*/ 203264 w 1097089"/>
                <a:gd name="connsiteY9" fmla="*/ 256699 h 1666589"/>
                <a:gd name="connsiteX10" fmla="*/ 222599 w 1097089"/>
                <a:gd name="connsiteY10" fmla="*/ 230505 h 1666589"/>
                <a:gd name="connsiteX11" fmla="*/ 272891 w 1097089"/>
                <a:gd name="connsiteY11" fmla="*/ 272129 h 1666589"/>
                <a:gd name="connsiteX12" fmla="*/ 297275 w 1097089"/>
                <a:gd name="connsiteY12" fmla="*/ 254984 h 1666589"/>
                <a:gd name="connsiteX13" fmla="*/ 318326 w 1097089"/>
                <a:gd name="connsiteY13" fmla="*/ 279083 h 1666589"/>
                <a:gd name="connsiteX14" fmla="*/ 460724 w 1097089"/>
                <a:gd name="connsiteY14" fmla="*/ 218313 h 1666589"/>
                <a:gd name="connsiteX15" fmla="*/ 440150 w 1097089"/>
                <a:gd name="connsiteY15" fmla="*/ 156591 h 1666589"/>
                <a:gd name="connsiteX16" fmla="*/ 483489 w 1097089"/>
                <a:gd name="connsiteY16" fmla="*/ 166211 h 1666589"/>
                <a:gd name="connsiteX17" fmla="*/ 515207 w 1097089"/>
                <a:gd name="connsiteY17" fmla="*/ 130112 h 1666589"/>
                <a:gd name="connsiteX18" fmla="*/ 593122 w 1097089"/>
                <a:gd name="connsiteY18" fmla="*/ 103251 h 1666589"/>
                <a:gd name="connsiteX19" fmla="*/ 647414 w 1097089"/>
                <a:gd name="connsiteY19" fmla="*/ 133541 h 1666589"/>
                <a:gd name="connsiteX20" fmla="*/ 672465 w 1097089"/>
                <a:gd name="connsiteY20" fmla="*/ 112395 h 1666589"/>
                <a:gd name="connsiteX21" fmla="*/ 695420 w 1097089"/>
                <a:gd name="connsiteY21" fmla="*/ 124016 h 1666589"/>
                <a:gd name="connsiteX22" fmla="*/ 717233 w 1097089"/>
                <a:gd name="connsiteY22" fmla="*/ 111824 h 1666589"/>
                <a:gd name="connsiteX23" fmla="*/ 707898 w 1097089"/>
                <a:gd name="connsiteY23" fmla="*/ 92012 h 1666589"/>
                <a:gd name="connsiteX24" fmla="*/ 738854 w 1097089"/>
                <a:gd name="connsiteY24" fmla="*/ 79534 h 1666589"/>
                <a:gd name="connsiteX25" fmla="*/ 722852 w 1097089"/>
                <a:gd name="connsiteY25" fmla="*/ 59055 h 1666589"/>
                <a:gd name="connsiteX26" fmla="*/ 746760 w 1097089"/>
                <a:gd name="connsiteY26" fmla="*/ 54197 h 1666589"/>
                <a:gd name="connsiteX27" fmla="*/ 741712 w 1097089"/>
                <a:gd name="connsiteY27" fmla="*/ 35528 h 1666589"/>
                <a:gd name="connsiteX28" fmla="*/ 771144 w 1097089"/>
                <a:gd name="connsiteY28" fmla="*/ 22479 h 1666589"/>
                <a:gd name="connsiteX29" fmla="*/ 767144 w 1097089"/>
                <a:gd name="connsiteY29" fmla="*/ 0 h 1666589"/>
                <a:gd name="connsiteX30" fmla="*/ 844487 w 1097089"/>
                <a:gd name="connsiteY30" fmla="*/ 18479 h 1666589"/>
                <a:gd name="connsiteX31" fmla="*/ 830199 w 1097089"/>
                <a:gd name="connsiteY31" fmla="*/ 78867 h 1666589"/>
                <a:gd name="connsiteX32" fmla="*/ 830199 w 1097089"/>
                <a:gd name="connsiteY32" fmla="*/ 78867 h 1666589"/>
                <a:gd name="connsiteX33" fmla="*/ 824484 w 1097089"/>
                <a:gd name="connsiteY33" fmla="*/ 118491 h 1666589"/>
                <a:gd name="connsiteX34" fmla="*/ 824484 w 1097089"/>
                <a:gd name="connsiteY34" fmla="*/ 118491 h 1666589"/>
                <a:gd name="connsiteX35" fmla="*/ 824484 w 1097089"/>
                <a:gd name="connsiteY35" fmla="*/ 121729 h 1666589"/>
                <a:gd name="connsiteX36" fmla="*/ 824484 w 1097089"/>
                <a:gd name="connsiteY36" fmla="*/ 121729 h 1666589"/>
                <a:gd name="connsiteX37" fmla="*/ 828961 w 1097089"/>
                <a:gd name="connsiteY37" fmla="*/ 151067 h 1666589"/>
                <a:gd name="connsiteX38" fmla="*/ 828961 w 1097089"/>
                <a:gd name="connsiteY38" fmla="*/ 151067 h 1666589"/>
                <a:gd name="connsiteX39" fmla="*/ 830580 w 1097089"/>
                <a:gd name="connsiteY39" fmla="*/ 152210 h 1666589"/>
                <a:gd name="connsiteX40" fmla="*/ 830580 w 1097089"/>
                <a:gd name="connsiteY40" fmla="*/ 152210 h 1666589"/>
                <a:gd name="connsiteX41" fmla="*/ 838105 w 1097089"/>
                <a:gd name="connsiteY41" fmla="*/ 254508 h 1666589"/>
                <a:gd name="connsiteX42" fmla="*/ 797433 w 1097089"/>
                <a:gd name="connsiteY42" fmla="*/ 274130 h 1666589"/>
                <a:gd name="connsiteX43" fmla="*/ 789623 w 1097089"/>
                <a:gd name="connsiteY43" fmla="*/ 297656 h 1666589"/>
                <a:gd name="connsiteX44" fmla="*/ 814388 w 1097089"/>
                <a:gd name="connsiteY44" fmla="*/ 308420 h 1666589"/>
                <a:gd name="connsiteX45" fmla="*/ 820484 w 1097089"/>
                <a:gd name="connsiteY45" fmla="*/ 376904 h 1666589"/>
                <a:gd name="connsiteX46" fmla="*/ 737902 w 1097089"/>
                <a:gd name="connsiteY46" fmla="*/ 396145 h 1666589"/>
                <a:gd name="connsiteX47" fmla="*/ 748951 w 1097089"/>
                <a:gd name="connsiteY47" fmla="*/ 428530 h 1666589"/>
                <a:gd name="connsiteX48" fmla="*/ 727520 w 1097089"/>
                <a:gd name="connsiteY48" fmla="*/ 492824 h 1666589"/>
                <a:gd name="connsiteX49" fmla="*/ 768191 w 1097089"/>
                <a:gd name="connsiteY49" fmla="*/ 551307 h 1666589"/>
                <a:gd name="connsiteX50" fmla="*/ 754571 w 1097089"/>
                <a:gd name="connsiteY50" fmla="*/ 574929 h 1666589"/>
                <a:gd name="connsiteX51" fmla="*/ 785146 w 1097089"/>
                <a:gd name="connsiteY51" fmla="*/ 605409 h 1666589"/>
                <a:gd name="connsiteX52" fmla="*/ 794957 w 1097089"/>
                <a:gd name="connsiteY52" fmla="*/ 646843 h 1666589"/>
                <a:gd name="connsiteX53" fmla="*/ 765429 w 1097089"/>
                <a:gd name="connsiteY53" fmla="*/ 665798 h 1666589"/>
                <a:gd name="connsiteX54" fmla="*/ 752189 w 1097089"/>
                <a:gd name="connsiteY54" fmla="*/ 639985 h 1666589"/>
                <a:gd name="connsiteX55" fmla="*/ 744760 w 1097089"/>
                <a:gd name="connsiteY55" fmla="*/ 656654 h 1666589"/>
                <a:gd name="connsiteX56" fmla="*/ 797624 w 1097089"/>
                <a:gd name="connsiteY56" fmla="*/ 702183 h 1666589"/>
                <a:gd name="connsiteX57" fmla="*/ 769430 w 1097089"/>
                <a:gd name="connsiteY57" fmla="*/ 824484 h 1666589"/>
                <a:gd name="connsiteX58" fmla="*/ 784003 w 1097089"/>
                <a:gd name="connsiteY58" fmla="*/ 934402 h 1666589"/>
                <a:gd name="connsiteX59" fmla="*/ 766382 w 1097089"/>
                <a:gd name="connsiteY59" fmla="*/ 966883 h 1666589"/>
                <a:gd name="connsiteX60" fmla="*/ 807053 w 1097089"/>
                <a:gd name="connsiteY60" fmla="*/ 1009555 h 1666589"/>
                <a:gd name="connsiteX61" fmla="*/ 819245 w 1097089"/>
                <a:gd name="connsiteY61" fmla="*/ 993267 h 1666589"/>
                <a:gd name="connsiteX62" fmla="*/ 840677 w 1097089"/>
                <a:gd name="connsiteY62" fmla="*/ 1003173 h 1666589"/>
                <a:gd name="connsiteX63" fmla="*/ 845725 w 1097089"/>
                <a:gd name="connsiteY63" fmla="*/ 1024795 h 1666589"/>
                <a:gd name="connsiteX64" fmla="*/ 828294 w 1097089"/>
                <a:gd name="connsiteY64" fmla="*/ 1049179 h 1666589"/>
                <a:gd name="connsiteX65" fmla="*/ 863060 w 1097089"/>
                <a:gd name="connsiteY65" fmla="*/ 1095280 h 1666589"/>
                <a:gd name="connsiteX66" fmla="*/ 924116 w 1097089"/>
                <a:gd name="connsiteY66" fmla="*/ 1077659 h 1666589"/>
                <a:gd name="connsiteX67" fmla="*/ 932498 w 1097089"/>
                <a:gd name="connsiteY67" fmla="*/ 1141285 h 1666589"/>
                <a:gd name="connsiteX68" fmla="*/ 911447 w 1097089"/>
                <a:gd name="connsiteY68" fmla="*/ 1171004 h 1666589"/>
                <a:gd name="connsiteX69" fmla="*/ 946499 w 1097089"/>
                <a:gd name="connsiteY69" fmla="*/ 1172909 h 1666589"/>
                <a:gd name="connsiteX70" fmla="*/ 969264 w 1097089"/>
                <a:gd name="connsiteY70" fmla="*/ 1193483 h 1666589"/>
                <a:gd name="connsiteX71" fmla="*/ 995458 w 1097089"/>
                <a:gd name="connsiteY71" fmla="*/ 1160050 h 1666589"/>
                <a:gd name="connsiteX72" fmla="*/ 1024033 w 1097089"/>
                <a:gd name="connsiteY72" fmla="*/ 1167670 h 1666589"/>
                <a:gd name="connsiteX73" fmla="*/ 1076039 w 1097089"/>
                <a:gd name="connsiteY73" fmla="*/ 1211485 h 1666589"/>
                <a:gd name="connsiteX74" fmla="*/ 1097090 w 1097089"/>
                <a:gd name="connsiteY74" fmla="*/ 1273874 h 1666589"/>
                <a:gd name="connsiteX75" fmla="*/ 1097090 w 1097089"/>
                <a:gd name="connsiteY75" fmla="*/ 1273874 h 1666589"/>
                <a:gd name="connsiteX76" fmla="*/ 1072706 w 1097089"/>
                <a:gd name="connsiteY76" fmla="*/ 1298924 h 1666589"/>
                <a:gd name="connsiteX77" fmla="*/ 1066800 w 1097089"/>
                <a:gd name="connsiteY77" fmla="*/ 1336453 h 1666589"/>
                <a:gd name="connsiteX78" fmla="*/ 1011079 w 1097089"/>
                <a:gd name="connsiteY78" fmla="*/ 1388174 h 1666589"/>
                <a:gd name="connsiteX79" fmla="*/ 977837 w 1097089"/>
                <a:gd name="connsiteY79" fmla="*/ 1340453 h 1666589"/>
                <a:gd name="connsiteX80" fmla="*/ 946214 w 1097089"/>
                <a:gd name="connsiteY80" fmla="*/ 1342454 h 1666589"/>
                <a:gd name="connsiteX81" fmla="*/ 955358 w 1097089"/>
                <a:gd name="connsiteY81" fmla="*/ 1292543 h 1666589"/>
                <a:gd name="connsiteX82" fmla="*/ 929735 w 1097089"/>
                <a:gd name="connsiteY82" fmla="*/ 1297686 h 1666589"/>
                <a:gd name="connsiteX83" fmla="*/ 873824 w 1097089"/>
                <a:gd name="connsiteY83" fmla="*/ 1276541 h 1666589"/>
                <a:gd name="connsiteX84" fmla="*/ 870395 w 1097089"/>
                <a:gd name="connsiteY84" fmla="*/ 1256252 h 1666589"/>
                <a:gd name="connsiteX85" fmla="*/ 844963 w 1097089"/>
                <a:gd name="connsiteY85" fmla="*/ 1255490 h 1666589"/>
                <a:gd name="connsiteX86" fmla="*/ 833342 w 1097089"/>
                <a:gd name="connsiteY86" fmla="*/ 1270254 h 1666589"/>
                <a:gd name="connsiteX87" fmla="*/ 857441 w 1097089"/>
                <a:gd name="connsiteY87" fmla="*/ 1281684 h 1666589"/>
                <a:gd name="connsiteX88" fmla="*/ 833819 w 1097089"/>
                <a:gd name="connsiteY88" fmla="*/ 1288637 h 1666589"/>
                <a:gd name="connsiteX89" fmla="*/ 841058 w 1097089"/>
                <a:gd name="connsiteY89" fmla="*/ 1310640 h 1666589"/>
                <a:gd name="connsiteX90" fmla="*/ 777145 w 1097089"/>
                <a:gd name="connsiteY90" fmla="*/ 1332643 h 1666589"/>
                <a:gd name="connsiteX91" fmla="*/ 775907 w 1097089"/>
                <a:gd name="connsiteY91" fmla="*/ 1361123 h 1666589"/>
                <a:gd name="connsiteX92" fmla="*/ 747713 w 1097089"/>
                <a:gd name="connsiteY92" fmla="*/ 1381411 h 1666589"/>
                <a:gd name="connsiteX93" fmla="*/ 768953 w 1097089"/>
                <a:gd name="connsiteY93" fmla="*/ 1391984 h 1666589"/>
                <a:gd name="connsiteX94" fmla="*/ 749237 w 1097089"/>
                <a:gd name="connsiteY94" fmla="*/ 1471232 h 1666589"/>
                <a:gd name="connsiteX95" fmla="*/ 688181 w 1097089"/>
                <a:gd name="connsiteY95" fmla="*/ 1489996 h 1666589"/>
                <a:gd name="connsiteX96" fmla="*/ 685705 w 1097089"/>
                <a:gd name="connsiteY96" fmla="*/ 1523333 h 1666589"/>
                <a:gd name="connsiteX97" fmla="*/ 620554 w 1097089"/>
                <a:gd name="connsiteY97" fmla="*/ 1589723 h 1666589"/>
                <a:gd name="connsiteX98" fmla="*/ 616553 w 1097089"/>
                <a:gd name="connsiteY98" fmla="*/ 1568101 h 1666589"/>
                <a:gd name="connsiteX99" fmla="*/ 555879 w 1097089"/>
                <a:gd name="connsiteY99" fmla="*/ 1514570 h 1666589"/>
                <a:gd name="connsiteX100" fmla="*/ 552736 w 1097089"/>
                <a:gd name="connsiteY100" fmla="*/ 1527334 h 1666589"/>
                <a:gd name="connsiteX101" fmla="*/ 502063 w 1097089"/>
                <a:gd name="connsiteY101" fmla="*/ 1511999 h 1666589"/>
                <a:gd name="connsiteX102" fmla="*/ 486061 w 1097089"/>
                <a:gd name="connsiteY102" fmla="*/ 1538573 h 1666589"/>
                <a:gd name="connsiteX103" fmla="*/ 492347 w 1097089"/>
                <a:gd name="connsiteY103" fmla="*/ 1567910 h 1666589"/>
                <a:gd name="connsiteX104" fmla="*/ 471107 w 1097089"/>
                <a:gd name="connsiteY104" fmla="*/ 1567339 h 1666589"/>
                <a:gd name="connsiteX105" fmla="*/ 464820 w 1097089"/>
                <a:gd name="connsiteY105" fmla="*/ 1624108 h 1666589"/>
                <a:gd name="connsiteX106" fmla="*/ 379476 w 1097089"/>
                <a:gd name="connsiteY106" fmla="*/ 1572959 h 1666589"/>
                <a:gd name="connsiteX107" fmla="*/ 322802 w 1097089"/>
                <a:gd name="connsiteY107" fmla="*/ 1607153 h 1666589"/>
                <a:gd name="connsiteX108" fmla="*/ 315087 w 1097089"/>
                <a:gd name="connsiteY108" fmla="*/ 1635252 h 1666589"/>
                <a:gd name="connsiteX109" fmla="*/ 280797 w 1097089"/>
                <a:gd name="connsiteY109" fmla="*/ 1639062 h 1666589"/>
                <a:gd name="connsiteX110" fmla="*/ 278035 w 1097089"/>
                <a:gd name="connsiteY110" fmla="*/ 1666589 h 1666589"/>
                <a:gd name="connsiteX111" fmla="*/ 255556 w 1097089"/>
                <a:gd name="connsiteY111" fmla="*/ 1665923 h 1666589"/>
                <a:gd name="connsiteX112" fmla="*/ 255556 w 1097089"/>
                <a:gd name="connsiteY112" fmla="*/ 1665923 h 1666589"/>
                <a:gd name="connsiteX113" fmla="*/ 242602 w 1097089"/>
                <a:gd name="connsiteY113" fmla="*/ 1567529 h 1666589"/>
                <a:gd name="connsiteX114" fmla="*/ 113824 w 1097089"/>
                <a:gd name="connsiteY114" fmla="*/ 1510665 h 1666589"/>
                <a:gd name="connsiteX115" fmla="*/ 103156 w 1097089"/>
                <a:gd name="connsiteY115" fmla="*/ 1481423 h 1666589"/>
                <a:gd name="connsiteX116" fmla="*/ 134207 w 1097089"/>
                <a:gd name="connsiteY116" fmla="*/ 1439513 h 1666589"/>
                <a:gd name="connsiteX117" fmla="*/ 129826 w 1097089"/>
                <a:gd name="connsiteY117" fmla="*/ 1390174 h 1666589"/>
                <a:gd name="connsiteX118" fmla="*/ 78486 w 1097089"/>
                <a:gd name="connsiteY118" fmla="*/ 1328738 h 1666589"/>
                <a:gd name="connsiteX119" fmla="*/ 65151 w 1097089"/>
                <a:gd name="connsiteY119" fmla="*/ 1263396 h 1666589"/>
                <a:gd name="connsiteX120" fmla="*/ 33242 w 1097089"/>
                <a:gd name="connsiteY120" fmla="*/ 1239393 h 1666589"/>
                <a:gd name="connsiteX121" fmla="*/ 44291 w 1097089"/>
                <a:gd name="connsiteY121" fmla="*/ 1207103 h 1666589"/>
                <a:gd name="connsiteX122" fmla="*/ 93440 w 1097089"/>
                <a:gd name="connsiteY122" fmla="*/ 1163765 h 1666589"/>
                <a:gd name="connsiteX123" fmla="*/ 104680 w 1097089"/>
                <a:gd name="connsiteY123" fmla="*/ 1068419 h 1666589"/>
                <a:gd name="connsiteX124" fmla="*/ 130683 w 1097089"/>
                <a:gd name="connsiteY124" fmla="*/ 1010317 h 1666589"/>
                <a:gd name="connsiteX125" fmla="*/ 85725 w 1097089"/>
                <a:gd name="connsiteY125" fmla="*/ 961263 h 1666589"/>
                <a:gd name="connsiteX126" fmla="*/ 104394 w 1097089"/>
                <a:gd name="connsiteY126" fmla="*/ 847534 h 1666589"/>
                <a:gd name="connsiteX127" fmla="*/ 33814 w 1097089"/>
                <a:gd name="connsiteY127" fmla="*/ 812006 h 1666589"/>
                <a:gd name="connsiteX128" fmla="*/ 0 w 1097089"/>
                <a:gd name="connsiteY128" fmla="*/ 697135 h 1666589"/>
                <a:gd name="connsiteX129" fmla="*/ 8668 w 1097089"/>
                <a:gd name="connsiteY129" fmla="*/ 660654 h 1666589"/>
                <a:gd name="connsiteX130" fmla="*/ 58769 w 1097089"/>
                <a:gd name="connsiteY130" fmla="*/ 602171 h 1666589"/>
                <a:gd name="connsiteX131" fmla="*/ 40577 w 1097089"/>
                <a:gd name="connsiteY131" fmla="*/ 565213 h 1666589"/>
                <a:gd name="connsiteX132" fmla="*/ 60389 w 1097089"/>
                <a:gd name="connsiteY132" fmla="*/ 528542 h 166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097089" h="1666589">
                  <a:moveTo>
                    <a:pt x="38672" y="495681"/>
                  </a:moveTo>
                  <a:lnTo>
                    <a:pt x="38005" y="461486"/>
                  </a:lnTo>
                  <a:lnTo>
                    <a:pt x="57912" y="444627"/>
                  </a:lnTo>
                  <a:lnTo>
                    <a:pt x="102775" y="469011"/>
                  </a:lnTo>
                  <a:lnTo>
                    <a:pt x="124397" y="455390"/>
                  </a:lnTo>
                  <a:lnTo>
                    <a:pt x="155353" y="345567"/>
                  </a:lnTo>
                  <a:lnTo>
                    <a:pt x="193262" y="315087"/>
                  </a:lnTo>
                  <a:lnTo>
                    <a:pt x="185738" y="286417"/>
                  </a:lnTo>
                  <a:lnTo>
                    <a:pt x="222790" y="274892"/>
                  </a:lnTo>
                  <a:lnTo>
                    <a:pt x="203264" y="256699"/>
                  </a:lnTo>
                  <a:lnTo>
                    <a:pt x="222599" y="230505"/>
                  </a:lnTo>
                  <a:lnTo>
                    <a:pt x="272891" y="272129"/>
                  </a:lnTo>
                  <a:lnTo>
                    <a:pt x="297275" y="254984"/>
                  </a:lnTo>
                  <a:lnTo>
                    <a:pt x="318326" y="279083"/>
                  </a:lnTo>
                  <a:lnTo>
                    <a:pt x="460724" y="218313"/>
                  </a:lnTo>
                  <a:lnTo>
                    <a:pt x="440150" y="156591"/>
                  </a:lnTo>
                  <a:lnTo>
                    <a:pt x="483489" y="166211"/>
                  </a:lnTo>
                  <a:lnTo>
                    <a:pt x="515207" y="130112"/>
                  </a:lnTo>
                  <a:lnTo>
                    <a:pt x="593122" y="103251"/>
                  </a:lnTo>
                  <a:lnTo>
                    <a:pt x="647414" y="133541"/>
                  </a:lnTo>
                  <a:lnTo>
                    <a:pt x="672465" y="112395"/>
                  </a:lnTo>
                  <a:lnTo>
                    <a:pt x="695420" y="124016"/>
                  </a:lnTo>
                  <a:lnTo>
                    <a:pt x="717233" y="111824"/>
                  </a:lnTo>
                  <a:lnTo>
                    <a:pt x="707898" y="92012"/>
                  </a:lnTo>
                  <a:lnTo>
                    <a:pt x="738854" y="79534"/>
                  </a:lnTo>
                  <a:lnTo>
                    <a:pt x="722852" y="59055"/>
                  </a:lnTo>
                  <a:lnTo>
                    <a:pt x="746760" y="54197"/>
                  </a:lnTo>
                  <a:lnTo>
                    <a:pt x="741712" y="35528"/>
                  </a:lnTo>
                  <a:lnTo>
                    <a:pt x="771144" y="22479"/>
                  </a:lnTo>
                  <a:lnTo>
                    <a:pt x="767144" y="0"/>
                  </a:lnTo>
                  <a:lnTo>
                    <a:pt x="844487" y="18479"/>
                  </a:lnTo>
                  <a:lnTo>
                    <a:pt x="830199" y="78867"/>
                  </a:lnTo>
                  <a:lnTo>
                    <a:pt x="830199" y="78867"/>
                  </a:lnTo>
                  <a:lnTo>
                    <a:pt x="824484" y="118491"/>
                  </a:lnTo>
                  <a:lnTo>
                    <a:pt x="824484" y="118491"/>
                  </a:lnTo>
                  <a:lnTo>
                    <a:pt x="824484" y="121729"/>
                  </a:lnTo>
                  <a:lnTo>
                    <a:pt x="824484" y="121729"/>
                  </a:lnTo>
                  <a:lnTo>
                    <a:pt x="828961" y="151067"/>
                  </a:lnTo>
                  <a:lnTo>
                    <a:pt x="828961" y="151067"/>
                  </a:lnTo>
                  <a:lnTo>
                    <a:pt x="830580" y="152210"/>
                  </a:lnTo>
                  <a:lnTo>
                    <a:pt x="830580" y="152210"/>
                  </a:lnTo>
                  <a:lnTo>
                    <a:pt x="838105" y="254508"/>
                  </a:lnTo>
                  <a:lnTo>
                    <a:pt x="797433" y="274130"/>
                  </a:lnTo>
                  <a:lnTo>
                    <a:pt x="789623" y="297656"/>
                  </a:lnTo>
                  <a:lnTo>
                    <a:pt x="814388" y="308420"/>
                  </a:lnTo>
                  <a:lnTo>
                    <a:pt x="820484" y="376904"/>
                  </a:lnTo>
                  <a:lnTo>
                    <a:pt x="737902" y="396145"/>
                  </a:lnTo>
                  <a:lnTo>
                    <a:pt x="748951" y="428530"/>
                  </a:lnTo>
                  <a:lnTo>
                    <a:pt x="727520" y="492824"/>
                  </a:lnTo>
                  <a:lnTo>
                    <a:pt x="768191" y="551307"/>
                  </a:lnTo>
                  <a:lnTo>
                    <a:pt x="754571" y="574929"/>
                  </a:lnTo>
                  <a:lnTo>
                    <a:pt x="785146" y="605409"/>
                  </a:lnTo>
                  <a:lnTo>
                    <a:pt x="794957" y="646843"/>
                  </a:lnTo>
                  <a:lnTo>
                    <a:pt x="765429" y="665798"/>
                  </a:lnTo>
                  <a:lnTo>
                    <a:pt x="752189" y="639985"/>
                  </a:lnTo>
                  <a:lnTo>
                    <a:pt x="744760" y="656654"/>
                  </a:lnTo>
                  <a:lnTo>
                    <a:pt x="797624" y="702183"/>
                  </a:lnTo>
                  <a:lnTo>
                    <a:pt x="769430" y="824484"/>
                  </a:lnTo>
                  <a:lnTo>
                    <a:pt x="784003" y="934402"/>
                  </a:lnTo>
                  <a:lnTo>
                    <a:pt x="766382" y="966883"/>
                  </a:lnTo>
                  <a:lnTo>
                    <a:pt x="807053" y="1009555"/>
                  </a:lnTo>
                  <a:lnTo>
                    <a:pt x="819245" y="993267"/>
                  </a:lnTo>
                  <a:lnTo>
                    <a:pt x="840677" y="1003173"/>
                  </a:lnTo>
                  <a:lnTo>
                    <a:pt x="845725" y="1024795"/>
                  </a:lnTo>
                  <a:lnTo>
                    <a:pt x="828294" y="1049179"/>
                  </a:lnTo>
                  <a:lnTo>
                    <a:pt x="863060" y="1095280"/>
                  </a:lnTo>
                  <a:lnTo>
                    <a:pt x="924116" y="1077659"/>
                  </a:lnTo>
                  <a:lnTo>
                    <a:pt x="932498" y="1141285"/>
                  </a:lnTo>
                  <a:lnTo>
                    <a:pt x="911447" y="1171004"/>
                  </a:lnTo>
                  <a:lnTo>
                    <a:pt x="946499" y="1172909"/>
                  </a:lnTo>
                  <a:lnTo>
                    <a:pt x="969264" y="1193483"/>
                  </a:lnTo>
                  <a:lnTo>
                    <a:pt x="995458" y="1160050"/>
                  </a:lnTo>
                  <a:lnTo>
                    <a:pt x="1024033" y="1167670"/>
                  </a:lnTo>
                  <a:lnTo>
                    <a:pt x="1076039" y="1211485"/>
                  </a:lnTo>
                  <a:lnTo>
                    <a:pt x="1097090" y="1273874"/>
                  </a:lnTo>
                  <a:lnTo>
                    <a:pt x="1097090" y="1273874"/>
                  </a:lnTo>
                  <a:lnTo>
                    <a:pt x="1072706" y="1298924"/>
                  </a:lnTo>
                  <a:lnTo>
                    <a:pt x="1066800" y="1336453"/>
                  </a:lnTo>
                  <a:lnTo>
                    <a:pt x="1011079" y="1388174"/>
                  </a:lnTo>
                  <a:lnTo>
                    <a:pt x="977837" y="1340453"/>
                  </a:lnTo>
                  <a:lnTo>
                    <a:pt x="946214" y="1342454"/>
                  </a:lnTo>
                  <a:lnTo>
                    <a:pt x="955358" y="1292543"/>
                  </a:lnTo>
                  <a:lnTo>
                    <a:pt x="929735" y="1297686"/>
                  </a:lnTo>
                  <a:lnTo>
                    <a:pt x="873824" y="1276541"/>
                  </a:lnTo>
                  <a:lnTo>
                    <a:pt x="870395" y="1256252"/>
                  </a:lnTo>
                  <a:lnTo>
                    <a:pt x="844963" y="1255490"/>
                  </a:lnTo>
                  <a:lnTo>
                    <a:pt x="833342" y="1270254"/>
                  </a:lnTo>
                  <a:lnTo>
                    <a:pt x="857441" y="1281684"/>
                  </a:lnTo>
                  <a:lnTo>
                    <a:pt x="833819" y="1288637"/>
                  </a:lnTo>
                  <a:lnTo>
                    <a:pt x="841058" y="1310640"/>
                  </a:lnTo>
                  <a:lnTo>
                    <a:pt x="777145" y="1332643"/>
                  </a:lnTo>
                  <a:lnTo>
                    <a:pt x="775907" y="1361123"/>
                  </a:lnTo>
                  <a:lnTo>
                    <a:pt x="747713" y="1381411"/>
                  </a:lnTo>
                  <a:lnTo>
                    <a:pt x="768953" y="1391984"/>
                  </a:lnTo>
                  <a:lnTo>
                    <a:pt x="749237" y="1471232"/>
                  </a:lnTo>
                  <a:lnTo>
                    <a:pt x="688181" y="1489996"/>
                  </a:lnTo>
                  <a:lnTo>
                    <a:pt x="685705" y="1523333"/>
                  </a:lnTo>
                  <a:lnTo>
                    <a:pt x="620554" y="1589723"/>
                  </a:lnTo>
                  <a:lnTo>
                    <a:pt x="616553" y="1568101"/>
                  </a:lnTo>
                  <a:lnTo>
                    <a:pt x="555879" y="1514570"/>
                  </a:lnTo>
                  <a:lnTo>
                    <a:pt x="552736" y="1527334"/>
                  </a:lnTo>
                  <a:lnTo>
                    <a:pt x="502063" y="1511999"/>
                  </a:lnTo>
                  <a:lnTo>
                    <a:pt x="486061" y="1538573"/>
                  </a:lnTo>
                  <a:lnTo>
                    <a:pt x="492347" y="1567910"/>
                  </a:lnTo>
                  <a:lnTo>
                    <a:pt x="471107" y="1567339"/>
                  </a:lnTo>
                  <a:lnTo>
                    <a:pt x="464820" y="1624108"/>
                  </a:lnTo>
                  <a:lnTo>
                    <a:pt x="379476" y="1572959"/>
                  </a:lnTo>
                  <a:lnTo>
                    <a:pt x="322802" y="1607153"/>
                  </a:lnTo>
                  <a:lnTo>
                    <a:pt x="315087" y="1635252"/>
                  </a:lnTo>
                  <a:lnTo>
                    <a:pt x="280797" y="1639062"/>
                  </a:lnTo>
                  <a:lnTo>
                    <a:pt x="278035" y="1666589"/>
                  </a:lnTo>
                  <a:lnTo>
                    <a:pt x="255556" y="1665923"/>
                  </a:lnTo>
                  <a:lnTo>
                    <a:pt x="255556" y="1665923"/>
                  </a:lnTo>
                  <a:lnTo>
                    <a:pt x="242602" y="1567529"/>
                  </a:lnTo>
                  <a:lnTo>
                    <a:pt x="113824" y="1510665"/>
                  </a:lnTo>
                  <a:lnTo>
                    <a:pt x="103156" y="1481423"/>
                  </a:lnTo>
                  <a:lnTo>
                    <a:pt x="134207" y="1439513"/>
                  </a:lnTo>
                  <a:lnTo>
                    <a:pt x="129826" y="1390174"/>
                  </a:lnTo>
                  <a:lnTo>
                    <a:pt x="78486" y="1328738"/>
                  </a:lnTo>
                  <a:lnTo>
                    <a:pt x="65151" y="1263396"/>
                  </a:lnTo>
                  <a:lnTo>
                    <a:pt x="33242" y="1239393"/>
                  </a:lnTo>
                  <a:lnTo>
                    <a:pt x="44291" y="1207103"/>
                  </a:lnTo>
                  <a:lnTo>
                    <a:pt x="93440" y="1163765"/>
                  </a:lnTo>
                  <a:lnTo>
                    <a:pt x="104680" y="1068419"/>
                  </a:lnTo>
                  <a:lnTo>
                    <a:pt x="130683" y="1010317"/>
                  </a:lnTo>
                  <a:lnTo>
                    <a:pt x="85725" y="961263"/>
                  </a:lnTo>
                  <a:lnTo>
                    <a:pt x="104394" y="847534"/>
                  </a:lnTo>
                  <a:lnTo>
                    <a:pt x="33814" y="812006"/>
                  </a:lnTo>
                  <a:lnTo>
                    <a:pt x="0" y="697135"/>
                  </a:lnTo>
                  <a:lnTo>
                    <a:pt x="8668" y="660654"/>
                  </a:lnTo>
                  <a:lnTo>
                    <a:pt x="58769" y="602171"/>
                  </a:lnTo>
                  <a:lnTo>
                    <a:pt x="40577" y="565213"/>
                  </a:lnTo>
                  <a:lnTo>
                    <a:pt x="60389" y="528542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Grafika 2">
              <a:extLst>
                <a:ext uri="{FF2B5EF4-FFF2-40B4-BE49-F238E27FC236}">
                  <a16:creationId xmlns:a16="http://schemas.microsoft.com/office/drawing/2014/main" id="{051B5E09-3F0F-448B-86EB-2E02507A75AE}"/>
                </a:ext>
              </a:extLst>
            </p:cNvPr>
            <p:cNvSpPr/>
            <p:nvPr/>
          </p:nvSpPr>
          <p:spPr>
            <a:xfrm>
              <a:off x="10131267" y="2856592"/>
              <a:ext cx="1358455" cy="1204531"/>
            </a:xfrm>
            <a:custGeom>
              <a:avLst/>
              <a:gdLst>
                <a:gd name="connsiteX0" fmla="*/ 503873 w 1358455"/>
                <a:gd name="connsiteY0" fmla="*/ 13240 h 1204531"/>
                <a:gd name="connsiteX1" fmla="*/ 525971 w 1358455"/>
                <a:gd name="connsiteY1" fmla="*/ 0 h 1204531"/>
                <a:gd name="connsiteX2" fmla="*/ 691515 w 1358455"/>
                <a:gd name="connsiteY2" fmla="*/ 45625 h 1204531"/>
                <a:gd name="connsiteX3" fmla="*/ 691801 w 1358455"/>
                <a:gd name="connsiteY3" fmla="*/ 77914 h 1204531"/>
                <a:gd name="connsiteX4" fmla="*/ 730663 w 1358455"/>
                <a:gd name="connsiteY4" fmla="*/ 139637 h 1204531"/>
                <a:gd name="connsiteX5" fmla="*/ 705136 w 1358455"/>
                <a:gd name="connsiteY5" fmla="*/ 150971 h 1204531"/>
                <a:gd name="connsiteX6" fmla="*/ 706850 w 1358455"/>
                <a:gd name="connsiteY6" fmla="*/ 175260 h 1204531"/>
                <a:gd name="connsiteX7" fmla="*/ 747141 w 1358455"/>
                <a:gd name="connsiteY7" fmla="*/ 204502 h 1204531"/>
                <a:gd name="connsiteX8" fmla="*/ 732187 w 1358455"/>
                <a:gd name="connsiteY8" fmla="*/ 223742 h 1204531"/>
                <a:gd name="connsiteX9" fmla="*/ 765048 w 1358455"/>
                <a:gd name="connsiteY9" fmla="*/ 254889 h 1204531"/>
                <a:gd name="connsiteX10" fmla="*/ 751999 w 1358455"/>
                <a:gd name="connsiteY10" fmla="*/ 279273 h 1204531"/>
                <a:gd name="connsiteX11" fmla="*/ 772954 w 1358455"/>
                <a:gd name="connsiteY11" fmla="*/ 281749 h 1204531"/>
                <a:gd name="connsiteX12" fmla="*/ 775621 w 1358455"/>
                <a:gd name="connsiteY12" fmla="*/ 297561 h 1204531"/>
                <a:gd name="connsiteX13" fmla="*/ 927068 w 1358455"/>
                <a:gd name="connsiteY13" fmla="*/ 279654 h 1204531"/>
                <a:gd name="connsiteX14" fmla="*/ 992124 w 1358455"/>
                <a:gd name="connsiteY14" fmla="*/ 209264 h 1204531"/>
                <a:gd name="connsiteX15" fmla="*/ 1018985 w 1358455"/>
                <a:gd name="connsiteY15" fmla="*/ 223933 h 1204531"/>
                <a:gd name="connsiteX16" fmla="*/ 1052608 w 1358455"/>
                <a:gd name="connsiteY16" fmla="*/ 193834 h 1204531"/>
                <a:gd name="connsiteX17" fmla="*/ 1148334 w 1358455"/>
                <a:gd name="connsiteY17" fmla="*/ 184118 h 1204531"/>
                <a:gd name="connsiteX18" fmla="*/ 1192626 w 1358455"/>
                <a:gd name="connsiteY18" fmla="*/ 149447 h 1204531"/>
                <a:gd name="connsiteX19" fmla="*/ 1217105 w 1358455"/>
                <a:gd name="connsiteY19" fmla="*/ 171831 h 1204531"/>
                <a:gd name="connsiteX20" fmla="*/ 1235964 w 1358455"/>
                <a:gd name="connsiteY20" fmla="*/ 149257 h 1204531"/>
                <a:gd name="connsiteX21" fmla="*/ 1235964 w 1358455"/>
                <a:gd name="connsiteY21" fmla="*/ 149257 h 1204531"/>
                <a:gd name="connsiteX22" fmla="*/ 1241679 w 1358455"/>
                <a:gd name="connsiteY22" fmla="*/ 186023 h 1204531"/>
                <a:gd name="connsiteX23" fmla="*/ 1199293 w 1358455"/>
                <a:gd name="connsiteY23" fmla="*/ 235648 h 1204531"/>
                <a:gd name="connsiteX24" fmla="*/ 1217200 w 1358455"/>
                <a:gd name="connsiteY24" fmla="*/ 277368 h 1204531"/>
                <a:gd name="connsiteX25" fmla="*/ 1203103 w 1358455"/>
                <a:gd name="connsiteY25" fmla="*/ 339566 h 1204531"/>
                <a:gd name="connsiteX26" fmla="*/ 1221772 w 1358455"/>
                <a:gd name="connsiteY26" fmla="*/ 344805 h 1204531"/>
                <a:gd name="connsiteX27" fmla="*/ 1204913 w 1358455"/>
                <a:gd name="connsiteY27" fmla="*/ 348710 h 1204531"/>
                <a:gd name="connsiteX28" fmla="*/ 1229201 w 1358455"/>
                <a:gd name="connsiteY28" fmla="*/ 355092 h 1204531"/>
                <a:gd name="connsiteX29" fmla="*/ 1234821 w 1358455"/>
                <a:gd name="connsiteY29" fmla="*/ 381190 h 1204531"/>
                <a:gd name="connsiteX30" fmla="*/ 1215771 w 1358455"/>
                <a:gd name="connsiteY30" fmla="*/ 385667 h 1204531"/>
                <a:gd name="connsiteX31" fmla="*/ 1227487 w 1358455"/>
                <a:gd name="connsiteY31" fmla="*/ 400240 h 1204531"/>
                <a:gd name="connsiteX32" fmla="*/ 1205484 w 1358455"/>
                <a:gd name="connsiteY32" fmla="*/ 416623 h 1204531"/>
                <a:gd name="connsiteX33" fmla="*/ 1229392 w 1358455"/>
                <a:gd name="connsiteY33" fmla="*/ 441769 h 1204531"/>
                <a:gd name="connsiteX34" fmla="*/ 1204722 w 1358455"/>
                <a:gd name="connsiteY34" fmla="*/ 481584 h 1204531"/>
                <a:gd name="connsiteX35" fmla="*/ 1223296 w 1358455"/>
                <a:gd name="connsiteY35" fmla="*/ 532924 h 1204531"/>
                <a:gd name="connsiteX36" fmla="*/ 1278160 w 1358455"/>
                <a:gd name="connsiteY36" fmla="*/ 537019 h 1204531"/>
                <a:gd name="connsiteX37" fmla="*/ 1287590 w 1358455"/>
                <a:gd name="connsiteY37" fmla="*/ 556260 h 1204531"/>
                <a:gd name="connsiteX38" fmla="*/ 1279970 w 1358455"/>
                <a:gd name="connsiteY38" fmla="*/ 571119 h 1204531"/>
                <a:gd name="connsiteX39" fmla="*/ 1250823 w 1358455"/>
                <a:gd name="connsiteY39" fmla="*/ 569500 h 1204531"/>
                <a:gd name="connsiteX40" fmla="*/ 1249204 w 1358455"/>
                <a:gd name="connsiteY40" fmla="*/ 599408 h 1204531"/>
                <a:gd name="connsiteX41" fmla="*/ 1195674 w 1358455"/>
                <a:gd name="connsiteY41" fmla="*/ 610648 h 1204531"/>
                <a:gd name="connsiteX42" fmla="*/ 1213390 w 1358455"/>
                <a:gd name="connsiteY42" fmla="*/ 632936 h 1204531"/>
                <a:gd name="connsiteX43" fmla="*/ 1206151 w 1358455"/>
                <a:gd name="connsiteY43" fmla="*/ 667322 h 1204531"/>
                <a:gd name="connsiteX44" fmla="*/ 1258062 w 1358455"/>
                <a:gd name="connsiteY44" fmla="*/ 668655 h 1204531"/>
                <a:gd name="connsiteX45" fmla="*/ 1268635 w 1358455"/>
                <a:gd name="connsiteY45" fmla="*/ 687229 h 1204531"/>
                <a:gd name="connsiteX46" fmla="*/ 1297305 w 1358455"/>
                <a:gd name="connsiteY46" fmla="*/ 691229 h 1204531"/>
                <a:gd name="connsiteX47" fmla="*/ 1321022 w 1358455"/>
                <a:gd name="connsiteY47" fmla="*/ 741616 h 1204531"/>
                <a:gd name="connsiteX48" fmla="*/ 1327976 w 1358455"/>
                <a:gd name="connsiteY48" fmla="*/ 788860 h 1204531"/>
                <a:gd name="connsiteX49" fmla="*/ 1303211 w 1358455"/>
                <a:gd name="connsiteY49" fmla="*/ 838771 h 1204531"/>
                <a:gd name="connsiteX50" fmla="*/ 1331214 w 1358455"/>
                <a:gd name="connsiteY50" fmla="*/ 856583 h 1204531"/>
                <a:gd name="connsiteX51" fmla="*/ 1323118 w 1358455"/>
                <a:gd name="connsiteY51" fmla="*/ 879158 h 1204531"/>
                <a:gd name="connsiteX52" fmla="*/ 1358456 w 1358455"/>
                <a:gd name="connsiteY52" fmla="*/ 924020 h 1204531"/>
                <a:gd name="connsiteX53" fmla="*/ 1341025 w 1358455"/>
                <a:gd name="connsiteY53" fmla="*/ 932307 h 1204531"/>
                <a:gd name="connsiteX54" fmla="*/ 1345311 w 1358455"/>
                <a:gd name="connsiteY54" fmla="*/ 978980 h 1204531"/>
                <a:gd name="connsiteX55" fmla="*/ 1345311 w 1358455"/>
                <a:gd name="connsiteY55" fmla="*/ 978980 h 1204531"/>
                <a:gd name="connsiteX56" fmla="*/ 1274826 w 1358455"/>
                <a:gd name="connsiteY56" fmla="*/ 954786 h 1204531"/>
                <a:gd name="connsiteX57" fmla="*/ 1236536 w 1358455"/>
                <a:gd name="connsiteY57" fmla="*/ 1006792 h 1204531"/>
                <a:gd name="connsiteX58" fmla="*/ 1187768 w 1358455"/>
                <a:gd name="connsiteY58" fmla="*/ 977551 h 1204531"/>
                <a:gd name="connsiteX59" fmla="*/ 1145667 w 1358455"/>
                <a:gd name="connsiteY59" fmla="*/ 990314 h 1204531"/>
                <a:gd name="connsiteX60" fmla="*/ 1175671 w 1358455"/>
                <a:gd name="connsiteY60" fmla="*/ 1030796 h 1204531"/>
                <a:gd name="connsiteX61" fmla="*/ 1139571 w 1358455"/>
                <a:gd name="connsiteY61" fmla="*/ 1040321 h 1204531"/>
                <a:gd name="connsiteX62" fmla="*/ 1109758 w 1358455"/>
                <a:gd name="connsiteY62" fmla="*/ 1090231 h 1204531"/>
                <a:gd name="connsiteX63" fmla="*/ 1074325 w 1358455"/>
                <a:gd name="connsiteY63" fmla="*/ 1099852 h 1204531"/>
                <a:gd name="connsiteX64" fmla="*/ 1059276 w 1358455"/>
                <a:gd name="connsiteY64" fmla="*/ 1073753 h 1204531"/>
                <a:gd name="connsiteX65" fmla="*/ 1041845 w 1358455"/>
                <a:gd name="connsiteY65" fmla="*/ 1079849 h 1204531"/>
                <a:gd name="connsiteX66" fmla="*/ 1036225 w 1358455"/>
                <a:gd name="connsiteY66" fmla="*/ 1055656 h 1204531"/>
                <a:gd name="connsiteX67" fmla="*/ 1020318 w 1358455"/>
                <a:gd name="connsiteY67" fmla="*/ 1067562 h 1204531"/>
                <a:gd name="connsiteX68" fmla="*/ 997458 w 1358455"/>
                <a:gd name="connsiteY68" fmla="*/ 1058989 h 1204531"/>
                <a:gd name="connsiteX69" fmla="*/ 1004602 w 1358455"/>
                <a:gd name="connsiteY69" fmla="*/ 1046321 h 1204531"/>
                <a:gd name="connsiteX70" fmla="*/ 975360 w 1358455"/>
                <a:gd name="connsiteY70" fmla="*/ 1034891 h 1204531"/>
                <a:gd name="connsiteX71" fmla="*/ 964121 w 1358455"/>
                <a:gd name="connsiteY71" fmla="*/ 994315 h 1204531"/>
                <a:gd name="connsiteX72" fmla="*/ 910495 w 1358455"/>
                <a:gd name="connsiteY72" fmla="*/ 1007745 h 1204531"/>
                <a:gd name="connsiteX73" fmla="*/ 892207 w 1358455"/>
                <a:gd name="connsiteY73" fmla="*/ 992505 h 1204531"/>
                <a:gd name="connsiteX74" fmla="*/ 868013 w 1358455"/>
                <a:gd name="connsiteY74" fmla="*/ 1029653 h 1204531"/>
                <a:gd name="connsiteX75" fmla="*/ 807339 w 1358455"/>
                <a:gd name="connsiteY75" fmla="*/ 994791 h 1204531"/>
                <a:gd name="connsiteX76" fmla="*/ 783908 w 1358455"/>
                <a:gd name="connsiteY76" fmla="*/ 993362 h 1204531"/>
                <a:gd name="connsiteX77" fmla="*/ 784765 w 1358455"/>
                <a:gd name="connsiteY77" fmla="*/ 1011650 h 1204531"/>
                <a:gd name="connsiteX78" fmla="*/ 776192 w 1358455"/>
                <a:gd name="connsiteY78" fmla="*/ 1002316 h 1204531"/>
                <a:gd name="connsiteX79" fmla="*/ 761334 w 1358455"/>
                <a:gd name="connsiteY79" fmla="*/ 1016698 h 1204531"/>
                <a:gd name="connsiteX80" fmla="*/ 750570 w 1358455"/>
                <a:gd name="connsiteY80" fmla="*/ 1001554 h 1204531"/>
                <a:gd name="connsiteX81" fmla="*/ 728567 w 1358455"/>
                <a:gd name="connsiteY81" fmla="*/ 1005269 h 1204531"/>
                <a:gd name="connsiteX82" fmla="*/ 716947 w 1358455"/>
                <a:gd name="connsiteY82" fmla="*/ 1058228 h 1204531"/>
                <a:gd name="connsiteX83" fmla="*/ 662654 w 1358455"/>
                <a:gd name="connsiteY83" fmla="*/ 1051274 h 1204531"/>
                <a:gd name="connsiteX84" fmla="*/ 627317 w 1358455"/>
                <a:gd name="connsiteY84" fmla="*/ 1093660 h 1204531"/>
                <a:gd name="connsiteX85" fmla="*/ 619697 w 1358455"/>
                <a:gd name="connsiteY85" fmla="*/ 1083659 h 1204531"/>
                <a:gd name="connsiteX86" fmla="*/ 582549 w 1358455"/>
                <a:gd name="connsiteY86" fmla="*/ 1204531 h 1204531"/>
                <a:gd name="connsiteX87" fmla="*/ 501682 w 1358455"/>
                <a:gd name="connsiteY87" fmla="*/ 1155287 h 1204531"/>
                <a:gd name="connsiteX88" fmla="*/ 477203 w 1358455"/>
                <a:gd name="connsiteY88" fmla="*/ 1159288 h 1204531"/>
                <a:gd name="connsiteX89" fmla="*/ 459867 w 1358455"/>
                <a:gd name="connsiteY89" fmla="*/ 1188910 h 1204531"/>
                <a:gd name="connsiteX90" fmla="*/ 411004 w 1358455"/>
                <a:gd name="connsiteY90" fmla="*/ 1186910 h 1204531"/>
                <a:gd name="connsiteX91" fmla="*/ 398526 w 1358455"/>
                <a:gd name="connsiteY91" fmla="*/ 1154906 h 1204531"/>
                <a:gd name="connsiteX92" fmla="*/ 431197 w 1358455"/>
                <a:gd name="connsiteY92" fmla="*/ 1117092 h 1204531"/>
                <a:gd name="connsiteX93" fmla="*/ 415195 w 1358455"/>
                <a:gd name="connsiteY93" fmla="*/ 1097185 h 1204531"/>
                <a:gd name="connsiteX94" fmla="*/ 412528 w 1358455"/>
                <a:gd name="connsiteY94" fmla="*/ 1000220 h 1204531"/>
                <a:gd name="connsiteX95" fmla="*/ 370142 w 1358455"/>
                <a:gd name="connsiteY95" fmla="*/ 1020794 h 1204531"/>
                <a:gd name="connsiteX96" fmla="*/ 319183 w 1358455"/>
                <a:gd name="connsiteY96" fmla="*/ 1001363 h 1204531"/>
                <a:gd name="connsiteX97" fmla="*/ 325469 w 1358455"/>
                <a:gd name="connsiteY97" fmla="*/ 957548 h 1204531"/>
                <a:gd name="connsiteX98" fmla="*/ 291941 w 1358455"/>
                <a:gd name="connsiteY98" fmla="*/ 959739 h 1204531"/>
                <a:gd name="connsiteX99" fmla="*/ 260128 w 1358455"/>
                <a:gd name="connsiteY99" fmla="*/ 855345 h 1204531"/>
                <a:gd name="connsiteX100" fmla="*/ 229838 w 1358455"/>
                <a:gd name="connsiteY100" fmla="*/ 839914 h 1204531"/>
                <a:gd name="connsiteX101" fmla="*/ 224885 w 1358455"/>
                <a:gd name="connsiteY101" fmla="*/ 819340 h 1204531"/>
                <a:gd name="connsiteX102" fmla="*/ 224885 w 1358455"/>
                <a:gd name="connsiteY102" fmla="*/ 819340 h 1204531"/>
                <a:gd name="connsiteX103" fmla="*/ 232791 w 1358455"/>
                <a:gd name="connsiteY103" fmla="*/ 768953 h 1204531"/>
                <a:gd name="connsiteX104" fmla="*/ 176022 w 1358455"/>
                <a:gd name="connsiteY104" fmla="*/ 745808 h 1204531"/>
                <a:gd name="connsiteX105" fmla="*/ 219933 w 1358455"/>
                <a:gd name="connsiteY105" fmla="*/ 704469 h 1204531"/>
                <a:gd name="connsiteX106" fmla="*/ 213551 w 1358455"/>
                <a:gd name="connsiteY106" fmla="*/ 673798 h 1204531"/>
                <a:gd name="connsiteX107" fmla="*/ 144304 w 1358455"/>
                <a:gd name="connsiteY107" fmla="*/ 662654 h 1204531"/>
                <a:gd name="connsiteX108" fmla="*/ 125444 w 1358455"/>
                <a:gd name="connsiteY108" fmla="*/ 589121 h 1204531"/>
                <a:gd name="connsiteX109" fmla="*/ 55055 w 1358455"/>
                <a:gd name="connsiteY109" fmla="*/ 594931 h 1204531"/>
                <a:gd name="connsiteX110" fmla="*/ 76105 w 1358455"/>
                <a:gd name="connsiteY110" fmla="*/ 520732 h 1204531"/>
                <a:gd name="connsiteX111" fmla="*/ 65342 w 1358455"/>
                <a:gd name="connsiteY111" fmla="*/ 511492 h 1204531"/>
                <a:gd name="connsiteX112" fmla="*/ 44101 w 1358455"/>
                <a:gd name="connsiteY112" fmla="*/ 525018 h 1204531"/>
                <a:gd name="connsiteX113" fmla="*/ 44101 w 1358455"/>
                <a:gd name="connsiteY113" fmla="*/ 525018 h 1204531"/>
                <a:gd name="connsiteX114" fmla="*/ 37910 w 1358455"/>
                <a:gd name="connsiteY114" fmla="*/ 525018 h 1204531"/>
                <a:gd name="connsiteX115" fmla="*/ 37910 w 1358455"/>
                <a:gd name="connsiteY115" fmla="*/ 525018 h 1204531"/>
                <a:gd name="connsiteX116" fmla="*/ 27623 w 1358455"/>
                <a:gd name="connsiteY116" fmla="*/ 525399 h 1204531"/>
                <a:gd name="connsiteX117" fmla="*/ 27623 w 1358455"/>
                <a:gd name="connsiteY117" fmla="*/ 525399 h 1204531"/>
                <a:gd name="connsiteX118" fmla="*/ 20479 w 1358455"/>
                <a:gd name="connsiteY118" fmla="*/ 525399 h 1204531"/>
                <a:gd name="connsiteX119" fmla="*/ 20479 w 1358455"/>
                <a:gd name="connsiteY119" fmla="*/ 525399 h 1204531"/>
                <a:gd name="connsiteX120" fmla="*/ 0 w 1358455"/>
                <a:gd name="connsiteY120" fmla="*/ 515112 h 1204531"/>
                <a:gd name="connsiteX121" fmla="*/ 18002 w 1358455"/>
                <a:gd name="connsiteY121" fmla="*/ 503682 h 1204531"/>
                <a:gd name="connsiteX122" fmla="*/ 15812 w 1358455"/>
                <a:gd name="connsiteY122" fmla="*/ 472154 h 1204531"/>
                <a:gd name="connsiteX123" fmla="*/ 48863 w 1358455"/>
                <a:gd name="connsiteY123" fmla="*/ 416528 h 1204531"/>
                <a:gd name="connsiteX124" fmla="*/ 85820 w 1358455"/>
                <a:gd name="connsiteY124" fmla="*/ 410527 h 1204531"/>
                <a:gd name="connsiteX125" fmla="*/ 74486 w 1358455"/>
                <a:gd name="connsiteY125" fmla="*/ 402241 h 1204531"/>
                <a:gd name="connsiteX126" fmla="*/ 96679 w 1358455"/>
                <a:gd name="connsiteY126" fmla="*/ 351949 h 1204531"/>
                <a:gd name="connsiteX127" fmla="*/ 96679 w 1358455"/>
                <a:gd name="connsiteY127" fmla="*/ 351949 h 1204531"/>
                <a:gd name="connsiteX128" fmla="*/ 99822 w 1358455"/>
                <a:gd name="connsiteY128" fmla="*/ 351949 h 1204531"/>
                <a:gd name="connsiteX129" fmla="*/ 99822 w 1358455"/>
                <a:gd name="connsiteY129" fmla="*/ 351949 h 1204531"/>
                <a:gd name="connsiteX130" fmla="*/ 102489 w 1358455"/>
                <a:gd name="connsiteY130" fmla="*/ 369951 h 1204531"/>
                <a:gd name="connsiteX131" fmla="*/ 112586 w 1358455"/>
                <a:gd name="connsiteY131" fmla="*/ 343281 h 1204531"/>
                <a:gd name="connsiteX132" fmla="*/ 151733 w 1358455"/>
                <a:gd name="connsiteY132" fmla="*/ 337756 h 1204531"/>
                <a:gd name="connsiteX133" fmla="*/ 166307 w 1358455"/>
                <a:gd name="connsiteY133" fmla="*/ 317087 h 1204531"/>
                <a:gd name="connsiteX134" fmla="*/ 153734 w 1358455"/>
                <a:gd name="connsiteY134" fmla="*/ 301752 h 1204531"/>
                <a:gd name="connsiteX135" fmla="*/ 195929 w 1358455"/>
                <a:gd name="connsiteY135" fmla="*/ 285559 h 1204531"/>
                <a:gd name="connsiteX136" fmla="*/ 202406 w 1358455"/>
                <a:gd name="connsiteY136" fmla="*/ 265271 h 1204531"/>
                <a:gd name="connsiteX137" fmla="*/ 143351 w 1358455"/>
                <a:gd name="connsiteY137" fmla="*/ 235744 h 1204531"/>
                <a:gd name="connsiteX138" fmla="*/ 133160 w 1358455"/>
                <a:gd name="connsiteY138" fmla="*/ 206788 h 1204531"/>
                <a:gd name="connsiteX139" fmla="*/ 165640 w 1358455"/>
                <a:gd name="connsiteY139" fmla="*/ 181261 h 1204531"/>
                <a:gd name="connsiteX140" fmla="*/ 238030 w 1358455"/>
                <a:gd name="connsiteY140" fmla="*/ 177546 h 1204531"/>
                <a:gd name="connsiteX141" fmla="*/ 242221 w 1358455"/>
                <a:gd name="connsiteY141" fmla="*/ 148971 h 1204531"/>
                <a:gd name="connsiteX142" fmla="*/ 218694 w 1358455"/>
                <a:gd name="connsiteY142" fmla="*/ 131159 h 1204531"/>
                <a:gd name="connsiteX143" fmla="*/ 218694 w 1358455"/>
                <a:gd name="connsiteY143" fmla="*/ 131159 h 1204531"/>
                <a:gd name="connsiteX144" fmla="*/ 221742 w 1358455"/>
                <a:gd name="connsiteY144" fmla="*/ 130207 h 1204531"/>
                <a:gd name="connsiteX145" fmla="*/ 221742 w 1358455"/>
                <a:gd name="connsiteY145" fmla="*/ 130207 h 1204531"/>
                <a:gd name="connsiteX146" fmla="*/ 245650 w 1358455"/>
                <a:gd name="connsiteY146" fmla="*/ 135731 h 1204531"/>
                <a:gd name="connsiteX147" fmla="*/ 240887 w 1358455"/>
                <a:gd name="connsiteY147" fmla="*/ 110776 h 1204531"/>
                <a:gd name="connsiteX148" fmla="*/ 260700 w 1358455"/>
                <a:gd name="connsiteY148" fmla="*/ 91916 h 1204531"/>
                <a:gd name="connsiteX149" fmla="*/ 297466 w 1358455"/>
                <a:gd name="connsiteY149" fmla="*/ 102298 h 1204531"/>
                <a:gd name="connsiteX150" fmla="*/ 335375 w 1358455"/>
                <a:gd name="connsiteY150" fmla="*/ 95345 h 1204531"/>
                <a:gd name="connsiteX151" fmla="*/ 365284 w 1358455"/>
                <a:gd name="connsiteY151" fmla="*/ 67818 h 1204531"/>
                <a:gd name="connsiteX152" fmla="*/ 446818 w 1358455"/>
                <a:gd name="connsiteY152" fmla="*/ 72866 h 1204531"/>
                <a:gd name="connsiteX153" fmla="*/ 473869 w 1358455"/>
                <a:gd name="connsiteY153" fmla="*/ 59626 h 1204531"/>
                <a:gd name="connsiteX154" fmla="*/ 474631 w 1358455"/>
                <a:gd name="connsiteY154" fmla="*/ 41624 h 1204531"/>
                <a:gd name="connsiteX155" fmla="*/ 516446 w 1358455"/>
                <a:gd name="connsiteY155" fmla="*/ 40291 h 120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358455" h="1204531">
                  <a:moveTo>
                    <a:pt x="503873" y="13240"/>
                  </a:moveTo>
                  <a:lnTo>
                    <a:pt x="525971" y="0"/>
                  </a:lnTo>
                  <a:lnTo>
                    <a:pt x="691515" y="45625"/>
                  </a:lnTo>
                  <a:lnTo>
                    <a:pt x="691801" y="77914"/>
                  </a:lnTo>
                  <a:lnTo>
                    <a:pt x="730663" y="139637"/>
                  </a:lnTo>
                  <a:lnTo>
                    <a:pt x="705136" y="150971"/>
                  </a:lnTo>
                  <a:lnTo>
                    <a:pt x="706850" y="175260"/>
                  </a:lnTo>
                  <a:lnTo>
                    <a:pt x="747141" y="204502"/>
                  </a:lnTo>
                  <a:lnTo>
                    <a:pt x="732187" y="223742"/>
                  </a:lnTo>
                  <a:lnTo>
                    <a:pt x="765048" y="254889"/>
                  </a:lnTo>
                  <a:lnTo>
                    <a:pt x="751999" y="279273"/>
                  </a:lnTo>
                  <a:lnTo>
                    <a:pt x="772954" y="281749"/>
                  </a:lnTo>
                  <a:lnTo>
                    <a:pt x="775621" y="297561"/>
                  </a:lnTo>
                  <a:lnTo>
                    <a:pt x="927068" y="279654"/>
                  </a:lnTo>
                  <a:lnTo>
                    <a:pt x="992124" y="209264"/>
                  </a:lnTo>
                  <a:lnTo>
                    <a:pt x="1018985" y="223933"/>
                  </a:lnTo>
                  <a:lnTo>
                    <a:pt x="1052608" y="193834"/>
                  </a:lnTo>
                  <a:lnTo>
                    <a:pt x="1148334" y="184118"/>
                  </a:lnTo>
                  <a:lnTo>
                    <a:pt x="1192626" y="149447"/>
                  </a:lnTo>
                  <a:lnTo>
                    <a:pt x="1217105" y="171831"/>
                  </a:lnTo>
                  <a:lnTo>
                    <a:pt x="1235964" y="149257"/>
                  </a:lnTo>
                  <a:lnTo>
                    <a:pt x="1235964" y="149257"/>
                  </a:lnTo>
                  <a:lnTo>
                    <a:pt x="1241679" y="186023"/>
                  </a:lnTo>
                  <a:lnTo>
                    <a:pt x="1199293" y="235648"/>
                  </a:lnTo>
                  <a:lnTo>
                    <a:pt x="1217200" y="277368"/>
                  </a:lnTo>
                  <a:lnTo>
                    <a:pt x="1203103" y="339566"/>
                  </a:lnTo>
                  <a:lnTo>
                    <a:pt x="1221772" y="344805"/>
                  </a:lnTo>
                  <a:lnTo>
                    <a:pt x="1204913" y="348710"/>
                  </a:lnTo>
                  <a:lnTo>
                    <a:pt x="1229201" y="355092"/>
                  </a:lnTo>
                  <a:lnTo>
                    <a:pt x="1234821" y="381190"/>
                  </a:lnTo>
                  <a:lnTo>
                    <a:pt x="1215771" y="385667"/>
                  </a:lnTo>
                  <a:lnTo>
                    <a:pt x="1227487" y="400240"/>
                  </a:lnTo>
                  <a:lnTo>
                    <a:pt x="1205484" y="416623"/>
                  </a:lnTo>
                  <a:lnTo>
                    <a:pt x="1229392" y="441769"/>
                  </a:lnTo>
                  <a:lnTo>
                    <a:pt x="1204722" y="481584"/>
                  </a:lnTo>
                  <a:lnTo>
                    <a:pt x="1223296" y="532924"/>
                  </a:lnTo>
                  <a:lnTo>
                    <a:pt x="1278160" y="537019"/>
                  </a:lnTo>
                  <a:lnTo>
                    <a:pt x="1287590" y="556260"/>
                  </a:lnTo>
                  <a:lnTo>
                    <a:pt x="1279970" y="571119"/>
                  </a:lnTo>
                  <a:lnTo>
                    <a:pt x="1250823" y="569500"/>
                  </a:lnTo>
                  <a:lnTo>
                    <a:pt x="1249204" y="599408"/>
                  </a:lnTo>
                  <a:lnTo>
                    <a:pt x="1195674" y="610648"/>
                  </a:lnTo>
                  <a:lnTo>
                    <a:pt x="1213390" y="632936"/>
                  </a:lnTo>
                  <a:lnTo>
                    <a:pt x="1206151" y="667322"/>
                  </a:lnTo>
                  <a:lnTo>
                    <a:pt x="1258062" y="668655"/>
                  </a:lnTo>
                  <a:lnTo>
                    <a:pt x="1268635" y="687229"/>
                  </a:lnTo>
                  <a:lnTo>
                    <a:pt x="1297305" y="691229"/>
                  </a:lnTo>
                  <a:lnTo>
                    <a:pt x="1321022" y="741616"/>
                  </a:lnTo>
                  <a:lnTo>
                    <a:pt x="1327976" y="788860"/>
                  </a:lnTo>
                  <a:lnTo>
                    <a:pt x="1303211" y="838771"/>
                  </a:lnTo>
                  <a:lnTo>
                    <a:pt x="1331214" y="856583"/>
                  </a:lnTo>
                  <a:lnTo>
                    <a:pt x="1323118" y="879158"/>
                  </a:lnTo>
                  <a:lnTo>
                    <a:pt x="1358456" y="924020"/>
                  </a:lnTo>
                  <a:lnTo>
                    <a:pt x="1341025" y="932307"/>
                  </a:lnTo>
                  <a:lnTo>
                    <a:pt x="1345311" y="978980"/>
                  </a:lnTo>
                  <a:lnTo>
                    <a:pt x="1345311" y="978980"/>
                  </a:lnTo>
                  <a:lnTo>
                    <a:pt x="1274826" y="954786"/>
                  </a:lnTo>
                  <a:lnTo>
                    <a:pt x="1236536" y="1006792"/>
                  </a:lnTo>
                  <a:lnTo>
                    <a:pt x="1187768" y="977551"/>
                  </a:lnTo>
                  <a:lnTo>
                    <a:pt x="1145667" y="990314"/>
                  </a:lnTo>
                  <a:lnTo>
                    <a:pt x="1175671" y="1030796"/>
                  </a:lnTo>
                  <a:lnTo>
                    <a:pt x="1139571" y="1040321"/>
                  </a:lnTo>
                  <a:lnTo>
                    <a:pt x="1109758" y="1090231"/>
                  </a:lnTo>
                  <a:lnTo>
                    <a:pt x="1074325" y="1099852"/>
                  </a:lnTo>
                  <a:lnTo>
                    <a:pt x="1059276" y="1073753"/>
                  </a:lnTo>
                  <a:lnTo>
                    <a:pt x="1041845" y="1079849"/>
                  </a:lnTo>
                  <a:lnTo>
                    <a:pt x="1036225" y="1055656"/>
                  </a:lnTo>
                  <a:lnTo>
                    <a:pt x="1020318" y="1067562"/>
                  </a:lnTo>
                  <a:lnTo>
                    <a:pt x="997458" y="1058989"/>
                  </a:lnTo>
                  <a:lnTo>
                    <a:pt x="1004602" y="1046321"/>
                  </a:lnTo>
                  <a:lnTo>
                    <a:pt x="975360" y="1034891"/>
                  </a:lnTo>
                  <a:lnTo>
                    <a:pt x="964121" y="994315"/>
                  </a:lnTo>
                  <a:lnTo>
                    <a:pt x="910495" y="1007745"/>
                  </a:lnTo>
                  <a:lnTo>
                    <a:pt x="892207" y="992505"/>
                  </a:lnTo>
                  <a:lnTo>
                    <a:pt x="868013" y="1029653"/>
                  </a:lnTo>
                  <a:lnTo>
                    <a:pt x="807339" y="994791"/>
                  </a:lnTo>
                  <a:lnTo>
                    <a:pt x="783908" y="993362"/>
                  </a:lnTo>
                  <a:lnTo>
                    <a:pt x="784765" y="1011650"/>
                  </a:lnTo>
                  <a:lnTo>
                    <a:pt x="776192" y="1002316"/>
                  </a:lnTo>
                  <a:lnTo>
                    <a:pt x="761334" y="1016698"/>
                  </a:lnTo>
                  <a:lnTo>
                    <a:pt x="750570" y="1001554"/>
                  </a:lnTo>
                  <a:lnTo>
                    <a:pt x="728567" y="1005269"/>
                  </a:lnTo>
                  <a:lnTo>
                    <a:pt x="716947" y="1058228"/>
                  </a:lnTo>
                  <a:lnTo>
                    <a:pt x="662654" y="1051274"/>
                  </a:lnTo>
                  <a:lnTo>
                    <a:pt x="627317" y="1093660"/>
                  </a:lnTo>
                  <a:lnTo>
                    <a:pt x="619697" y="1083659"/>
                  </a:lnTo>
                  <a:lnTo>
                    <a:pt x="582549" y="1204531"/>
                  </a:lnTo>
                  <a:lnTo>
                    <a:pt x="501682" y="1155287"/>
                  </a:lnTo>
                  <a:lnTo>
                    <a:pt x="477203" y="1159288"/>
                  </a:lnTo>
                  <a:lnTo>
                    <a:pt x="459867" y="1188910"/>
                  </a:lnTo>
                  <a:lnTo>
                    <a:pt x="411004" y="1186910"/>
                  </a:lnTo>
                  <a:lnTo>
                    <a:pt x="398526" y="1154906"/>
                  </a:lnTo>
                  <a:lnTo>
                    <a:pt x="431197" y="1117092"/>
                  </a:lnTo>
                  <a:lnTo>
                    <a:pt x="415195" y="1097185"/>
                  </a:lnTo>
                  <a:lnTo>
                    <a:pt x="412528" y="1000220"/>
                  </a:lnTo>
                  <a:lnTo>
                    <a:pt x="370142" y="1020794"/>
                  </a:lnTo>
                  <a:lnTo>
                    <a:pt x="319183" y="1001363"/>
                  </a:lnTo>
                  <a:lnTo>
                    <a:pt x="325469" y="957548"/>
                  </a:lnTo>
                  <a:lnTo>
                    <a:pt x="291941" y="959739"/>
                  </a:lnTo>
                  <a:lnTo>
                    <a:pt x="260128" y="855345"/>
                  </a:lnTo>
                  <a:lnTo>
                    <a:pt x="229838" y="839914"/>
                  </a:lnTo>
                  <a:lnTo>
                    <a:pt x="224885" y="819340"/>
                  </a:lnTo>
                  <a:lnTo>
                    <a:pt x="224885" y="819340"/>
                  </a:lnTo>
                  <a:lnTo>
                    <a:pt x="232791" y="768953"/>
                  </a:lnTo>
                  <a:lnTo>
                    <a:pt x="176022" y="745808"/>
                  </a:lnTo>
                  <a:lnTo>
                    <a:pt x="219933" y="704469"/>
                  </a:lnTo>
                  <a:lnTo>
                    <a:pt x="213551" y="673798"/>
                  </a:lnTo>
                  <a:lnTo>
                    <a:pt x="144304" y="662654"/>
                  </a:lnTo>
                  <a:lnTo>
                    <a:pt x="125444" y="589121"/>
                  </a:lnTo>
                  <a:lnTo>
                    <a:pt x="55055" y="594931"/>
                  </a:lnTo>
                  <a:lnTo>
                    <a:pt x="76105" y="520732"/>
                  </a:lnTo>
                  <a:lnTo>
                    <a:pt x="65342" y="511492"/>
                  </a:lnTo>
                  <a:lnTo>
                    <a:pt x="44101" y="525018"/>
                  </a:lnTo>
                  <a:lnTo>
                    <a:pt x="44101" y="525018"/>
                  </a:lnTo>
                  <a:lnTo>
                    <a:pt x="37910" y="525018"/>
                  </a:lnTo>
                  <a:lnTo>
                    <a:pt x="37910" y="525018"/>
                  </a:lnTo>
                  <a:lnTo>
                    <a:pt x="27623" y="525399"/>
                  </a:lnTo>
                  <a:lnTo>
                    <a:pt x="27623" y="525399"/>
                  </a:lnTo>
                  <a:lnTo>
                    <a:pt x="20479" y="525399"/>
                  </a:lnTo>
                  <a:lnTo>
                    <a:pt x="20479" y="525399"/>
                  </a:lnTo>
                  <a:lnTo>
                    <a:pt x="0" y="515112"/>
                  </a:lnTo>
                  <a:lnTo>
                    <a:pt x="18002" y="503682"/>
                  </a:lnTo>
                  <a:lnTo>
                    <a:pt x="15812" y="472154"/>
                  </a:lnTo>
                  <a:lnTo>
                    <a:pt x="48863" y="416528"/>
                  </a:lnTo>
                  <a:lnTo>
                    <a:pt x="85820" y="410527"/>
                  </a:lnTo>
                  <a:lnTo>
                    <a:pt x="74486" y="402241"/>
                  </a:lnTo>
                  <a:lnTo>
                    <a:pt x="96679" y="351949"/>
                  </a:lnTo>
                  <a:lnTo>
                    <a:pt x="96679" y="351949"/>
                  </a:lnTo>
                  <a:lnTo>
                    <a:pt x="99822" y="351949"/>
                  </a:lnTo>
                  <a:lnTo>
                    <a:pt x="99822" y="351949"/>
                  </a:lnTo>
                  <a:lnTo>
                    <a:pt x="102489" y="369951"/>
                  </a:lnTo>
                  <a:lnTo>
                    <a:pt x="112586" y="343281"/>
                  </a:lnTo>
                  <a:lnTo>
                    <a:pt x="151733" y="337756"/>
                  </a:lnTo>
                  <a:lnTo>
                    <a:pt x="166307" y="317087"/>
                  </a:lnTo>
                  <a:lnTo>
                    <a:pt x="153734" y="301752"/>
                  </a:lnTo>
                  <a:lnTo>
                    <a:pt x="195929" y="285559"/>
                  </a:lnTo>
                  <a:lnTo>
                    <a:pt x="202406" y="265271"/>
                  </a:lnTo>
                  <a:lnTo>
                    <a:pt x="143351" y="235744"/>
                  </a:lnTo>
                  <a:lnTo>
                    <a:pt x="133160" y="206788"/>
                  </a:lnTo>
                  <a:lnTo>
                    <a:pt x="165640" y="181261"/>
                  </a:lnTo>
                  <a:lnTo>
                    <a:pt x="238030" y="177546"/>
                  </a:lnTo>
                  <a:lnTo>
                    <a:pt x="242221" y="148971"/>
                  </a:lnTo>
                  <a:lnTo>
                    <a:pt x="218694" y="131159"/>
                  </a:lnTo>
                  <a:lnTo>
                    <a:pt x="218694" y="131159"/>
                  </a:lnTo>
                  <a:lnTo>
                    <a:pt x="221742" y="130207"/>
                  </a:lnTo>
                  <a:lnTo>
                    <a:pt x="221742" y="130207"/>
                  </a:lnTo>
                  <a:lnTo>
                    <a:pt x="245650" y="135731"/>
                  </a:lnTo>
                  <a:lnTo>
                    <a:pt x="240887" y="110776"/>
                  </a:lnTo>
                  <a:lnTo>
                    <a:pt x="260700" y="91916"/>
                  </a:lnTo>
                  <a:lnTo>
                    <a:pt x="297466" y="102298"/>
                  </a:lnTo>
                  <a:lnTo>
                    <a:pt x="335375" y="95345"/>
                  </a:lnTo>
                  <a:lnTo>
                    <a:pt x="365284" y="67818"/>
                  </a:lnTo>
                  <a:lnTo>
                    <a:pt x="446818" y="72866"/>
                  </a:lnTo>
                  <a:lnTo>
                    <a:pt x="473869" y="59626"/>
                  </a:lnTo>
                  <a:lnTo>
                    <a:pt x="474631" y="41624"/>
                  </a:lnTo>
                  <a:lnTo>
                    <a:pt x="516446" y="40291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Grafika 2">
              <a:extLst>
                <a:ext uri="{FF2B5EF4-FFF2-40B4-BE49-F238E27FC236}">
                  <a16:creationId xmlns:a16="http://schemas.microsoft.com/office/drawing/2014/main" id="{7B41ECFF-37D0-485F-9A07-E677126D0107}"/>
                </a:ext>
              </a:extLst>
            </p:cNvPr>
            <p:cNvSpPr/>
            <p:nvPr/>
          </p:nvSpPr>
          <p:spPr>
            <a:xfrm>
              <a:off x="10237185" y="65862"/>
              <a:ext cx="2248662" cy="2338196"/>
            </a:xfrm>
            <a:custGeom>
              <a:avLst/>
              <a:gdLst>
                <a:gd name="connsiteX0" fmla="*/ 288417 w 2248662"/>
                <a:gd name="connsiteY0" fmla="*/ 318897 h 2338196"/>
                <a:gd name="connsiteX1" fmla="*/ 337661 w 2248662"/>
                <a:gd name="connsiteY1" fmla="*/ 326326 h 2338196"/>
                <a:gd name="connsiteX2" fmla="*/ 331375 w 2248662"/>
                <a:gd name="connsiteY2" fmla="*/ 288322 h 2338196"/>
                <a:gd name="connsiteX3" fmla="*/ 380047 w 2248662"/>
                <a:gd name="connsiteY3" fmla="*/ 259556 h 2338196"/>
                <a:gd name="connsiteX4" fmla="*/ 380047 w 2248662"/>
                <a:gd name="connsiteY4" fmla="*/ 259556 h 2338196"/>
                <a:gd name="connsiteX5" fmla="*/ 382714 w 2248662"/>
                <a:gd name="connsiteY5" fmla="*/ 264795 h 2338196"/>
                <a:gd name="connsiteX6" fmla="*/ 382714 w 2248662"/>
                <a:gd name="connsiteY6" fmla="*/ 264795 h 2338196"/>
                <a:gd name="connsiteX7" fmla="*/ 377476 w 2248662"/>
                <a:gd name="connsiteY7" fmla="*/ 297656 h 2338196"/>
                <a:gd name="connsiteX8" fmla="*/ 417195 w 2248662"/>
                <a:gd name="connsiteY8" fmla="*/ 324040 h 2338196"/>
                <a:gd name="connsiteX9" fmla="*/ 486156 w 2248662"/>
                <a:gd name="connsiteY9" fmla="*/ 305371 h 2338196"/>
                <a:gd name="connsiteX10" fmla="*/ 509206 w 2248662"/>
                <a:gd name="connsiteY10" fmla="*/ 326612 h 2338196"/>
                <a:gd name="connsiteX11" fmla="*/ 530066 w 2248662"/>
                <a:gd name="connsiteY11" fmla="*/ 316421 h 2338196"/>
                <a:gd name="connsiteX12" fmla="*/ 611219 w 2248662"/>
                <a:gd name="connsiteY12" fmla="*/ 333375 h 2338196"/>
                <a:gd name="connsiteX13" fmla="*/ 652558 w 2248662"/>
                <a:gd name="connsiteY13" fmla="*/ 308896 h 2338196"/>
                <a:gd name="connsiteX14" fmla="*/ 646271 w 2248662"/>
                <a:gd name="connsiteY14" fmla="*/ 264223 h 2338196"/>
                <a:gd name="connsiteX15" fmla="*/ 692372 w 2248662"/>
                <a:gd name="connsiteY15" fmla="*/ 228505 h 2338196"/>
                <a:gd name="connsiteX16" fmla="*/ 748951 w 2248662"/>
                <a:gd name="connsiteY16" fmla="*/ 248698 h 2338196"/>
                <a:gd name="connsiteX17" fmla="*/ 809149 w 2248662"/>
                <a:gd name="connsiteY17" fmla="*/ 223171 h 2338196"/>
                <a:gd name="connsiteX18" fmla="*/ 844963 w 2248662"/>
                <a:gd name="connsiteY18" fmla="*/ 163925 h 2338196"/>
                <a:gd name="connsiteX19" fmla="*/ 921830 w 2248662"/>
                <a:gd name="connsiteY19" fmla="*/ 183166 h 2338196"/>
                <a:gd name="connsiteX20" fmla="*/ 934402 w 2248662"/>
                <a:gd name="connsiteY20" fmla="*/ 154114 h 2338196"/>
                <a:gd name="connsiteX21" fmla="*/ 964692 w 2248662"/>
                <a:gd name="connsiteY21" fmla="*/ 156305 h 2338196"/>
                <a:gd name="connsiteX22" fmla="*/ 955262 w 2248662"/>
                <a:gd name="connsiteY22" fmla="*/ 129730 h 2338196"/>
                <a:gd name="connsiteX23" fmla="*/ 970693 w 2248662"/>
                <a:gd name="connsiteY23" fmla="*/ 117348 h 2338196"/>
                <a:gd name="connsiteX24" fmla="*/ 1006983 w 2248662"/>
                <a:gd name="connsiteY24" fmla="*/ 114014 h 2338196"/>
                <a:gd name="connsiteX25" fmla="*/ 1039654 w 2248662"/>
                <a:gd name="connsiteY25" fmla="*/ 141827 h 2338196"/>
                <a:gd name="connsiteX26" fmla="*/ 1168051 w 2248662"/>
                <a:gd name="connsiteY26" fmla="*/ 47720 h 2338196"/>
                <a:gd name="connsiteX27" fmla="*/ 1218914 w 2248662"/>
                <a:gd name="connsiteY27" fmla="*/ 57626 h 2338196"/>
                <a:gd name="connsiteX28" fmla="*/ 1267777 w 2248662"/>
                <a:gd name="connsiteY28" fmla="*/ 37433 h 2338196"/>
                <a:gd name="connsiteX29" fmla="*/ 1270635 w 2248662"/>
                <a:gd name="connsiteY29" fmla="*/ 14764 h 2338196"/>
                <a:gd name="connsiteX30" fmla="*/ 1356265 w 2248662"/>
                <a:gd name="connsiteY30" fmla="*/ 0 h 2338196"/>
                <a:gd name="connsiteX31" fmla="*/ 1356265 w 2248662"/>
                <a:gd name="connsiteY31" fmla="*/ 0 h 2338196"/>
                <a:gd name="connsiteX32" fmla="*/ 1359503 w 2248662"/>
                <a:gd name="connsiteY32" fmla="*/ 14288 h 2338196"/>
                <a:gd name="connsiteX33" fmla="*/ 1359503 w 2248662"/>
                <a:gd name="connsiteY33" fmla="*/ 14288 h 2338196"/>
                <a:gd name="connsiteX34" fmla="*/ 1355122 w 2248662"/>
                <a:gd name="connsiteY34" fmla="*/ 14288 h 2338196"/>
                <a:gd name="connsiteX35" fmla="*/ 1355122 w 2248662"/>
                <a:gd name="connsiteY35" fmla="*/ 14288 h 2338196"/>
                <a:gd name="connsiteX36" fmla="*/ 1379887 w 2248662"/>
                <a:gd name="connsiteY36" fmla="*/ 52292 h 2338196"/>
                <a:gd name="connsiteX37" fmla="*/ 1372076 w 2248662"/>
                <a:gd name="connsiteY37" fmla="*/ 69913 h 2338196"/>
                <a:gd name="connsiteX38" fmla="*/ 1405604 w 2248662"/>
                <a:gd name="connsiteY38" fmla="*/ 110109 h 2338196"/>
                <a:gd name="connsiteX39" fmla="*/ 1387602 w 2248662"/>
                <a:gd name="connsiteY39" fmla="*/ 144780 h 2338196"/>
                <a:gd name="connsiteX40" fmla="*/ 1410272 w 2248662"/>
                <a:gd name="connsiteY40" fmla="*/ 141160 h 2338196"/>
                <a:gd name="connsiteX41" fmla="*/ 1436084 w 2248662"/>
                <a:gd name="connsiteY41" fmla="*/ 164021 h 2338196"/>
                <a:gd name="connsiteX42" fmla="*/ 1396460 w 2248662"/>
                <a:gd name="connsiteY42" fmla="*/ 163354 h 2338196"/>
                <a:gd name="connsiteX43" fmla="*/ 1396460 w 2248662"/>
                <a:gd name="connsiteY43" fmla="*/ 163354 h 2338196"/>
                <a:gd name="connsiteX44" fmla="*/ 1396841 w 2248662"/>
                <a:gd name="connsiteY44" fmla="*/ 159448 h 2338196"/>
                <a:gd name="connsiteX45" fmla="*/ 1396841 w 2248662"/>
                <a:gd name="connsiteY45" fmla="*/ 159448 h 2338196"/>
                <a:gd name="connsiteX46" fmla="*/ 1381887 w 2248662"/>
                <a:gd name="connsiteY46" fmla="*/ 189833 h 2338196"/>
                <a:gd name="connsiteX47" fmla="*/ 1391031 w 2248662"/>
                <a:gd name="connsiteY47" fmla="*/ 212312 h 2338196"/>
                <a:gd name="connsiteX48" fmla="*/ 1371409 w 2248662"/>
                <a:gd name="connsiteY48" fmla="*/ 208788 h 2338196"/>
                <a:gd name="connsiteX49" fmla="*/ 1408271 w 2248662"/>
                <a:gd name="connsiteY49" fmla="*/ 258127 h 2338196"/>
                <a:gd name="connsiteX50" fmla="*/ 1397508 w 2248662"/>
                <a:gd name="connsiteY50" fmla="*/ 264795 h 2338196"/>
                <a:gd name="connsiteX51" fmla="*/ 1418558 w 2248662"/>
                <a:gd name="connsiteY51" fmla="*/ 306991 h 2338196"/>
                <a:gd name="connsiteX52" fmla="*/ 1412939 w 2248662"/>
                <a:gd name="connsiteY52" fmla="*/ 333565 h 2338196"/>
                <a:gd name="connsiteX53" fmla="*/ 1434941 w 2248662"/>
                <a:gd name="connsiteY53" fmla="*/ 360045 h 2338196"/>
                <a:gd name="connsiteX54" fmla="*/ 1477899 w 2248662"/>
                <a:gd name="connsiteY54" fmla="*/ 354806 h 2338196"/>
                <a:gd name="connsiteX55" fmla="*/ 1512475 w 2248662"/>
                <a:gd name="connsiteY55" fmla="*/ 406908 h 2338196"/>
                <a:gd name="connsiteX56" fmla="*/ 1554766 w 2248662"/>
                <a:gd name="connsiteY56" fmla="*/ 396716 h 2338196"/>
                <a:gd name="connsiteX57" fmla="*/ 1554766 w 2248662"/>
                <a:gd name="connsiteY57" fmla="*/ 396716 h 2338196"/>
                <a:gd name="connsiteX58" fmla="*/ 1544383 w 2248662"/>
                <a:gd name="connsiteY58" fmla="*/ 411861 h 2338196"/>
                <a:gd name="connsiteX59" fmla="*/ 1544383 w 2248662"/>
                <a:gd name="connsiteY59" fmla="*/ 411861 h 2338196"/>
                <a:gd name="connsiteX60" fmla="*/ 1554671 w 2248662"/>
                <a:gd name="connsiteY60" fmla="*/ 428149 h 2338196"/>
                <a:gd name="connsiteX61" fmla="*/ 1530191 w 2248662"/>
                <a:gd name="connsiteY61" fmla="*/ 421386 h 2338196"/>
                <a:gd name="connsiteX62" fmla="*/ 1519904 w 2248662"/>
                <a:gd name="connsiteY62" fmla="*/ 455867 h 2338196"/>
                <a:gd name="connsiteX63" fmla="*/ 1588865 w 2248662"/>
                <a:gd name="connsiteY63" fmla="*/ 500920 h 2338196"/>
                <a:gd name="connsiteX64" fmla="*/ 1588865 w 2248662"/>
                <a:gd name="connsiteY64" fmla="*/ 500920 h 2338196"/>
                <a:gd name="connsiteX65" fmla="*/ 1583912 w 2248662"/>
                <a:gd name="connsiteY65" fmla="*/ 500920 h 2338196"/>
                <a:gd name="connsiteX66" fmla="*/ 1583912 w 2248662"/>
                <a:gd name="connsiteY66" fmla="*/ 500920 h 2338196"/>
                <a:gd name="connsiteX67" fmla="*/ 1605724 w 2248662"/>
                <a:gd name="connsiteY67" fmla="*/ 522637 h 2338196"/>
                <a:gd name="connsiteX68" fmla="*/ 1585531 w 2248662"/>
                <a:gd name="connsiteY68" fmla="*/ 543020 h 2338196"/>
                <a:gd name="connsiteX69" fmla="*/ 1611916 w 2248662"/>
                <a:gd name="connsiteY69" fmla="*/ 603694 h 2338196"/>
                <a:gd name="connsiteX70" fmla="*/ 1713929 w 2248662"/>
                <a:gd name="connsiteY70" fmla="*/ 596170 h 2338196"/>
                <a:gd name="connsiteX71" fmla="*/ 1716405 w 2248662"/>
                <a:gd name="connsiteY71" fmla="*/ 568928 h 2338196"/>
                <a:gd name="connsiteX72" fmla="*/ 1745266 w 2248662"/>
                <a:gd name="connsiteY72" fmla="*/ 570167 h 2338196"/>
                <a:gd name="connsiteX73" fmla="*/ 1750028 w 2248662"/>
                <a:gd name="connsiteY73" fmla="*/ 604552 h 2338196"/>
                <a:gd name="connsiteX74" fmla="*/ 1768126 w 2248662"/>
                <a:gd name="connsiteY74" fmla="*/ 600647 h 2338196"/>
                <a:gd name="connsiteX75" fmla="*/ 1759934 w 2248662"/>
                <a:gd name="connsiteY75" fmla="*/ 618172 h 2338196"/>
                <a:gd name="connsiteX76" fmla="*/ 1732788 w 2248662"/>
                <a:gd name="connsiteY76" fmla="*/ 618744 h 2338196"/>
                <a:gd name="connsiteX77" fmla="*/ 1753933 w 2248662"/>
                <a:gd name="connsiteY77" fmla="*/ 674942 h 2338196"/>
                <a:gd name="connsiteX78" fmla="*/ 1774984 w 2248662"/>
                <a:gd name="connsiteY78" fmla="*/ 672941 h 2338196"/>
                <a:gd name="connsiteX79" fmla="*/ 1782794 w 2248662"/>
                <a:gd name="connsiteY79" fmla="*/ 693706 h 2338196"/>
                <a:gd name="connsiteX80" fmla="*/ 1814036 w 2248662"/>
                <a:gd name="connsiteY80" fmla="*/ 673132 h 2338196"/>
                <a:gd name="connsiteX81" fmla="*/ 1812798 w 2248662"/>
                <a:gd name="connsiteY81" fmla="*/ 657701 h 2338196"/>
                <a:gd name="connsiteX82" fmla="*/ 1853756 w 2248662"/>
                <a:gd name="connsiteY82" fmla="*/ 665417 h 2338196"/>
                <a:gd name="connsiteX83" fmla="*/ 1859089 w 2248662"/>
                <a:gd name="connsiteY83" fmla="*/ 794099 h 2338196"/>
                <a:gd name="connsiteX84" fmla="*/ 1818227 w 2248662"/>
                <a:gd name="connsiteY84" fmla="*/ 836867 h 2338196"/>
                <a:gd name="connsiteX85" fmla="*/ 1855660 w 2248662"/>
                <a:gd name="connsiteY85" fmla="*/ 862965 h 2338196"/>
                <a:gd name="connsiteX86" fmla="*/ 1895856 w 2248662"/>
                <a:gd name="connsiteY86" fmla="*/ 923734 h 2338196"/>
                <a:gd name="connsiteX87" fmla="*/ 1886902 w 2248662"/>
                <a:gd name="connsiteY87" fmla="*/ 961549 h 2338196"/>
                <a:gd name="connsiteX88" fmla="*/ 1911096 w 2248662"/>
                <a:gd name="connsiteY88" fmla="*/ 978884 h 2338196"/>
                <a:gd name="connsiteX89" fmla="*/ 1904619 w 2248662"/>
                <a:gd name="connsiteY89" fmla="*/ 1017651 h 2338196"/>
                <a:gd name="connsiteX90" fmla="*/ 1926336 w 2248662"/>
                <a:gd name="connsiteY90" fmla="*/ 1046321 h 2338196"/>
                <a:gd name="connsiteX91" fmla="*/ 1999869 w 2248662"/>
                <a:gd name="connsiteY91" fmla="*/ 1047083 h 2338196"/>
                <a:gd name="connsiteX92" fmla="*/ 2013109 w 2248662"/>
                <a:gd name="connsiteY92" fmla="*/ 1072801 h 2338196"/>
                <a:gd name="connsiteX93" fmla="*/ 2026444 w 2248662"/>
                <a:gd name="connsiteY93" fmla="*/ 1054894 h 2338196"/>
                <a:gd name="connsiteX94" fmla="*/ 2083118 w 2248662"/>
                <a:gd name="connsiteY94" fmla="*/ 1079087 h 2338196"/>
                <a:gd name="connsiteX95" fmla="*/ 2142172 w 2248662"/>
                <a:gd name="connsiteY95" fmla="*/ 1067848 h 2338196"/>
                <a:gd name="connsiteX96" fmla="*/ 2168652 w 2248662"/>
                <a:gd name="connsiteY96" fmla="*/ 1103852 h 2338196"/>
                <a:gd name="connsiteX97" fmla="*/ 2197894 w 2248662"/>
                <a:gd name="connsiteY97" fmla="*/ 1110234 h 2338196"/>
                <a:gd name="connsiteX98" fmla="*/ 2202847 w 2248662"/>
                <a:gd name="connsiteY98" fmla="*/ 1148239 h 2338196"/>
                <a:gd name="connsiteX99" fmla="*/ 2236565 w 2248662"/>
                <a:gd name="connsiteY99" fmla="*/ 1132713 h 2338196"/>
                <a:gd name="connsiteX100" fmla="*/ 2248662 w 2248662"/>
                <a:gd name="connsiteY100" fmla="*/ 1148429 h 2338196"/>
                <a:gd name="connsiteX101" fmla="*/ 2248662 w 2248662"/>
                <a:gd name="connsiteY101" fmla="*/ 1148429 h 2338196"/>
                <a:gd name="connsiteX102" fmla="*/ 2194560 w 2248662"/>
                <a:gd name="connsiteY102" fmla="*/ 1210818 h 2338196"/>
                <a:gd name="connsiteX103" fmla="*/ 2219706 w 2248662"/>
                <a:gd name="connsiteY103" fmla="*/ 1251394 h 2338196"/>
                <a:gd name="connsiteX104" fmla="*/ 2168271 w 2248662"/>
                <a:gd name="connsiteY104" fmla="*/ 1247775 h 2338196"/>
                <a:gd name="connsiteX105" fmla="*/ 2139410 w 2248662"/>
                <a:gd name="connsiteY105" fmla="*/ 1280255 h 2338196"/>
                <a:gd name="connsiteX106" fmla="*/ 2154365 w 2248662"/>
                <a:gd name="connsiteY106" fmla="*/ 1308163 h 2338196"/>
                <a:gd name="connsiteX107" fmla="*/ 2121979 w 2248662"/>
                <a:gd name="connsiteY107" fmla="*/ 1308449 h 2338196"/>
                <a:gd name="connsiteX108" fmla="*/ 2117788 w 2248662"/>
                <a:gd name="connsiteY108" fmla="*/ 1347502 h 2338196"/>
                <a:gd name="connsiteX109" fmla="*/ 2079117 w 2248662"/>
                <a:gd name="connsiteY109" fmla="*/ 1331881 h 2338196"/>
                <a:gd name="connsiteX110" fmla="*/ 2056447 w 2248662"/>
                <a:gd name="connsiteY110" fmla="*/ 1344359 h 2338196"/>
                <a:gd name="connsiteX111" fmla="*/ 1999964 w 2248662"/>
                <a:gd name="connsiteY111" fmla="*/ 1302163 h 2338196"/>
                <a:gd name="connsiteX112" fmla="*/ 1967103 w 2248662"/>
                <a:gd name="connsiteY112" fmla="*/ 1333595 h 2338196"/>
                <a:gd name="connsiteX113" fmla="*/ 1979295 w 2248662"/>
                <a:gd name="connsiteY113" fmla="*/ 1359408 h 2338196"/>
                <a:gd name="connsiteX114" fmla="*/ 1952244 w 2248662"/>
                <a:gd name="connsiteY114" fmla="*/ 1403794 h 2338196"/>
                <a:gd name="connsiteX115" fmla="*/ 1879759 w 2248662"/>
                <a:gd name="connsiteY115" fmla="*/ 1348740 h 2338196"/>
                <a:gd name="connsiteX116" fmla="*/ 1835658 w 2248662"/>
                <a:gd name="connsiteY116" fmla="*/ 1394936 h 2338196"/>
                <a:gd name="connsiteX117" fmla="*/ 1791938 w 2248662"/>
                <a:gd name="connsiteY117" fmla="*/ 1401604 h 2338196"/>
                <a:gd name="connsiteX118" fmla="*/ 1772507 w 2248662"/>
                <a:gd name="connsiteY118" fmla="*/ 1369314 h 2338196"/>
                <a:gd name="connsiteX119" fmla="*/ 1745551 w 2248662"/>
                <a:gd name="connsiteY119" fmla="*/ 1395984 h 2338196"/>
                <a:gd name="connsiteX120" fmla="*/ 1679924 w 2248662"/>
                <a:gd name="connsiteY120" fmla="*/ 1380077 h 2338196"/>
                <a:gd name="connsiteX121" fmla="*/ 1665351 w 2248662"/>
                <a:gd name="connsiteY121" fmla="*/ 1403699 h 2338196"/>
                <a:gd name="connsiteX122" fmla="*/ 1614678 w 2248662"/>
                <a:gd name="connsiteY122" fmla="*/ 1383602 h 2338196"/>
                <a:gd name="connsiteX123" fmla="*/ 1527429 w 2248662"/>
                <a:gd name="connsiteY123" fmla="*/ 1434370 h 2338196"/>
                <a:gd name="connsiteX124" fmla="*/ 1519618 w 2248662"/>
                <a:gd name="connsiteY124" fmla="*/ 1471993 h 2338196"/>
                <a:gd name="connsiteX125" fmla="*/ 1538192 w 2248662"/>
                <a:gd name="connsiteY125" fmla="*/ 1521904 h 2338196"/>
                <a:gd name="connsiteX126" fmla="*/ 1503616 w 2248662"/>
                <a:gd name="connsiteY126" fmla="*/ 1560576 h 2338196"/>
                <a:gd name="connsiteX127" fmla="*/ 1511427 w 2248662"/>
                <a:gd name="connsiteY127" fmla="*/ 1578769 h 2338196"/>
                <a:gd name="connsiteX128" fmla="*/ 1549146 w 2248662"/>
                <a:gd name="connsiteY128" fmla="*/ 1567720 h 2338196"/>
                <a:gd name="connsiteX129" fmla="*/ 1567815 w 2248662"/>
                <a:gd name="connsiteY129" fmla="*/ 1606105 h 2338196"/>
                <a:gd name="connsiteX130" fmla="*/ 1502569 w 2248662"/>
                <a:gd name="connsiteY130" fmla="*/ 1649920 h 2338196"/>
                <a:gd name="connsiteX131" fmla="*/ 1537811 w 2248662"/>
                <a:gd name="connsiteY131" fmla="*/ 1684592 h 2338196"/>
                <a:gd name="connsiteX132" fmla="*/ 1534954 w 2248662"/>
                <a:gd name="connsiteY132" fmla="*/ 1704403 h 2338196"/>
                <a:gd name="connsiteX133" fmla="*/ 1499806 w 2248662"/>
                <a:gd name="connsiteY133" fmla="*/ 1725263 h 2338196"/>
                <a:gd name="connsiteX134" fmla="*/ 1499997 w 2248662"/>
                <a:gd name="connsiteY134" fmla="*/ 1750219 h 2338196"/>
                <a:gd name="connsiteX135" fmla="*/ 1450848 w 2248662"/>
                <a:gd name="connsiteY135" fmla="*/ 1755458 h 2338196"/>
                <a:gd name="connsiteX136" fmla="*/ 1444276 w 2248662"/>
                <a:gd name="connsiteY136" fmla="*/ 1782509 h 2338196"/>
                <a:gd name="connsiteX137" fmla="*/ 1384840 w 2248662"/>
                <a:gd name="connsiteY137" fmla="*/ 1737741 h 2338196"/>
                <a:gd name="connsiteX138" fmla="*/ 1366838 w 2248662"/>
                <a:gd name="connsiteY138" fmla="*/ 1776698 h 2338196"/>
                <a:gd name="connsiteX139" fmla="*/ 1422368 w 2248662"/>
                <a:gd name="connsiteY139" fmla="*/ 1827657 h 2338196"/>
                <a:gd name="connsiteX140" fmla="*/ 1484471 w 2248662"/>
                <a:gd name="connsiteY140" fmla="*/ 1826514 h 2338196"/>
                <a:gd name="connsiteX141" fmla="*/ 1515713 w 2248662"/>
                <a:gd name="connsiteY141" fmla="*/ 1910143 h 2338196"/>
                <a:gd name="connsiteX142" fmla="*/ 1496377 w 2248662"/>
                <a:gd name="connsiteY142" fmla="*/ 1963769 h 2338196"/>
                <a:gd name="connsiteX143" fmla="*/ 1475041 w 2248662"/>
                <a:gd name="connsiteY143" fmla="*/ 1954149 h 2338196"/>
                <a:gd name="connsiteX144" fmla="*/ 1450276 w 2248662"/>
                <a:gd name="connsiteY144" fmla="*/ 1979009 h 2338196"/>
                <a:gd name="connsiteX145" fmla="*/ 1477327 w 2248662"/>
                <a:gd name="connsiteY145" fmla="*/ 2002441 h 2338196"/>
                <a:gd name="connsiteX146" fmla="*/ 1492377 w 2248662"/>
                <a:gd name="connsiteY146" fmla="*/ 1997011 h 2338196"/>
                <a:gd name="connsiteX147" fmla="*/ 1503902 w 2248662"/>
                <a:gd name="connsiteY147" fmla="*/ 2021777 h 2338196"/>
                <a:gd name="connsiteX148" fmla="*/ 1487614 w 2248662"/>
                <a:gd name="connsiteY148" fmla="*/ 2070259 h 2338196"/>
                <a:gd name="connsiteX149" fmla="*/ 1470469 w 2248662"/>
                <a:gd name="connsiteY149" fmla="*/ 2078069 h 2338196"/>
                <a:gd name="connsiteX150" fmla="*/ 1497235 w 2248662"/>
                <a:gd name="connsiteY150" fmla="*/ 2081308 h 2338196"/>
                <a:gd name="connsiteX151" fmla="*/ 1467231 w 2248662"/>
                <a:gd name="connsiteY151" fmla="*/ 2168557 h 2338196"/>
                <a:gd name="connsiteX152" fmla="*/ 1485138 w 2248662"/>
                <a:gd name="connsiteY152" fmla="*/ 2205704 h 2338196"/>
                <a:gd name="connsiteX153" fmla="*/ 1469707 w 2248662"/>
                <a:gd name="connsiteY153" fmla="*/ 2235232 h 2338196"/>
                <a:gd name="connsiteX154" fmla="*/ 1477708 w 2248662"/>
                <a:gd name="connsiteY154" fmla="*/ 2287810 h 2338196"/>
                <a:gd name="connsiteX155" fmla="*/ 1477708 w 2248662"/>
                <a:gd name="connsiteY155" fmla="*/ 2287810 h 2338196"/>
                <a:gd name="connsiteX156" fmla="*/ 1447324 w 2248662"/>
                <a:gd name="connsiteY156" fmla="*/ 2314861 h 2338196"/>
                <a:gd name="connsiteX157" fmla="*/ 1420463 w 2248662"/>
                <a:gd name="connsiteY157" fmla="*/ 2312575 h 2338196"/>
                <a:gd name="connsiteX158" fmla="*/ 1401413 w 2248662"/>
                <a:gd name="connsiteY158" fmla="*/ 2279047 h 2338196"/>
                <a:gd name="connsiteX159" fmla="*/ 1364456 w 2248662"/>
                <a:gd name="connsiteY159" fmla="*/ 2280571 h 2338196"/>
                <a:gd name="connsiteX160" fmla="*/ 1375219 w 2248662"/>
                <a:gd name="connsiteY160" fmla="*/ 2290858 h 2338196"/>
                <a:gd name="connsiteX161" fmla="*/ 1325023 w 2248662"/>
                <a:gd name="connsiteY161" fmla="*/ 2305812 h 2338196"/>
                <a:gd name="connsiteX162" fmla="*/ 1305115 w 2248662"/>
                <a:gd name="connsiteY162" fmla="*/ 2296859 h 2338196"/>
                <a:gd name="connsiteX163" fmla="*/ 1307973 w 2248662"/>
                <a:gd name="connsiteY163" fmla="*/ 2315432 h 2338196"/>
                <a:gd name="connsiteX164" fmla="*/ 1278064 w 2248662"/>
                <a:gd name="connsiteY164" fmla="*/ 2338197 h 2338196"/>
                <a:gd name="connsiteX165" fmla="*/ 1231106 w 2248662"/>
                <a:gd name="connsiteY165" fmla="*/ 2312289 h 2338196"/>
                <a:gd name="connsiteX166" fmla="*/ 1213009 w 2248662"/>
                <a:gd name="connsiteY166" fmla="*/ 2271141 h 2338196"/>
                <a:gd name="connsiteX167" fmla="*/ 1097185 w 2248662"/>
                <a:gd name="connsiteY167" fmla="*/ 2275332 h 2338196"/>
                <a:gd name="connsiteX168" fmla="*/ 1103566 w 2248662"/>
                <a:gd name="connsiteY168" fmla="*/ 2230660 h 2338196"/>
                <a:gd name="connsiteX169" fmla="*/ 1061180 w 2248662"/>
                <a:gd name="connsiteY169" fmla="*/ 2207419 h 2338196"/>
                <a:gd name="connsiteX170" fmla="*/ 1077849 w 2248662"/>
                <a:gd name="connsiteY170" fmla="*/ 2177320 h 2338196"/>
                <a:gd name="connsiteX171" fmla="*/ 1056608 w 2248662"/>
                <a:gd name="connsiteY171" fmla="*/ 2151888 h 2338196"/>
                <a:gd name="connsiteX172" fmla="*/ 1042511 w 2248662"/>
                <a:gd name="connsiteY172" fmla="*/ 2204466 h 2338196"/>
                <a:gd name="connsiteX173" fmla="*/ 1007459 w 2248662"/>
                <a:gd name="connsiteY173" fmla="*/ 2216087 h 2338196"/>
                <a:gd name="connsiteX174" fmla="*/ 999744 w 2248662"/>
                <a:gd name="connsiteY174" fmla="*/ 2196370 h 2338196"/>
                <a:gd name="connsiteX175" fmla="*/ 978027 w 2248662"/>
                <a:gd name="connsiteY175" fmla="*/ 2216658 h 2338196"/>
                <a:gd name="connsiteX176" fmla="*/ 947928 w 2248662"/>
                <a:gd name="connsiteY176" fmla="*/ 2192750 h 2338196"/>
                <a:gd name="connsiteX177" fmla="*/ 945737 w 2248662"/>
                <a:gd name="connsiteY177" fmla="*/ 2225802 h 2338196"/>
                <a:gd name="connsiteX178" fmla="*/ 926592 w 2248662"/>
                <a:gd name="connsiteY178" fmla="*/ 2218373 h 2338196"/>
                <a:gd name="connsiteX179" fmla="*/ 925925 w 2248662"/>
                <a:gd name="connsiteY179" fmla="*/ 2233422 h 2338196"/>
                <a:gd name="connsiteX180" fmla="*/ 844963 w 2248662"/>
                <a:gd name="connsiteY180" fmla="*/ 2190941 h 2338196"/>
                <a:gd name="connsiteX181" fmla="*/ 826484 w 2248662"/>
                <a:gd name="connsiteY181" fmla="*/ 2211705 h 2338196"/>
                <a:gd name="connsiteX182" fmla="*/ 833247 w 2248662"/>
                <a:gd name="connsiteY182" fmla="*/ 2169509 h 2338196"/>
                <a:gd name="connsiteX183" fmla="*/ 779431 w 2248662"/>
                <a:gd name="connsiteY183" fmla="*/ 2122932 h 2338196"/>
                <a:gd name="connsiteX184" fmla="*/ 749046 w 2248662"/>
                <a:gd name="connsiteY184" fmla="*/ 2132267 h 2338196"/>
                <a:gd name="connsiteX185" fmla="*/ 740378 w 2248662"/>
                <a:gd name="connsiteY185" fmla="*/ 2078450 h 2338196"/>
                <a:gd name="connsiteX186" fmla="*/ 715423 w 2248662"/>
                <a:gd name="connsiteY186" fmla="*/ 2060734 h 2338196"/>
                <a:gd name="connsiteX187" fmla="*/ 727900 w 2248662"/>
                <a:gd name="connsiteY187" fmla="*/ 2033111 h 2338196"/>
                <a:gd name="connsiteX188" fmla="*/ 676180 w 2248662"/>
                <a:gd name="connsiteY188" fmla="*/ 2025110 h 2338196"/>
                <a:gd name="connsiteX189" fmla="*/ 676180 w 2248662"/>
                <a:gd name="connsiteY189" fmla="*/ 2025110 h 2338196"/>
                <a:gd name="connsiteX190" fmla="*/ 680180 w 2248662"/>
                <a:gd name="connsiteY190" fmla="*/ 1991392 h 2338196"/>
                <a:gd name="connsiteX191" fmla="*/ 718375 w 2248662"/>
                <a:gd name="connsiteY191" fmla="*/ 1951673 h 2338196"/>
                <a:gd name="connsiteX192" fmla="*/ 741807 w 2248662"/>
                <a:gd name="connsiteY192" fmla="*/ 1894046 h 2338196"/>
                <a:gd name="connsiteX193" fmla="*/ 736759 w 2248662"/>
                <a:gd name="connsiteY193" fmla="*/ 1873282 h 2338196"/>
                <a:gd name="connsiteX194" fmla="*/ 689134 w 2248662"/>
                <a:gd name="connsiteY194" fmla="*/ 1881759 h 2338196"/>
                <a:gd name="connsiteX195" fmla="*/ 699325 w 2248662"/>
                <a:gd name="connsiteY195" fmla="*/ 1832038 h 2338196"/>
                <a:gd name="connsiteX196" fmla="*/ 678942 w 2248662"/>
                <a:gd name="connsiteY196" fmla="*/ 1817084 h 2338196"/>
                <a:gd name="connsiteX197" fmla="*/ 654082 w 2248662"/>
                <a:gd name="connsiteY197" fmla="*/ 1736122 h 2338196"/>
                <a:gd name="connsiteX198" fmla="*/ 698087 w 2248662"/>
                <a:gd name="connsiteY198" fmla="*/ 1700117 h 2338196"/>
                <a:gd name="connsiteX199" fmla="*/ 728853 w 2248662"/>
                <a:gd name="connsiteY199" fmla="*/ 1727359 h 2338196"/>
                <a:gd name="connsiteX200" fmla="*/ 787717 w 2248662"/>
                <a:gd name="connsiteY200" fmla="*/ 1739932 h 2338196"/>
                <a:gd name="connsiteX201" fmla="*/ 809720 w 2248662"/>
                <a:gd name="connsiteY201" fmla="*/ 1702975 h 2338196"/>
                <a:gd name="connsiteX202" fmla="*/ 809625 w 2248662"/>
                <a:gd name="connsiteY202" fmla="*/ 1676114 h 2338196"/>
                <a:gd name="connsiteX203" fmla="*/ 765810 w 2248662"/>
                <a:gd name="connsiteY203" fmla="*/ 1654874 h 2338196"/>
                <a:gd name="connsiteX204" fmla="*/ 764667 w 2248662"/>
                <a:gd name="connsiteY204" fmla="*/ 1596295 h 2338196"/>
                <a:gd name="connsiteX205" fmla="*/ 750856 w 2248662"/>
                <a:gd name="connsiteY205" fmla="*/ 1589627 h 2338196"/>
                <a:gd name="connsiteX206" fmla="*/ 787146 w 2248662"/>
                <a:gd name="connsiteY206" fmla="*/ 1586484 h 2338196"/>
                <a:gd name="connsiteX207" fmla="*/ 756475 w 2248662"/>
                <a:gd name="connsiteY207" fmla="*/ 1516856 h 2338196"/>
                <a:gd name="connsiteX208" fmla="*/ 721233 w 2248662"/>
                <a:gd name="connsiteY208" fmla="*/ 1515046 h 2338196"/>
                <a:gd name="connsiteX209" fmla="*/ 710851 w 2248662"/>
                <a:gd name="connsiteY209" fmla="*/ 1487234 h 2338196"/>
                <a:gd name="connsiteX210" fmla="*/ 677323 w 2248662"/>
                <a:gd name="connsiteY210" fmla="*/ 1465040 h 2338196"/>
                <a:gd name="connsiteX211" fmla="*/ 612457 w 2248662"/>
                <a:gd name="connsiteY211" fmla="*/ 1492472 h 2338196"/>
                <a:gd name="connsiteX212" fmla="*/ 607981 w 2248662"/>
                <a:gd name="connsiteY212" fmla="*/ 1469422 h 2338196"/>
                <a:gd name="connsiteX213" fmla="*/ 567309 w 2248662"/>
                <a:gd name="connsiteY213" fmla="*/ 1470184 h 2338196"/>
                <a:gd name="connsiteX214" fmla="*/ 595122 w 2248662"/>
                <a:gd name="connsiteY214" fmla="*/ 1442942 h 2338196"/>
                <a:gd name="connsiteX215" fmla="*/ 592264 w 2248662"/>
                <a:gd name="connsiteY215" fmla="*/ 1426845 h 2338196"/>
                <a:gd name="connsiteX216" fmla="*/ 580263 w 2248662"/>
                <a:gd name="connsiteY216" fmla="*/ 1399794 h 2338196"/>
                <a:gd name="connsiteX217" fmla="*/ 548449 w 2248662"/>
                <a:gd name="connsiteY217" fmla="*/ 1383411 h 2338196"/>
                <a:gd name="connsiteX218" fmla="*/ 581120 w 2248662"/>
                <a:gd name="connsiteY218" fmla="*/ 1357408 h 2338196"/>
                <a:gd name="connsiteX219" fmla="*/ 588359 w 2248662"/>
                <a:gd name="connsiteY219" fmla="*/ 1312545 h 2338196"/>
                <a:gd name="connsiteX220" fmla="*/ 544449 w 2248662"/>
                <a:gd name="connsiteY220" fmla="*/ 1299686 h 2338196"/>
                <a:gd name="connsiteX221" fmla="*/ 528923 w 2248662"/>
                <a:gd name="connsiteY221" fmla="*/ 1272921 h 2338196"/>
                <a:gd name="connsiteX222" fmla="*/ 494633 w 2248662"/>
                <a:gd name="connsiteY222" fmla="*/ 1271492 h 2338196"/>
                <a:gd name="connsiteX223" fmla="*/ 473107 w 2248662"/>
                <a:gd name="connsiteY223" fmla="*/ 1234916 h 2338196"/>
                <a:gd name="connsiteX224" fmla="*/ 477774 w 2248662"/>
                <a:gd name="connsiteY224" fmla="*/ 1189006 h 2338196"/>
                <a:gd name="connsiteX225" fmla="*/ 446722 w 2248662"/>
                <a:gd name="connsiteY225" fmla="*/ 1157478 h 2338196"/>
                <a:gd name="connsiteX226" fmla="*/ 416433 w 2248662"/>
                <a:gd name="connsiteY226" fmla="*/ 1169099 h 2338196"/>
                <a:gd name="connsiteX227" fmla="*/ 411004 w 2248662"/>
                <a:gd name="connsiteY227" fmla="*/ 1145095 h 2338196"/>
                <a:gd name="connsiteX228" fmla="*/ 371665 w 2248662"/>
                <a:gd name="connsiteY228" fmla="*/ 1120235 h 2338196"/>
                <a:gd name="connsiteX229" fmla="*/ 347281 w 2248662"/>
                <a:gd name="connsiteY229" fmla="*/ 1150429 h 2338196"/>
                <a:gd name="connsiteX230" fmla="*/ 320897 w 2248662"/>
                <a:gd name="connsiteY230" fmla="*/ 1145953 h 2338196"/>
                <a:gd name="connsiteX231" fmla="*/ 285750 w 2248662"/>
                <a:gd name="connsiteY231" fmla="*/ 1165479 h 2338196"/>
                <a:gd name="connsiteX232" fmla="*/ 258508 w 2248662"/>
                <a:gd name="connsiteY232" fmla="*/ 1152906 h 2338196"/>
                <a:gd name="connsiteX233" fmla="*/ 234220 w 2248662"/>
                <a:gd name="connsiteY233" fmla="*/ 1171861 h 2338196"/>
                <a:gd name="connsiteX234" fmla="*/ 209931 w 2248662"/>
                <a:gd name="connsiteY234" fmla="*/ 1138809 h 2338196"/>
                <a:gd name="connsiteX235" fmla="*/ 140303 w 2248662"/>
                <a:gd name="connsiteY235" fmla="*/ 1110996 h 2338196"/>
                <a:gd name="connsiteX236" fmla="*/ 142494 w 2248662"/>
                <a:gd name="connsiteY236" fmla="*/ 1093756 h 2338196"/>
                <a:gd name="connsiteX237" fmla="*/ 115157 w 2248662"/>
                <a:gd name="connsiteY237" fmla="*/ 1079278 h 2338196"/>
                <a:gd name="connsiteX238" fmla="*/ 51816 w 2248662"/>
                <a:gd name="connsiteY238" fmla="*/ 1087088 h 2338196"/>
                <a:gd name="connsiteX239" fmla="*/ 14288 w 2248662"/>
                <a:gd name="connsiteY239" fmla="*/ 1042130 h 2338196"/>
                <a:gd name="connsiteX240" fmla="*/ 14288 w 2248662"/>
                <a:gd name="connsiteY240" fmla="*/ 1042130 h 2338196"/>
                <a:gd name="connsiteX241" fmla="*/ 17716 w 2248662"/>
                <a:gd name="connsiteY241" fmla="*/ 1016508 h 2338196"/>
                <a:gd name="connsiteX242" fmla="*/ 17716 w 2248662"/>
                <a:gd name="connsiteY242" fmla="*/ 1016508 h 2338196"/>
                <a:gd name="connsiteX243" fmla="*/ 14383 w 2248662"/>
                <a:gd name="connsiteY243" fmla="*/ 1011079 h 2338196"/>
                <a:gd name="connsiteX244" fmla="*/ 14383 w 2248662"/>
                <a:gd name="connsiteY244" fmla="*/ 1011079 h 2338196"/>
                <a:gd name="connsiteX245" fmla="*/ 0 w 2248662"/>
                <a:gd name="connsiteY245" fmla="*/ 994696 h 2338196"/>
                <a:gd name="connsiteX246" fmla="*/ 30004 w 2248662"/>
                <a:gd name="connsiteY246" fmla="*/ 994505 h 2338196"/>
                <a:gd name="connsiteX247" fmla="*/ 74771 w 2248662"/>
                <a:gd name="connsiteY247" fmla="*/ 934022 h 2338196"/>
                <a:gd name="connsiteX248" fmla="*/ 32766 w 2248662"/>
                <a:gd name="connsiteY248" fmla="*/ 917353 h 2338196"/>
                <a:gd name="connsiteX249" fmla="*/ 48958 w 2248662"/>
                <a:gd name="connsiteY249" fmla="*/ 919639 h 2338196"/>
                <a:gd name="connsiteX250" fmla="*/ 49339 w 2248662"/>
                <a:gd name="connsiteY250" fmla="*/ 879919 h 2338196"/>
                <a:gd name="connsiteX251" fmla="*/ 49339 w 2248662"/>
                <a:gd name="connsiteY251" fmla="*/ 879919 h 2338196"/>
                <a:gd name="connsiteX252" fmla="*/ 57055 w 2248662"/>
                <a:gd name="connsiteY252" fmla="*/ 879824 h 2338196"/>
                <a:gd name="connsiteX253" fmla="*/ 57055 w 2248662"/>
                <a:gd name="connsiteY253" fmla="*/ 879824 h 2338196"/>
                <a:gd name="connsiteX254" fmla="*/ 90202 w 2248662"/>
                <a:gd name="connsiteY254" fmla="*/ 849630 h 2338196"/>
                <a:gd name="connsiteX255" fmla="*/ 59626 w 2248662"/>
                <a:gd name="connsiteY255" fmla="*/ 825436 h 2338196"/>
                <a:gd name="connsiteX256" fmla="*/ 86868 w 2248662"/>
                <a:gd name="connsiteY256" fmla="*/ 781622 h 2338196"/>
                <a:gd name="connsiteX257" fmla="*/ 107537 w 2248662"/>
                <a:gd name="connsiteY257" fmla="*/ 780002 h 2338196"/>
                <a:gd name="connsiteX258" fmla="*/ 102013 w 2248662"/>
                <a:gd name="connsiteY258" fmla="*/ 731520 h 2338196"/>
                <a:gd name="connsiteX259" fmla="*/ 151066 w 2248662"/>
                <a:gd name="connsiteY259" fmla="*/ 748570 h 2338196"/>
                <a:gd name="connsiteX260" fmla="*/ 135731 w 2248662"/>
                <a:gd name="connsiteY260" fmla="*/ 723138 h 2338196"/>
                <a:gd name="connsiteX261" fmla="*/ 149828 w 2248662"/>
                <a:gd name="connsiteY261" fmla="*/ 706374 h 2338196"/>
                <a:gd name="connsiteX262" fmla="*/ 134493 w 2248662"/>
                <a:gd name="connsiteY262" fmla="*/ 707041 h 2338196"/>
                <a:gd name="connsiteX263" fmla="*/ 138874 w 2248662"/>
                <a:gd name="connsiteY263" fmla="*/ 687800 h 2338196"/>
                <a:gd name="connsiteX264" fmla="*/ 92297 w 2248662"/>
                <a:gd name="connsiteY264" fmla="*/ 643414 h 2338196"/>
                <a:gd name="connsiteX265" fmla="*/ 120015 w 2248662"/>
                <a:gd name="connsiteY265" fmla="*/ 597218 h 2338196"/>
                <a:gd name="connsiteX266" fmla="*/ 143732 w 2248662"/>
                <a:gd name="connsiteY266" fmla="*/ 599218 h 2338196"/>
                <a:gd name="connsiteX267" fmla="*/ 104394 w 2248662"/>
                <a:gd name="connsiteY267" fmla="*/ 517874 h 2338196"/>
                <a:gd name="connsiteX268" fmla="*/ 153162 w 2248662"/>
                <a:gd name="connsiteY268" fmla="*/ 527304 h 2338196"/>
                <a:gd name="connsiteX269" fmla="*/ 181451 w 2248662"/>
                <a:gd name="connsiteY269" fmla="*/ 504158 h 2338196"/>
                <a:gd name="connsiteX270" fmla="*/ 168592 w 2248662"/>
                <a:gd name="connsiteY270" fmla="*/ 475202 h 2338196"/>
                <a:gd name="connsiteX271" fmla="*/ 241459 w 2248662"/>
                <a:gd name="connsiteY271" fmla="*/ 508349 h 2338196"/>
                <a:gd name="connsiteX272" fmla="*/ 231838 w 2248662"/>
                <a:gd name="connsiteY272" fmla="*/ 477964 h 2338196"/>
                <a:gd name="connsiteX273" fmla="*/ 247174 w 2248662"/>
                <a:gd name="connsiteY273" fmla="*/ 445389 h 2338196"/>
                <a:gd name="connsiteX274" fmla="*/ 225552 w 2248662"/>
                <a:gd name="connsiteY274" fmla="*/ 429196 h 2338196"/>
                <a:gd name="connsiteX275" fmla="*/ 215360 w 2248662"/>
                <a:gd name="connsiteY275" fmla="*/ 358140 h 2338196"/>
                <a:gd name="connsiteX276" fmla="*/ 233363 w 2248662"/>
                <a:gd name="connsiteY276" fmla="*/ 363284 h 2338196"/>
                <a:gd name="connsiteX277" fmla="*/ 243935 w 2248662"/>
                <a:gd name="connsiteY277" fmla="*/ 347186 h 2338196"/>
                <a:gd name="connsiteX278" fmla="*/ 243935 w 2248662"/>
                <a:gd name="connsiteY278" fmla="*/ 347186 h 2338196"/>
                <a:gd name="connsiteX279" fmla="*/ 248221 w 2248662"/>
                <a:gd name="connsiteY279" fmla="*/ 348615 h 2338196"/>
                <a:gd name="connsiteX280" fmla="*/ 248221 w 2248662"/>
                <a:gd name="connsiteY280" fmla="*/ 348615 h 233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2248662" h="2338196">
                  <a:moveTo>
                    <a:pt x="288417" y="318897"/>
                  </a:moveTo>
                  <a:lnTo>
                    <a:pt x="337661" y="326326"/>
                  </a:lnTo>
                  <a:lnTo>
                    <a:pt x="331375" y="288322"/>
                  </a:lnTo>
                  <a:lnTo>
                    <a:pt x="380047" y="259556"/>
                  </a:lnTo>
                  <a:lnTo>
                    <a:pt x="380047" y="259556"/>
                  </a:lnTo>
                  <a:lnTo>
                    <a:pt x="382714" y="264795"/>
                  </a:lnTo>
                  <a:lnTo>
                    <a:pt x="382714" y="264795"/>
                  </a:lnTo>
                  <a:lnTo>
                    <a:pt x="377476" y="297656"/>
                  </a:lnTo>
                  <a:lnTo>
                    <a:pt x="417195" y="324040"/>
                  </a:lnTo>
                  <a:lnTo>
                    <a:pt x="486156" y="305371"/>
                  </a:lnTo>
                  <a:lnTo>
                    <a:pt x="509206" y="326612"/>
                  </a:lnTo>
                  <a:lnTo>
                    <a:pt x="530066" y="316421"/>
                  </a:lnTo>
                  <a:lnTo>
                    <a:pt x="611219" y="333375"/>
                  </a:lnTo>
                  <a:lnTo>
                    <a:pt x="652558" y="308896"/>
                  </a:lnTo>
                  <a:lnTo>
                    <a:pt x="646271" y="264223"/>
                  </a:lnTo>
                  <a:lnTo>
                    <a:pt x="692372" y="228505"/>
                  </a:lnTo>
                  <a:lnTo>
                    <a:pt x="748951" y="248698"/>
                  </a:lnTo>
                  <a:lnTo>
                    <a:pt x="809149" y="223171"/>
                  </a:lnTo>
                  <a:lnTo>
                    <a:pt x="844963" y="163925"/>
                  </a:lnTo>
                  <a:lnTo>
                    <a:pt x="921830" y="183166"/>
                  </a:lnTo>
                  <a:lnTo>
                    <a:pt x="934402" y="154114"/>
                  </a:lnTo>
                  <a:lnTo>
                    <a:pt x="964692" y="156305"/>
                  </a:lnTo>
                  <a:lnTo>
                    <a:pt x="955262" y="129730"/>
                  </a:lnTo>
                  <a:lnTo>
                    <a:pt x="970693" y="117348"/>
                  </a:lnTo>
                  <a:lnTo>
                    <a:pt x="1006983" y="114014"/>
                  </a:lnTo>
                  <a:lnTo>
                    <a:pt x="1039654" y="141827"/>
                  </a:lnTo>
                  <a:lnTo>
                    <a:pt x="1168051" y="47720"/>
                  </a:lnTo>
                  <a:lnTo>
                    <a:pt x="1218914" y="57626"/>
                  </a:lnTo>
                  <a:lnTo>
                    <a:pt x="1267777" y="37433"/>
                  </a:lnTo>
                  <a:lnTo>
                    <a:pt x="1270635" y="14764"/>
                  </a:lnTo>
                  <a:lnTo>
                    <a:pt x="1356265" y="0"/>
                  </a:lnTo>
                  <a:lnTo>
                    <a:pt x="1356265" y="0"/>
                  </a:lnTo>
                  <a:lnTo>
                    <a:pt x="1359503" y="14288"/>
                  </a:lnTo>
                  <a:lnTo>
                    <a:pt x="1359503" y="14288"/>
                  </a:lnTo>
                  <a:lnTo>
                    <a:pt x="1355122" y="14288"/>
                  </a:lnTo>
                  <a:lnTo>
                    <a:pt x="1355122" y="14288"/>
                  </a:lnTo>
                  <a:lnTo>
                    <a:pt x="1379887" y="52292"/>
                  </a:lnTo>
                  <a:lnTo>
                    <a:pt x="1372076" y="69913"/>
                  </a:lnTo>
                  <a:lnTo>
                    <a:pt x="1405604" y="110109"/>
                  </a:lnTo>
                  <a:lnTo>
                    <a:pt x="1387602" y="144780"/>
                  </a:lnTo>
                  <a:lnTo>
                    <a:pt x="1410272" y="141160"/>
                  </a:lnTo>
                  <a:lnTo>
                    <a:pt x="1436084" y="164021"/>
                  </a:lnTo>
                  <a:lnTo>
                    <a:pt x="1396460" y="163354"/>
                  </a:lnTo>
                  <a:lnTo>
                    <a:pt x="1396460" y="163354"/>
                  </a:lnTo>
                  <a:lnTo>
                    <a:pt x="1396841" y="159448"/>
                  </a:lnTo>
                  <a:lnTo>
                    <a:pt x="1396841" y="159448"/>
                  </a:lnTo>
                  <a:lnTo>
                    <a:pt x="1381887" y="189833"/>
                  </a:lnTo>
                  <a:lnTo>
                    <a:pt x="1391031" y="212312"/>
                  </a:lnTo>
                  <a:lnTo>
                    <a:pt x="1371409" y="208788"/>
                  </a:lnTo>
                  <a:lnTo>
                    <a:pt x="1408271" y="258127"/>
                  </a:lnTo>
                  <a:lnTo>
                    <a:pt x="1397508" y="264795"/>
                  </a:lnTo>
                  <a:lnTo>
                    <a:pt x="1418558" y="306991"/>
                  </a:lnTo>
                  <a:lnTo>
                    <a:pt x="1412939" y="333565"/>
                  </a:lnTo>
                  <a:lnTo>
                    <a:pt x="1434941" y="360045"/>
                  </a:lnTo>
                  <a:lnTo>
                    <a:pt x="1477899" y="354806"/>
                  </a:lnTo>
                  <a:lnTo>
                    <a:pt x="1512475" y="406908"/>
                  </a:lnTo>
                  <a:lnTo>
                    <a:pt x="1554766" y="396716"/>
                  </a:lnTo>
                  <a:lnTo>
                    <a:pt x="1554766" y="396716"/>
                  </a:lnTo>
                  <a:lnTo>
                    <a:pt x="1544383" y="411861"/>
                  </a:lnTo>
                  <a:lnTo>
                    <a:pt x="1544383" y="411861"/>
                  </a:lnTo>
                  <a:lnTo>
                    <a:pt x="1554671" y="428149"/>
                  </a:lnTo>
                  <a:lnTo>
                    <a:pt x="1530191" y="421386"/>
                  </a:lnTo>
                  <a:lnTo>
                    <a:pt x="1519904" y="455867"/>
                  </a:lnTo>
                  <a:lnTo>
                    <a:pt x="1588865" y="500920"/>
                  </a:lnTo>
                  <a:lnTo>
                    <a:pt x="1588865" y="500920"/>
                  </a:lnTo>
                  <a:lnTo>
                    <a:pt x="1583912" y="500920"/>
                  </a:lnTo>
                  <a:lnTo>
                    <a:pt x="1583912" y="500920"/>
                  </a:lnTo>
                  <a:lnTo>
                    <a:pt x="1605724" y="522637"/>
                  </a:lnTo>
                  <a:lnTo>
                    <a:pt x="1585531" y="543020"/>
                  </a:lnTo>
                  <a:lnTo>
                    <a:pt x="1611916" y="603694"/>
                  </a:lnTo>
                  <a:lnTo>
                    <a:pt x="1713929" y="596170"/>
                  </a:lnTo>
                  <a:lnTo>
                    <a:pt x="1716405" y="568928"/>
                  </a:lnTo>
                  <a:lnTo>
                    <a:pt x="1745266" y="570167"/>
                  </a:lnTo>
                  <a:lnTo>
                    <a:pt x="1750028" y="604552"/>
                  </a:lnTo>
                  <a:lnTo>
                    <a:pt x="1768126" y="600647"/>
                  </a:lnTo>
                  <a:lnTo>
                    <a:pt x="1759934" y="618172"/>
                  </a:lnTo>
                  <a:lnTo>
                    <a:pt x="1732788" y="618744"/>
                  </a:lnTo>
                  <a:lnTo>
                    <a:pt x="1753933" y="674942"/>
                  </a:lnTo>
                  <a:lnTo>
                    <a:pt x="1774984" y="672941"/>
                  </a:lnTo>
                  <a:lnTo>
                    <a:pt x="1782794" y="693706"/>
                  </a:lnTo>
                  <a:lnTo>
                    <a:pt x="1814036" y="673132"/>
                  </a:lnTo>
                  <a:lnTo>
                    <a:pt x="1812798" y="657701"/>
                  </a:lnTo>
                  <a:lnTo>
                    <a:pt x="1853756" y="665417"/>
                  </a:lnTo>
                  <a:lnTo>
                    <a:pt x="1859089" y="794099"/>
                  </a:lnTo>
                  <a:lnTo>
                    <a:pt x="1818227" y="836867"/>
                  </a:lnTo>
                  <a:lnTo>
                    <a:pt x="1855660" y="862965"/>
                  </a:lnTo>
                  <a:lnTo>
                    <a:pt x="1895856" y="923734"/>
                  </a:lnTo>
                  <a:lnTo>
                    <a:pt x="1886902" y="961549"/>
                  </a:lnTo>
                  <a:lnTo>
                    <a:pt x="1911096" y="978884"/>
                  </a:lnTo>
                  <a:lnTo>
                    <a:pt x="1904619" y="1017651"/>
                  </a:lnTo>
                  <a:lnTo>
                    <a:pt x="1926336" y="1046321"/>
                  </a:lnTo>
                  <a:lnTo>
                    <a:pt x="1999869" y="1047083"/>
                  </a:lnTo>
                  <a:lnTo>
                    <a:pt x="2013109" y="1072801"/>
                  </a:lnTo>
                  <a:lnTo>
                    <a:pt x="2026444" y="1054894"/>
                  </a:lnTo>
                  <a:lnTo>
                    <a:pt x="2083118" y="1079087"/>
                  </a:lnTo>
                  <a:lnTo>
                    <a:pt x="2142172" y="1067848"/>
                  </a:lnTo>
                  <a:lnTo>
                    <a:pt x="2168652" y="1103852"/>
                  </a:lnTo>
                  <a:lnTo>
                    <a:pt x="2197894" y="1110234"/>
                  </a:lnTo>
                  <a:lnTo>
                    <a:pt x="2202847" y="1148239"/>
                  </a:lnTo>
                  <a:lnTo>
                    <a:pt x="2236565" y="1132713"/>
                  </a:lnTo>
                  <a:lnTo>
                    <a:pt x="2248662" y="1148429"/>
                  </a:lnTo>
                  <a:lnTo>
                    <a:pt x="2248662" y="1148429"/>
                  </a:lnTo>
                  <a:lnTo>
                    <a:pt x="2194560" y="1210818"/>
                  </a:lnTo>
                  <a:lnTo>
                    <a:pt x="2219706" y="1251394"/>
                  </a:lnTo>
                  <a:lnTo>
                    <a:pt x="2168271" y="1247775"/>
                  </a:lnTo>
                  <a:lnTo>
                    <a:pt x="2139410" y="1280255"/>
                  </a:lnTo>
                  <a:lnTo>
                    <a:pt x="2154365" y="1308163"/>
                  </a:lnTo>
                  <a:lnTo>
                    <a:pt x="2121979" y="1308449"/>
                  </a:lnTo>
                  <a:lnTo>
                    <a:pt x="2117788" y="1347502"/>
                  </a:lnTo>
                  <a:lnTo>
                    <a:pt x="2079117" y="1331881"/>
                  </a:lnTo>
                  <a:lnTo>
                    <a:pt x="2056447" y="1344359"/>
                  </a:lnTo>
                  <a:lnTo>
                    <a:pt x="1999964" y="1302163"/>
                  </a:lnTo>
                  <a:lnTo>
                    <a:pt x="1967103" y="1333595"/>
                  </a:lnTo>
                  <a:lnTo>
                    <a:pt x="1979295" y="1359408"/>
                  </a:lnTo>
                  <a:lnTo>
                    <a:pt x="1952244" y="1403794"/>
                  </a:lnTo>
                  <a:lnTo>
                    <a:pt x="1879759" y="1348740"/>
                  </a:lnTo>
                  <a:lnTo>
                    <a:pt x="1835658" y="1394936"/>
                  </a:lnTo>
                  <a:lnTo>
                    <a:pt x="1791938" y="1401604"/>
                  </a:lnTo>
                  <a:lnTo>
                    <a:pt x="1772507" y="1369314"/>
                  </a:lnTo>
                  <a:lnTo>
                    <a:pt x="1745551" y="1395984"/>
                  </a:lnTo>
                  <a:lnTo>
                    <a:pt x="1679924" y="1380077"/>
                  </a:lnTo>
                  <a:lnTo>
                    <a:pt x="1665351" y="1403699"/>
                  </a:lnTo>
                  <a:lnTo>
                    <a:pt x="1614678" y="1383602"/>
                  </a:lnTo>
                  <a:lnTo>
                    <a:pt x="1527429" y="1434370"/>
                  </a:lnTo>
                  <a:lnTo>
                    <a:pt x="1519618" y="1471993"/>
                  </a:lnTo>
                  <a:lnTo>
                    <a:pt x="1538192" y="1521904"/>
                  </a:lnTo>
                  <a:lnTo>
                    <a:pt x="1503616" y="1560576"/>
                  </a:lnTo>
                  <a:lnTo>
                    <a:pt x="1511427" y="1578769"/>
                  </a:lnTo>
                  <a:lnTo>
                    <a:pt x="1549146" y="1567720"/>
                  </a:lnTo>
                  <a:lnTo>
                    <a:pt x="1567815" y="1606105"/>
                  </a:lnTo>
                  <a:lnTo>
                    <a:pt x="1502569" y="1649920"/>
                  </a:lnTo>
                  <a:lnTo>
                    <a:pt x="1537811" y="1684592"/>
                  </a:lnTo>
                  <a:lnTo>
                    <a:pt x="1534954" y="1704403"/>
                  </a:lnTo>
                  <a:lnTo>
                    <a:pt x="1499806" y="1725263"/>
                  </a:lnTo>
                  <a:lnTo>
                    <a:pt x="1499997" y="1750219"/>
                  </a:lnTo>
                  <a:lnTo>
                    <a:pt x="1450848" y="1755458"/>
                  </a:lnTo>
                  <a:lnTo>
                    <a:pt x="1444276" y="1782509"/>
                  </a:lnTo>
                  <a:lnTo>
                    <a:pt x="1384840" y="1737741"/>
                  </a:lnTo>
                  <a:lnTo>
                    <a:pt x="1366838" y="1776698"/>
                  </a:lnTo>
                  <a:lnTo>
                    <a:pt x="1422368" y="1827657"/>
                  </a:lnTo>
                  <a:lnTo>
                    <a:pt x="1484471" y="1826514"/>
                  </a:lnTo>
                  <a:lnTo>
                    <a:pt x="1515713" y="1910143"/>
                  </a:lnTo>
                  <a:lnTo>
                    <a:pt x="1496377" y="1963769"/>
                  </a:lnTo>
                  <a:lnTo>
                    <a:pt x="1475041" y="1954149"/>
                  </a:lnTo>
                  <a:lnTo>
                    <a:pt x="1450276" y="1979009"/>
                  </a:lnTo>
                  <a:lnTo>
                    <a:pt x="1477327" y="2002441"/>
                  </a:lnTo>
                  <a:lnTo>
                    <a:pt x="1492377" y="1997011"/>
                  </a:lnTo>
                  <a:lnTo>
                    <a:pt x="1503902" y="2021777"/>
                  </a:lnTo>
                  <a:lnTo>
                    <a:pt x="1487614" y="2070259"/>
                  </a:lnTo>
                  <a:lnTo>
                    <a:pt x="1470469" y="2078069"/>
                  </a:lnTo>
                  <a:lnTo>
                    <a:pt x="1497235" y="2081308"/>
                  </a:lnTo>
                  <a:lnTo>
                    <a:pt x="1467231" y="2168557"/>
                  </a:lnTo>
                  <a:lnTo>
                    <a:pt x="1485138" y="2205704"/>
                  </a:lnTo>
                  <a:lnTo>
                    <a:pt x="1469707" y="2235232"/>
                  </a:lnTo>
                  <a:lnTo>
                    <a:pt x="1477708" y="2287810"/>
                  </a:lnTo>
                  <a:lnTo>
                    <a:pt x="1477708" y="2287810"/>
                  </a:lnTo>
                  <a:lnTo>
                    <a:pt x="1447324" y="2314861"/>
                  </a:lnTo>
                  <a:lnTo>
                    <a:pt x="1420463" y="2312575"/>
                  </a:lnTo>
                  <a:lnTo>
                    <a:pt x="1401413" y="2279047"/>
                  </a:lnTo>
                  <a:lnTo>
                    <a:pt x="1364456" y="2280571"/>
                  </a:lnTo>
                  <a:lnTo>
                    <a:pt x="1375219" y="2290858"/>
                  </a:lnTo>
                  <a:lnTo>
                    <a:pt x="1325023" y="2305812"/>
                  </a:lnTo>
                  <a:lnTo>
                    <a:pt x="1305115" y="2296859"/>
                  </a:lnTo>
                  <a:lnTo>
                    <a:pt x="1307973" y="2315432"/>
                  </a:lnTo>
                  <a:lnTo>
                    <a:pt x="1278064" y="2338197"/>
                  </a:lnTo>
                  <a:lnTo>
                    <a:pt x="1231106" y="2312289"/>
                  </a:lnTo>
                  <a:lnTo>
                    <a:pt x="1213009" y="2271141"/>
                  </a:lnTo>
                  <a:lnTo>
                    <a:pt x="1097185" y="2275332"/>
                  </a:lnTo>
                  <a:lnTo>
                    <a:pt x="1103566" y="2230660"/>
                  </a:lnTo>
                  <a:lnTo>
                    <a:pt x="1061180" y="2207419"/>
                  </a:lnTo>
                  <a:lnTo>
                    <a:pt x="1077849" y="2177320"/>
                  </a:lnTo>
                  <a:lnTo>
                    <a:pt x="1056608" y="2151888"/>
                  </a:lnTo>
                  <a:lnTo>
                    <a:pt x="1042511" y="2204466"/>
                  </a:lnTo>
                  <a:lnTo>
                    <a:pt x="1007459" y="2216087"/>
                  </a:lnTo>
                  <a:lnTo>
                    <a:pt x="999744" y="2196370"/>
                  </a:lnTo>
                  <a:lnTo>
                    <a:pt x="978027" y="2216658"/>
                  </a:lnTo>
                  <a:lnTo>
                    <a:pt x="947928" y="2192750"/>
                  </a:lnTo>
                  <a:lnTo>
                    <a:pt x="945737" y="2225802"/>
                  </a:lnTo>
                  <a:lnTo>
                    <a:pt x="926592" y="2218373"/>
                  </a:lnTo>
                  <a:lnTo>
                    <a:pt x="925925" y="2233422"/>
                  </a:lnTo>
                  <a:lnTo>
                    <a:pt x="844963" y="2190941"/>
                  </a:lnTo>
                  <a:lnTo>
                    <a:pt x="826484" y="2211705"/>
                  </a:lnTo>
                  <a:lnTo>
                    <a:pt x="833247" y="2169509"/>
                  </a:lnTo>
                  <a:lnTo>
                    <a:pt x="779431" y="2122932"/>
                  </a:lnTo>
                  <a:lnTo>
                    <a:pt x="749046" y="2132267"/>
                  </a:lnTo>
                  <a:lnTo>
                    <a:pt x="740378" y="2078450"/>
                  </a:lnTo>
                  <a:lnTo>
                    <a:pt x="715423" y="2060734"/>
                  </a:lnTo>
                  <a:lnTo>
                    <a:pt x="727900" y="2033111"/>
                  </a:lnTo>
                  <a:lnTo>
                    <a:pt x="676180" y="2025110"/>
                  </a:lnTo>
                  <a:lnTo>
                    <a:pt x="676180" y="2025110"/>
                  </a:lnTo>
                  <a:lnTo>
                    <a:pt x="680180" y="1991392"/>
                  </a:lnTo>
                  <a:lnTo>
                    <a:pt x="718375" y="1951673"/>
                  </a:lnTo>
                  <a:lnTo>
                    <a:pt x="741807" y="1894046"/>
                  </a:lnTo>
                  <a:lnTo>
                    <a:pt x="736759" y="1873282"/>
                  </a:lnTo>
                  <a:lnTo>
                    <a:pt x="689134" y="1881759"/>
                  </a:lnTo>
                  <a:lnTo>
                    <a:pt x="699325" y="1832038"/>
                  </a:lnTo>
                  <a:lnTo>
                    <a:pt x="678942" y="1817084"/>
                  </a:lnTo>
                  <a:lnTo>
                    <a:pt x="654082" y="1736122"/>
                  </a:lnTo>
                  <a:lnTo>
                    <a:pt x="698087" y="1700117"/>
                  </a:lnTo>
                  <a:lnTo>
                    <a:pt x="728853" y="1727359"/>
                  </a:lnTo>
                  <a:lnTo>
                    <a:pt x="787717" y="1739932"/>
                  </a:lnTo>
                  <a:lnTo>
                    <a:pt x="809720" y="1702975"/>
                  </a:lnTo>
                  <a:lnTo>
                    <a:pt x="809625" y="1676114"/>
                  </a:lnTo>
                  <a:lnTo>
                    <a:pt x="765810" y="1654874"/>
                  </a:lnTo>
                  <a:lnTo>
                    <a:pt x="764667" y="1596295"/>
                  </a:lnTo>
                  <a:lnTo>
                    <a:pt x="750856" y="1589627"/>
                  </a:lnTo>
                  <a:lnTo>
                    <a:pt x="787146" y="1586484"/>
                  </a:lnTo>
                  <a:lnTo>
                    <a:pt x="756475" y="1516856"/>
                  </a:lnTo>
                  <a:lnTo>
                    <a:pt x="721233" y="1515046"/>
                  </a:lnTo>
                  <a:lnTo>
                    <a:pt x="710851" y="1487234"/>
                  </a:lnTo>
                  <a:lnTo>
                    <a:pt x="677323" y="1465040"/>
                  </a:lnTo>
                  <a:lnTo>
                    <a:pt x="612457" y="1492472"/>
                  </a:lnTo>
                  <a:lnTo>
                    <a:pt x="607981" y="1469422"/>
                  </a:lnTo>
                  <a:lnTo>
                    <a:pt x="567309" y="1470184"/>
                  </a:lnTo>
                  <a:lnTo>
                    <a:pt x="595122" y="1442942"/>
                  </a:lnTo>
                  <a:lnTo>
                    <a:pt x="592264" y="1426845"/>
                  </a:lnTo>
                  <a:lnTo>
                    <a:pt x="580263" y="1399794"/>
                  </a:lnTo>
                  <a:lnTo>
                    <a:pt x="548449" y="1383411"/>
                  </a:lnTo>
                  <a:lnTo>
                    <a:pt x="581120" y="1357408"/>
                  </a:lnTo>
                  <a:lnTo>
                    <a:pt x="588359" y="1312545"/>
                  </a:lnTo>
                  <a:lnTo>
                    <a:pt x="544449" y="1299686"/>
                  </a:lnTo>
                  <a:lnTo>
                    <a:pt x="528923" y="1272921"/>
                  </a:lnTo>
                  <a:lnTo>
                    <a:pt x="494633" y="1271492"/>
                  </a:lnTo>
                  <a:lnTo>
                    <a:pt x="473107" y="1234916"/>
                  </a:lnTo>
                  <a:lnTo>
                    <a:pt x="477774" y="1189006"/>
                  </a:lnTo>
                  <a:lnTo>
                    <a:pt x="446722" y="1157478"/>
                  </a:lnTo>
                  <a:lnTo>
                    <a:pt x="416433" y="1169099"/>
                  </a:lnTo>
                  <a:lnTo>
                    <a:pt x="411004" y="1145095"/>
                  </a:lnTo>
                  <a:lnTo>
                    <a:pt x="371665" y="1120235"/>
                  </a:lnTo>
                  <a:lnTo>
                    <a:pt x="347281" y="1150429"/>
                  </a:lnTo>
                  <a:lnTo>
                    <a:pt x="320897" y="1145953"/>
                  </a:lnTo>
                  <a:lnTo>
                    <a:pt x="285750" y="1165479"/>
                  </a:lnTo>
                  <a:lnTo>
                    <a:pt x="258508" y="1152906"/>
                  </a:lnTo>
                  <a:lnTo>
                    <a:pt x="234220" y="1171861"/>
                  </a:lnTo>
                  <a:lnTo>
                    <a:pt x="209931" y="1138809"/>
                  </a:lnTo>
                  <a:lnTo>
                    <a:pt x="140303" y="1110996"/>
                  </a:lnTo>
                  <a:lnTo>
                    <a:pt x="142494" y="1093756"/>
                  </a:lnTo>
                  <a:lnTo>
                    <a:pt x="115157" y="1079278"/>
                  </a:lnTo>
                  <a:lnTo>
                    <a:pt x="51816" y="1087088"/>
                  </a:lnTo>
                  <a:lnTo>
                    <a:pt x="14288" y="1042130"/>
                  </a:lnTo>
                  <a:lnTo>
                    <a:pt x="14288" y="1042130"/>
                  </a:lnTo>
                  <a:lnTo>
                    <a:pt x="17716" y="1016508"/>
                  </a:lnTo>
                  <a:lnTo>
                    <a:pt x="17716" y="1016508"/>
                  </a:lnTo>
                  <a:lnTo>
                    <a:pt x="14383" y="1011079"/>
                  </a:lnTo>
                  <a:lnTo>
                    <a:pt x="14383" y="1011079"/>
                  </a:lnTo>
                  <a:lnTo>
                    <a:pt x="0" y="994696"/>
                  </a:lnTo>
                  <a:lnTo>
                    <a:pt x="30004" y="994505"/>
                  </a:lnTo>
                  <a:lnTo>
                    <a:pt x="74771" y="934022"/>
                  </a:lnTo>
                  <a:lnTo>
                    <a:pt x="32766" y="917353"/>
                  </a:lnTo>
                  <a:lnTo>
                    <a:pt x="48958" y="919639"/>
                  </a:lnTo>
                  <a:lnTo>
                    <a:pt x="49339" y="879919"/>
                  </a:lnTo>
                  <a:lnTo>
                    <a:pt x="49339" y="879919"/>
                  </a:lnTo>
                  <a:lnTo>
                    <a:pt x="57055" y="879824"/>
                  </a:lnTo>
                  <a:lnTo>
                    <a:pt x="57055" y="879824"/>
                  </a:lnTo>
                  <a:lnTo>
                    <a:pt x="90202" y="849630"/>
                  </a:lnTo>
                  <a:lnTo>
                    <a:pt x="59626" y="825436"/>
                  </a:lnTo>
                  <a:lnTo>
                    <a:pt x="86868" y="781622"/>
                  </a:lnTo>
                  <a:lnTo>
                    <a:pt x="107537" y="780002"/>
                  </a:lnTo>
                  <a:lnTo>
                    <a:pt x="102013" y="731520"/>
                  </a:lnTo>
                  <a:lnTo>
                    <a:pt x="151066" y="748570"/>
                  </a:lnTo>
                  <a:lnTo>
                    <a:pt x="135731" y="723138"/>
                  </a:lnTo>
                  <a:lnTo>
                    <a:pt x="149828" y="706374"/>
                  </a:lnTo>
                  <a:lnTo>
                    <a:pt x="134493" y="707041"/>
                  </a:lnTo>
                  <a:lnTo>
                    <a:pt x="138874" y="687800"/>
                  </a:lnTo>
                  <a:lnTo>
                    <a:pt x="92297" y="643414"/>
                  </a:lnTo>
                  <a:lnTo>
                    <a:pt x="120015" y="597218"/>
                  </a:lnTo>
                  <a:lnTo>
                    <a:pt x="143732" y="599218"/>
                  </a:lnTo>
                  <a:lnTo>
                    <a:pt x="104394" y="517874"/>
                  </a:lnTo>
                  <a:lnTo>
                    <a:pt x="153162" y="527304"/>
                  </a:lnTo>
                  <a:lnTo>
                    <a:pt x="181451" y="504158"/>
                  </a:lnTo>
                  <a:lnTo>
                    <a:pt x="168592" y="475202"/>
                  </a:lnTo>
                  <a:lnTo>
                    <a:pt x="241459" y="508349"/>
                  </a:lnTo>
                  <a:lnTo>
                    <a:pt x="231838" y="477964"/>
                  </a:lnTo>
                  <a:lnTo>
                    <a:pt x="247174" y="445389"/>
                  </a:lnTo>
                  <a:lnTo>
                    <a:pt x="225552" y="429196"/>
                  </a:lnTo>
                  <a:lnTo>
                    <a:pt x="215360" y="358140"/>
                  </a:lnTo>
                  <a:lnTo>
                    <a:pt x="233363" y="363284"/>
                  </a:lnTo>
                  <a:lnTo>
                    <a:pt x="243935" y="347186"/>
                  </a:lnTo>
                  <a:lnTo>
                    <a:pt x="243935" y="347186"/>
                  </a:lnTo>
                  <a:lnTo>
                    <a:pt x="248221" y="348615"/>
                  </a:lnTo>
                  <a:lnTo>
                    <a:pt x="248221" y="348615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Grafika 2">
              <a:extLst>
                <a:ext uri="{FF2B5EF4-FFF2-40B4-BE49-F238E27FC236}">
                  <a16:creationId xmlns:a16="http://schemas.microsoft.com/office/drawing/2014/main" id="{449F380B-11B1-4DAB-83CB-237F47FDA2A6}"/>
                </a:ext>
              </a:extLst>
            </p:cNvPr>
            <p:cNvSpPr/>
            <p:nvPr/>
          </p:nvSpPr>
          <p:spPr>
            <a:xfrm>
              <a:off x="8868156" y="2238705"/>
              <a:ext cx="1037558" cy="1113758"/>
            </a:xfrm>
            <a:custGeom>
              <a:avLst/>
              <a:gdLst>
                <a:gd name="connsiteX0" fmla="*/ 517303 w 1037558"/>
                <a:gd name="connsiteY0" fmla="*/ 0 h 1113758"/>
                <a:gd name="connsiteX1" fmla="*/ 546830 w 1037558"/>
                <a:gd name="connsiteY1" fmla="*/ 14859 h 1113758"/>
                <a:gd name="connsiteX2" fmla="*/ 529209 w 1037558"/>
                <a:gd name="connsiteY2" fmla="*/ 66104 h 1113758"/>
                <a:gd name="connsiteX3" fmla="*/ 567023 w 1037558"/>
                <a:gd name="connsiteY3" fmla="*/ 80486 h 1113758"/>
                <a:gd name="connsiteX4" fmla="*/ 726281 w 1037558"/>
                <a:gd name="connsiteY4" fmla="*/ 15335 h 1113758"/>
                <a:gd name="connsiteX5" fmla="*/ 726281 w 1037558"/>
                <a:gd name="connsiteY5" fmla="*/ 15335 h 1113758"/>
                <a:gd name="connsiteX6" fmla="*/ 810959 w 1037558"/>
                <a:gd name="connsiteY6" fmla="*/ 52769 h 1113758"/>
                <a:gd name="connsiteX7" fmla="*/ 903732 w 1037558"/>
                <a:gd name="connsiteY7" fmla="*/ 66389 h 1113758"/>
                <a:gd name="connsiteX8" fmla="*/ 917924 w 1037558"/>
                <a:gd name="connsiteY8" fmla="*/ 92869 h 1113758"/>
                <a:gd name="connsiteX9" fmla="*/ 935450 w 1037558"/>
                <a:gd name="connsiteY9" fmla="*/ 49721 h 1113758"/>
                <a:gd name="connsiteX10" fmla="*/ 952024 w 1037558"/>
                <a:gd name="connsiteY10" fmla="*/ 47530 h 1113758"/>
                <a:gd name="connsiteX11" fmla="*/ 972503 w 1037558"/>
                <a:gd name="connsiteY11" fmla="*/ 99536 h 1113758"/>
                <a:gd name="connsiteX12" fmla="*/ 1020128 w 1037558"/>
                <a:gd name="connsiteY12" fmla="*/ 126683 h 1113758"/>
                <a:gd name="connsiteX13" fmla="*/ 1020128 w 1037558"/>
                <a:gd name="connsiteY13" fmla="*/ 126683 h 1113758"/>
                <a:gd name="connsiteX14" fmla="*/ 1037558 w 1037558"/>
                <a:gd name="connsiteY14" fmla="*/ 158115 h 1113758"/>
                <a:gd name="connsiteX15" fmla="*/ 1014413 w 1037558"/>
                <a:gd name="connsiteY15" fmla="*/ 169926 h 1113758"/>
                <a:gd name="connsiteX16" fmla="*/ 1015079 w 1037558"/>
                <a:gd name="connsiteY16" fmla="*/ 197739 h 1113758"/>
                <a:gd name="connsiteX17" fmla="*/ 992886 w 1037558"/>
                <a:gd name="connsiteY17" fmla="*/ 213551 h 1113758"/>
                <a:gd name="connsiteX18" fmla="*/ 1009650 w 1037558"/>
                <a:gd name="connsiteY18" fmla="*/ 249174 h 1113758"/>
                <a:gd name="connsiteX19" fmla="*/ 996982 w 1037558"/>
                <a:gd name="connsiteY19" fmla="*/ 301371 h 1113758"/>
                <a:gd name="connsiteX20" fmla="*/ 965835 w 1037558"/>
                <a:gd name="connsiteY20" fmla="*/ 326041 h 1113758"/>
                <a:gd name="connsiteX21" fmla="*/ 958787 w 1037558"/>
                <a:gd name="connsiteY21" fmla="*/ 355283 h 1113758"/>
                <a:gd name="connsiteX22" fmla="*/ 930402 w 1037558"/>
                <a:gd name="connsiteY22" fmla="*/ 362331 h 1113758"/>
                <a:gd name="connsiteX23" fmla="*/ 971455 w 1037558"/>
                <a:gd name="connsiteY23" fmla="*/ 411766 h 1113758"/>
                <a:gd name="connsiteX24" fmla="*/ 917734 w 1037558"/>
                <a:gd name="connsiteY24" fmla="*/ 451771 h 1113758"/>
                <a:gd name="connsiteX25" fmla="*/ 943642 w 1037558"/>
                <a:gd name="connsiteY25" fmla="*/ 523113 h 1113758"/>
                <a:gd name="connsiteX26" fmla="*/ 982789 w 1037558"/>
                <a:gd name="connsiteY26" fmla="*/ 540068 h 1113758"/>
                <a:gd name="connsiteX27" fmla="*/ 985647 w 1037558"/>
                <a:gd name="connsiteY27" fmla="*/ 590360 h 1113758"/>
                <a:gd name="connsiteX28" fmla="*/ 886206 w 1037558"/>
                <a:gd name="connsiteY28" fmla="*/ 594836 h 1113758"/>
                <a:gd name="connsiteX29" fmla="*/ 913352 w 1037558"/>
                <a:gd name="connsiteY29" fmla="*/ 672465 h 1113758"/>
                <a:gd name="connsiteX30" fmla="*/ 854012 w 1037558"/>
                <a:gd name="connsiteY30" fmla="*/ 649986 h 1113758"/>
                <a:gd name="connsiteX31" fmla="*/ 858964 w 1037558"/>
                <a:gd name="connsiteY31" fmla="*/ 690277 h 1113758"/>
                <a:gd name="connsiteX32" fmla="*/ 845058 w 1037558"/>
                <a:gd name="connsiteY32" fmla="*/ 709613 h 1113758"/>
                <a:gd name="connsiteX33" fmla="*/ 862394 w 1037558"/>
                <a:gd name="connsiteY33" fmla="*/ 736950 h 1113758"/>
                <a:gd name="connsiteX34" fmla="*/ 841343 w 1037558"/>
                <a:gd name="connsiteY34" fmla="*/ 766286 h 1113758"/>
                <a:gd name="connsiteX35" fmla="*/ 869252 w 1037558"/>
                <a:gd name="connsiteY35" fmla="*/ 796100 h 1113758"/>
                <a:gd name="connsiteX36" fmla="*/ 862203 w 1037558"/>
                <a:gd name="connsiteY36" fmla="*/ 840105 h 1113758"/>
                <a:gd name="connsiteX37" fmla="*/ 878681 w 1037558"/>
                <a:gd name="connsiteY37" fmla="*/ 842677 h 1113758"/>
                <a:gd name="connsiteX38" fmla="*/ 881444 w 1037558"/>
                <a:gd name="connsiteY38" fmla="*/ 864870 h 1113758"/>
                <a:gd name="connsiteX39" fmla="*/ 838390 w 1037558"/>
                <a:gd name="connsiteY39" fmla="*/ 855536 h 1113758"/>
                <a:gd name="connsiteX40" fmla="*/ 770572 w 1037558"/>
                <a:gd name="connsiteY40" fmla="*/ 894779 h 1113758"/>
                <a:gd name="connsiteX41" fmla="*/ 774573 w 1037558"/>
                <a:gd name="connsiteY41" fmla="*/ 911733 h 1113758"/>
                <a:gd name="connsiteX42" fmla="*/ 774573 w 1037558"/>
                <a:gd name="connsiteY42" fmla="*/ 911733 h 1113758"/>
                <a:gd name="connsiteX43" fmla="*/ 778193 w 1037558"/>
                <a:gd name="connsiteY43" fmla="*/ 911447 h 1113758"/>
                <a:gd name="connsiteX44" fmla="*/ 778193 w 1037558"/>
                <a:gd name="connsiteY44" fmla="*/ 911447 h 1113758"/>
                <a:gd name="connsiteX45" fmla="*/ 703707 w 1037558"/>
                <a:gd name="connsiteY45" fmla="*/ 924306 h 1113758"/>
                <a:gd name="connsiteX46" fmla="*/ 697421 w 1037558"/>
                <a:gd name="connsiteY46" fmla="*/ 937641 h 1113758"/>
                <a:gd name="connsiteX47" fmla="*/ 692087 w 1037558"/>
                <a:gd name="connsiteY47" fmla="*/ 924592 h 1113758"/>
                <a:gd name="connsiteX48" fmla="*/ 669226 w 1037558"/>
                <a:gd name="connsiteY48" fmla="*/ 930212 h 1113758"/>
                <a:gd name="connsiteX49" fmla="*/ 675513 w 1037558"/>
                <a:gd name="connsiteY49" fmla="*/ 989552 h 1113758"/>
                <a:gd name="connsiteX50" fmla="*/ 652843 w 1037558"/>
                <a:gd name="connsiteY50" fmla="*/ 1029938 h 1113758"/>
                <a:gd name="connsiteX51" fmla="*/ 652843 w 1037558"/>
                <a:gd name="connsiteY51" fmla="*/ 1029938 h 1113758"/>
                <a:gd name="connsiteX52" fmla="*/ 635508 w 1037558"/>
                <a:gd name="connsiteY52" fmla="*/ 1054418 h 1113758"/>
                <a:gd name="connsiteX53" fmla="*/ 658749 w 1037558"/>
                <a:gd name="connsiteY53" fmla="*/ 1056418 h 1113758"/>
                <a:gd name="connsiteX54" fmla="*/ 659225 w 1037558"/>
                <a:gd name="connsiteY54" fmla="*/ 1084612 h 1113758"/>
                <a:gd name="connsiteX55" fmla="*/ 635603 w 1037558"/>
                <a:gd name="connsiteY55" fmla="*/ 1072515 h 1113758"/>
                <a:gd name="connsiteX56" fmla="*/ 557022 w 1037558"/>
                <a:gd name="connsiteY56" fmla="*/ 1113759 h 1113758"/>
                <a:gd name="connsiteX57" fmla="*/ 532924 w 1037558"/>
                <a:gd name="connsiteY57" fmla="*/ 1079278 h 1113758"/>
                <a:gd name="connsiteX58" fmla="*/ 502825 w 1037558"/>
                <a:gd name="connsiteY58" fmla="*/ 1070705 h 1113758"/>
                <a:gd name="connsiteX59" fmla="*/ 469106 w 1037558"/>
                <a:gd name="connsiteY59" fmla="*/ 993267 h 1113758"/>
                <a:gd name="connsiteX60" fmla="*/ 429387 w 1037558"/>
                <a:gd name="connsiteY60" fmla="*/ 988505 h 1113758"/>
                <a:gd name="connsiteX61" fmla="*/ 396145 w 1037558"/>
                <a:gd name="connsiteY61" fmla="*/ 945071 h 1113758"/>
                <a:gd name="connsiteX62" fmla="*/ 492347 w 1037558"/>
                <a:gd name="connsiteY62" fmla="*/ 902208 h 1113758"/>
                <a:gd name="connsiteX63" fmla="*/ 496062 w 1037558"/>
                <a:gd name="connsiteY63" fmla="*/ 875348 h 1113758"/>
                <a:gd name="connsiteX64" fmla="*/ 473012 w 1037558"/>
                <a:gd name="connsiteY64" fmla="*/ 856298 h 1113758"/>
                <a:gd name="connsiteX65" fmla="*/ 488918 w 1037558"/>
                <a:gd name="connsiteY65" fmla="*/ 817912 h 1113758"/>
                <a:gd name="connsiteX66" fmla="*/ 468916 w 1037558"/>
                <a:gd name="connsiteY66" fmla="*/ 798481 h 1113758"/>
                <a:gd name="connsiteX67" fmla="*/ 451104 w 1037558"/>
                <a:gd name="connsiteY67" fmla="*/ 792194 h 1113758"/>
                <a:gd name="connsiteX68" fmla="*/ 451675 w 1037558"/>
                <a:gd name="connsiteY68" fmla="*/ 816674 h 1113758"/>
                <a:gd name="connsiteX69" fmla="*/ 408432 w 1037558"/>
                <a:gd name="connsiteY69" fmla="*/ 848106 h 1113758"/>
                <a:gd name="connsiteX70" fmla="*/ 339566 w 1037558"/>
                <a:gd name="connsiteY70" fmla="*/ 840010 h 1113758"/>
                <a:gd name="connsiteX71" fmla="*/ 307372 w 1037558"/>
                <a:gd name="connsiteY71" fmla="*/ 861060 h 1113758"/>
                <a:gd name="connsiteX72" fmla="*/ 276034 w 1037558"/>
                <a:gd name="connsiteY72" fmla="*/ 832771 h 1113758"/>
                <a:gd name="connsiteX73" fmla="*/ 256413 w 1037558"/>
                <a:gd name="connsiteY73" fmla="*/ 849535 h 1113758"/>
                <a:gd name="connsiteX74" fmla="*/ 255175 w 1037558"/>
                <a:gd name="connsiteY74" fmla="*/ 791718 h 1113758"/>
                <a:gd name="connsiteX75" fmla="*/ 216599 w 1037558"/>
                <a:gd name="connsiteY75" fmla="*/ 799624 h 1113758"/>
                <a:gd name="connsiteX76" fmla="*/ 168402 w 1037558"/>
                <a:gd name="connsiteY76" fmla="*/ 758762 h 1113758"/>
                <a:gd name="connsiteX77" fmla="*/ 169926 w 1037558"/>
                <a:gd name="connsiteY77" fmla="*/ 739235 h 1113758"/>
                <a:gd name="connsiteX78" fmla="*/ 134874 w 1037558"/>
                <a:gd name="connsiteY78" fmla="*/ 743617 h 1113758"/>
                <a:gd name="connsiteX79" fmla="*/ 115443 w 1037558"/>
                <a:gd name="connsiteY79" fmla="*/ 721805 h 1113758"/>
                <a:gd name="connsiteX80" fmla="*/ 36671 w 1037558"/>
                <a:gd name="connsiteY80" fmla="*/ 709708 h 1113758"/>
                <a:gd name="connsiteX81" fmla="*/ 0 w 1037558"/>
                <a:gd name="connsiteY81" fmla="*/ 683324 h 1113758"/>
                <a:gd name="connsiteX82" fmla="*/ 0 w 1037558"/>
                <a:gd name="connsiteY82" fmla="*/ 683324 h 1113758"/>
                <a:gd name="connsiteX83" fmla="*/ 20764 w 1037558"/>
                <a:gd name="connsiteY83" fmla="*/ 652844 h 1113758"/>
                <a:gd name="connsiteX84" fmla="*/ 20764 w 1037558"/>
                <a:gd name="connsiteY84" fmla="*/ 652844 h 1113758"/>
                <a:gd name="connsiteX85" fmla="*/ 23432 w 1037558"/>
                <a:gd name="connsiteY85" fmla="*/ 651034 h 1113758"/>
                <a:gd name="connsiteX86" fmla="*/ 23432 w 1037558"/>
                <a:gd name="connsiteY86" fmla="*/ 651034 h 1113758"/>
                <a:gd name="connsiteX87" fmla="*/ 81153 w 1037558"/>
                <a:gd name="connsiteY87" fmla="*/ 665321 h 1113758"/>
                <a:gd name="connsiteX88" fmla="*/ 88583 w 1037558"/>
                <a:gd name="connsiteY88" fmla="*/ 596456 h 1113758"/>
                <a:gd name="connsiteX89" fmla="*/ 121825 w 1037558"/>
                <a:gd name="connsiteY89" fmla="*/ 537210 h 1113758"/>
                <a:gd name="connsiteX90" fmla="*/ 194405 w 1037558"/>
                <a:gd name="connsiteY90" fmla="*/ 526256 h 1113758"/>
                <a:gd name="connsiteX91" fmla="*/ 188786 w 1037558"/>
                <a:gd name="connsiteY91" fmla="*/ 469678 h 1113758"/>
                <a:gd name="connsiteX92" fmla="*/ 202121 w 1037558"/>
                <a:gd name="connsiteY92" fmla="*/ 461582 h 1113758"/>
                <a:gd name="connsiteX93" fmla="*/ 181070 w 1037558"/>
                <a:gd name="connsiteY93" fmla="*/ 439960 h 1113758"/>
                <a:gd name="connsiteX94" fmla="*/ 221647 w 1037558"/>
                <a:gd name="connsiteY94" fmla="*/ 411004 h 1113758"/>
                <a:gd name="connsiteX95" fmla="*/ 199549 w 1037558"/>
                <a:gd name="connsiteY95" fmla="*/ 387001 h 1113758"/>
                <a:gd name="connsiteX96" fmla="*/ 217361 w 1037558"/>
                <a:gd name="connsiteY96" fmla="*/ 365665 h 1113758"/>
                <a:gd name="connsiteX97" fmla="*/ 253746 w 1037558"/>
                <a:gd name="connsiteY97" fmla="*/ 375000 h 1113758"/>
                <a:gd name="connsiteX98" fmla="*/ 242697 w 1037558"/>
                <a:gd name="connsiteY98" fmla="*/ 315659 h 1113758"/>
                <a:gd name="connsiteX99" fmla="*/ 275082 w 1037558"/>
                <a:gd name="connsiteY99" fmla="*/ 304800 h 1113758"/>
                <a:gd name="connsiteX100" fmla="*/ 282702 w 1037558"/>
                <a:gd name="connsiteY100" fmla="*/ 279654 h 1113758"/>
                <a:gd name="connsiteX101" fmla="*/ 256604 w 1037558"/>
                <a:gd name="connsiteY101" fmla="*/ 269272 h 1113758"/>
                <a:gd name="connsiteX102" fmla="*/ 265843 w 1037558"/>
                <a:gd name="connsiteY102" fmla="*/ 246221 h 1113758"/>
                <a:gd name="connsiteX103" fmla="*/ 300038 w 1037558"/>
                <a:gd name="connsiteY103" fmla="*/ 260318 h 1113758"/>
                <a:gd name="connsiteX104" fmla="*/ 302133 w 1037558"/>
                <a:gd name="connsiteY104" fmla="*/ 207645 h 1113758"/>
                <a:gd name="connsiteX105" fmla="*/ 349949 w 1037558"/>
                <a:gd name="connsiteY105" fmla="*/ 203930 h 1113758"/>
                <a:gd name="connsiteX106" fmla="*/ 337185 w 1037558"/>
                <a:gd name="connsiteY106" fmla="*/ 188309 h 1113758"/>
                <a:gd name="connsiteX107" fmla="*/ 366617 w 1037558"/>
                <a:gd name="connsiteY107" fmla="*/ 185642 h 1113758"/>
                <a:gd name="connsiteX108" fmla="*/ 351282 w 1037558"/>
                <a:gd name="connsiteY108" fmla="*/ 165830 h 1113758"/>
                <a:gd name="connsiteX109" fmla="*/ 353949 w 1037558"/>
                <a:gd name="connsiteY109" fmla="*/ 122301 h 1113758"/>
                <a:gd name="connsiteX110" fmla="*/ 389668 w 1037558"/>
                <a:gd name="connsiteY110" fmla="*/ 101441 h 1113758"/>
                <a:gd name="connsiteX111" fmla="*/ 369189 w 1037558"/>
                <a:gd name="connsiteY111" fmla="*/ 35338 h 1113758"/>
                <a:gd name="connsiteX112" fmla="*/ 399574 w 1037558"/>
                <a:gd name="connsiteY112" fmla="*/ 22193 h 1113758"/>
                <a:gd name="connsiteX113" fmla="*/ 405289 w 1037558"/>
                <a:gd name="connsiteY113" fmla="*/ 2286 h 1113758"/>
                <a:gd name="connsiteX114" fmla="*/ 441103 w 1037558"/>
                <a:gd name="connsiteY114" fmla="*/ 28670 h 11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037558" h="1113758">
                  <a:moveTo>
                    <a:pt x="517303" y="0"/>
                  </a:moveTo>
                  <a:lnTo>
                    <a:pt x="546830" y="14859"/>
                  </a:lnTo>
                  <a:lnTo>
                    <a:pt x="529209" y="66104"/>
                  </a:lnTo>
                  <a:lnTo>
                    <a:pt x="567023" y="80486"/>
                  </a:lnTo>
                  <a:lnTo>
                    <a:pt x="726281" y="15335"/>
                  </a:lnTo>
                  <a:lnTo>
                    <a:pt x="726281" y="15335"/>
                  </a:lnTo>
                  <a:lnTo>
                    <a:pt x="810959" y="52769"/>
                  </a:lnTo>
                  <a:lnTo>
                    <a:pt x="903732" y="66389"/>
                  </a:lnTo>
                  <a:lnTo>
                    <a:pt x="917924" y="92869"/>
                  </a:lnTo>
                  <a:lnTo>
                    <a:pt x="935450" y="49721"/>
                  </a:lnTo>
                  <a:lnTo>
                    <a:pt x="952024" y="47530"/>
                  </a:lnTo>
                  <a:lnTo>
                    <a:pt x="972503" y="99536"/>
                  </a:lnTo>
                  <a:lnTo>
                    <a:pt x="1020128" y="126683"/>
                  </a:lnTo>
                  <a:lnTo>
                    <a:pt x="1020128" y="126683"/>
                  </a:lnTo>
                  <a:lnTo>
                    <a:pt x="1037558" y="158115"/>
                  </a:lnTo>
                  <a:lnTo>
                    <a:pt x="1014413" y="169926"/>
                  </a:lnTo>
                  <a:lnTo>
                    <a:pt x="1015079" y="197739"/>
                  </a:lnTo>
                  <a:lnTo>
                    <a:pt x="992886" y="213551"/>
                  </a:lnTo>
                  <a:lnTo>
                    <a:pt x="1009650" y="249174"/>
                  </a:lnTo>
                  <a:lnTo>
                    <a:pt x="996982" y="301371"/>
                  </a:lnTo>
                  <a:lnTo>
                    <a:pt x="965835" y="326041"/>
                  </a:lnTo>
                  <a:lnTo>
                    <a:pt x="958787" y="355283"/>
                  </a:lnTo>
                  <a:lnTo>
                    <a:pt x="930402" y="362331"/>
                  </a:lnTo>
                  <a:lnTo>
                    <a:pt x="971455" y="411766"/>
                  </a:lnTo>
                  <a:lnTo>
                    <a:pt x="917734" y="451771"/>
                  </a:lnTo>
                  <a:lnTo>
                    <a:pt x="943642" y="523113"/>
                  </a:lnTo>
                  <a:lnTo>
                    <a:pt x="982789" y="540068"/>
                  </a:lnTo>
                  <a:lnTo>
                    <a:pt x="985647" y="590360"/>
                  </a:lnTo>
                  <a:lnTo>
                    <a:pt x="886206" y="594836"/>
                  </a:lnTo>
                  <a:lnTo>
                    <a:pt x="913352" y="672465"/>
                  </a:lnTo>
                  <a:lnTo>
                    <a:pt x="854012" y="649986"/>
                  </a:lnTo>
                  <a:lnTo>
                    <a:pt x="858964" y="690277"/>
                  </a:lnTo>
                  <a:lnTo>
                    <a:pt x="845058" y="709613"/>
                  </a:lnTo>
                  <a:lnTo>
                    <a:pt x="862394" y="736950"/>
                  </a:lnTo>
                  <a:lnTo>
                    <a:pt x="841343" y="766286"/>
                  </a:lnTo>
                  <a:lnTo>
                    <a:pt x="869252" y="796100"/>
                  </a:lnTo>
                  <a:lnTo>
                    <a:pt x="862203" y="840105"/>
                  </a:lnTo>
                  <a:lnTo>
                    <a:pt x="878681" y="842677"/>
                  </a:lnTo>
                  <a:lnTo>
                    <a:pt x="881444" y="864870"/>
                  </a:lnTo>
                  <a:lnTo>
                    <a:pt x="838390" y="855536"/>
                  </a:lnTo>
                  <a:lnTo>
                    <a:pt x="770572" y="894779"/>
                  </a:lnTo>
                  <a:lnTo>
                    <a:pt x="774573" y="911733"/>
                  </a:lnTo>
                  <a:lnTo>
                    <a:pt x="774573" y="911733"/>
                  </a:lnTo>
                  <a:lnTo>
                    <a:pt x="778193" y="911447"/>
                  </a:lnTo>
                  <a:lnTo>
                    <a:pt x="778193" y="911447"/>
                  </a:lnTo>
                  <a:lnTo>
                    <a:pt x="703707" y="924306"/>
                  </a:lnTo>
                  <a:lnTo>
                    <a:pt x="697421" y="937641"/>
                  </a:lnTo>
                  <a:lnTo>
                    <a:pt x="692087" y="924592"/>
                  </a:lnTo>
                  <a:lnTo>
                    <a:pt x="669226" y="930212"/>
                  </a:lnTo>
                  <a:lnTo>
                    <a:pt x="675513" y="989552"/>
                  </a:lnTo>
                  <a:lnTo>
                    <a:pt x="652843" y="1029938"/>
                  </a:lnTo>
                  <a:lnTo>
                    <a:pt x="652843" y="1029938"/>
                  </a:lnTo>
                  <a:lnTo>
                    <a:pt x="635508" y="1054418"/>
                  </a:lnTo>
                  <a:lnTo>
                    <a:pt x="658749" y="1056418"/>
                  </a:lnTo>
                  <a:lnTo>
                    <a:pt x="659225" y="1084612"/>
                  </a:lnTo>
                  <a:lnTo>
                    <a:pt x="635603" y="1072515"/>
                  </a:lnTo>
                  <a:lnTo>
                    <a:pt x="557022" y="1113759"/>
                  </a:lnTo>
                  <a:lnTo>
                    <a:pt x="532924" y="1079278"/>
                  </a:lnTo>
                  <a:lnTo>
                    <a:pt x="502825" y="1070705"/>
                  </a:lnTo>
                  <a:lnTo>
                    <a:pt x="469106" y="993267"/>
                  </a:lnTo>
                  <a:lnTo>
                    <a:pt x="429387" y="988505"/>
                  </a:lnTo>
                  <a:lnTo>
                    <a:pt x="396145" y="945071"/>
                  </a:lnTo>
                  <a:lnTo>
                    <a:pt x="492347" y="902208"/>
                  </a:lnTo>
                  <a:lnTo>
                    <a:pt x="496062" y="875348"/>
                  </a:lnTo>
                  <a:lnTo>
                    <a:pt x="473012" y="856298"/>
                  </a:lnTo>
                  <a:lnTo>
                    <a:pt x="488918" y="817912"/>
                  </a:lnTo>
                  <a:lnTo>
                    <a:pt x="468916" y="798481"/>
                  </a:lnTo>
                  <a:lnTo>
                    <a:pt x="451104" y="792194"/>
                  </a:lnTo>
                  <a:lnTo>
                    <a:pt x="451675" y="816674"/>
                  </a:lnTo>
                  <a:lnTo>
                    <a:pt x="408432" y="848106"/>
                  </a:lnTo>
                  <a:lnTo>
                    <a:pt x="339566" y="840010"/>
                  </a:lnTo>
                  <a:lnTo>
                    <a:pt x="307372" y="861060"/>
                  </a:lnTo>
                  <a:lnTo>
                    <a:pt x="276034" y="832771"/>
                  </a:lnTo>
                  <a:lnTo>
                    <a:pt x="256413" y="849535"/>
                  </a:lnTo>
                  <a:lnTo>
                    <a:pt x="255175" y="791718"/>
                  </a:lnTo>
                  <a:lnTo>
                    <a:pt x="216599" y="799624"/>
                  </a:lnTo>
                  <a:lnTo>
                    <a:pt x="168402" y="758762"/>
                  </a:lnTo>
                  <a:lnTo>
                    <a:pt x="169926" y="739235"/>
                  </a:lnTo>
                  <a:lnTo>
                    <a:pt x="134874" y="743617"/>
                  </a:lnTo>
                  <a:lnTo>
                    <a:pt x="115443" y="721805"/>
                  </a:lnTo>
                  <a:lnTo>
                    <a:pt x="36671" y="709708"/>
                  </a:lnTo>
                  <a:lnTo>
                    <a:pt x="0" y="683324"/>
                  </a:lnTo>
                  <a:lnTo>
                    <a:pt x="0" y="683324"/>
                  </a:lnTo>
                  <a:lnTo>
                    <a:pt x="20764" y="652844"/>
                  </a:lnTo>
                  <a:lnTo>
                    <a:pt x="20764" y="652844"/>
                  </a:lnTo>
                  <a:lnTo>
                    <a:pt x="23432" y="651034"/>
                  </a:lnTo>
                  <a:lnTo>
                    <a:pt x="23432" y="651034"/>
                  </a:lnTo>
                  <a:lnTo>
                    <a:pt x="81153" y="665321"/>
                  </a:lnTo>
                  <a:lnTo>
                    <a:pt x="88583" y="596456"/>
                  </a:lnTo>
                  <a:lnTo>
                    <a:pt x="121825" y="537210"/>
                  </a:lnTo>
                  <a:lnTo>
                    <a:pt x="194405" y="526256"/>
                  </a:lnTo>
                  <a:lnTo>
                    <a:pt x="188786" y="469678"/>
                  </a:lnTo>
                  <a:lnTo>
                    <a:pt x="202121" y="461582"/>
                  </a:lnTo>
                  <a:lnTo>
                    <a:pt x="181070" y="439960"/>
                  </a:lnTo>
                  <a:lnTo>
                    <a:pt x="221647" y="411004"/>
                  </a:lnTo>
                  <a:lnTo>
                    <a:pt x="199549" y="387001"/>
                  </a:lnTo>
                  <a:lnTo>
                    <a:pt x="217361" y="365665"/>
                  </a:lnTo>
                  <a:lnTo>
                    <a:pt x="253746" y="375000"/>
                  </a:lnTo>
                  <a:lnTo>
                    <a:pt x="242697" y="315659"/>
                  </a:lnTo>
                  <a:lnTo>
                    <a:pt x="275082" y="304800"/>
                  </a:lnTo>
                  <a:lnTo>
                    <a:pt x="282702" y="279654"/>
                  </a:lnTo>
                  <a:lnTo>
                    <a:pt x="256604" y="269272"/>
                  </a:lnTo>
                  <a:lnTo>
                    <a:pt x="265843" y="246221"/>
                  </a:lnTo>
                  <a:lnTo>
                    <a:pt x="300038" y="260318"/>
                  </a:lnTo>
                  <a:lnTo>
                    <a:pt x="302133" y="207645"/>
                  </a:lnTo>
                  <a:lnTo>
                    <a:pt x="349949" y="203930"/>
                  </a:lnTo>
                  <a:lnTo>
                    <a:pt x="337185" y="188309"/>
                  </a:lnTo>
                  <a:lnTo>
                    <a:pt x="366617" y="185642"/>
                  </a:lnTo>
                  <a:lnTo>
                    <a:pt x="351282" y="165830"/>
                  </a:lnTo>
                  <a:lnTo>
                    <a:pt x="353949" y="122301"/>
                  </a:lnTo>
                  <a:lnTo>
                    <a:pt x="389668" y="101441"/>
                  </a:lnTo>
                  <a:lnTo>
                    <a:pt x="369189" y="35338"/>
                  </a:lnTo>
                  <a:lnTo>
                    <a:pt x="399574" y="22193"/>
                  </a:lnTo>
                  <a:lnTo>
                    <a:pt x="405289" y="2286"/>
                  </a:lnTo>
                  <a:lnTo>
                    <a:pt x="441103" y="2867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Grafika 2">
              <a:extLst>
                <a:ext uri="{FF2B5EF4-FFF2-40B4-BE49-F238E27FC236}">
                  <a16:creationId xmlns:a16="http://schemas.microsoft.com/office/drawing/2014/main" id="{09FB3D93-129E-45C3-9628-A3C7C6DAB182}"/>
                </a:ext>
              </a:extLst>
            </p:cNvPr>
            <p:cNvSpPr/>
            <p:nvPr/>
          </p:nvSpPr>
          <p:spPr>
            <a:xfrm>
              <a:off x="11326940" y="2578176"/>
              <a:ext cx="1397317" cy="1639252"/>
            </a:xfrm>
            <a:custGeom>
              <a:avLst/>
              <a:gdLst>
                <a:gd name="connsiteX0" fmla="*/ 423672 w 1397317"/>
                <a:gd name="connsiteY0" fmla="*/ 12287 h 1639252"/>
                <a:gd name="connsiteX1" fmla="*/ 448437 w 1397317"/>
                <a:gd name="connsiteY1" fmla="*/ 42767 h 1639252"/>
                <a:gd name="connsiteX2" fmla="*/ 512255 w 1397317"/>
                <a:gd name="connsiteY2" fmla="*/ 32290 h 1639252"/>
                <a:gd name="connsiteX3" fmla="*/ 543782 w 1397317"/>
                <a:gd name="connsiteY3" fmla="*/ 0 h 1639252"/>
                <a:gd name="connsiteX4" fmla="*/ 604838 w 1397317"/>
                <a:gd name="connsiteY4" fmla="*/ 18002 h 1639252"/>
                <a:gd name="connsiteX5" fmla="*/ 626555 w 1397317"/>
                <a:gd name="connsiteY5" fmla="*/ 57721 h 1639252"/>
                <a:gd name="connsiteX6" fmla="*/ 587121 w 1397317"/>
                <a:gd name="connsiteY6" fmla="*/ 139446 h 1639252"/>
                <a:gd name="connsiteX7" fmla="*/ 627697 w 1397317"/>
                <a:gd name="connsiteY7" fmla="*/ 141256 h 1639252"/>
                <a:gd name="connsiteX8" fmla="*/ 655891 w 1397317"/>
                <a:gd name="connsiteY8" fmla="*/ 181070 h 1639252"/>
                <a:gd name="connsiteX9" fmla="*/ 708279 w 1397317"/>
                <a:gd name="connsiteY9" fmla="*/ 185642 h 1639252"/>
                <a:gd name="connsiteX10" fmla="*/ 748665 w 1397317"/>
                <a:gd name="connsiteY10" fmla="*/ 221075 h 1639252"/>
                <a:gd name="connsiteX11" fmla="*/ 776668 w 1397317"/>
                <a:gd name="connsiteY11" fmla="*/ 211741 h 1639252"/>
                <a:gd name="connsiteX12" fmla="*/ 808768 w 1397317"/>
                <a:gd name="connsiteY12" fmla="*/ 225647 h 1639252"/>
                <a:gd name="connsiteX13" fmla="*/ 803719 w 1397317"/>
                <a:gd name="connsiteY13" fmla="*/ 288703 h 1639252"/>
                <a:gd name="connsiteX14" fmla="*/ 830580 w 1397317"/>
                <a:gd name="connsiteY14" fmla="*/ 287560 h 1639252"/>
                <a:gd name="connsiteX15" fmla="*/ 834199 w 1397317"/>
                <a:gd name="connsiteY15" fmla="*/ 300799 h 1639252"/>
                <a:gd name="connsiteX16" fmla="*/ 805244 w 1397317"/>
                <a:gd name="connsiteY16" fmla="*/ 310610 h 1639252"/>
                <a:gd name="connsiteX17" fmla="*/ 841915 w 1397317"/>
                <a:gd name="connsiteY17" fmla="*/ 314992 h 1639252"/>
                <a:gd name="connsiteX18" fmla="*/ 817150 w 1397317"/>
                <a:gd name="connsiteY18" fmla="*/ 338423 h 1639252"/>
                <a:gd name="connsiteX19" fmla="*/ 759238 w 1397317"/>
                <a:gd name="connsiteY19" fmla="*/ 330518 h 1639252"/>
                <a:gd name="connsiteX20" fmla="*/ 767143 w 1397317"/>
                <a:gd name="connsiteY20" fmla="*/ 355187 h 1639252"/>
                <a:gd name="connsiteX21" fmla="*/ 739616 w 1397317"/>
                <a:gd name="connsiteY21" fmla="*/ 365760 h 1639252"/>
                <a:gd name="connsiteX22" fmla="*/ 733520 w 1397317"/>
                <a:gd name="connsiteY22" fmla="*/ 390525 h 1639252"/>
                <a:gd name="connsiteX23" fmla="*/ 754761 w 1397317"/>
                <a:gd name="connsiteY23" fmla="*/ 386905 h 1639252"/>
                <a:gd name="connsiteX24" fmla="*/ 794290 w 1397317"/>
                <a:gd name="connsiteY24" fmla="*/ 437579 h 1639252"/>
                <a:gd name="connsiteX25" fmla="*/ 899065 w 1397317"/>
                <a:gd name="connsiteY25" fmla="*/ 426911 h 1639252"/>
                <a:gd name="connsiteX26" fmla="*/ 854297 w 1397317"/>
                <a:gd name="connsiteY26" fmla="*/ 451676 h 1639252"/>
                <a:gd name="connsiteX27" fmla="*/ 854012 w 1397317"/>
                <a:gd name="connsiteY27" fmla="*/ 469487 h 1639252"/>
                <a:gd name="connsiteX28" fmla="*/ 1092422 w 1397317"/>
                <a:gd name="connsiteY28" fmla="*/ 488442 h 1639252"/>
                <a:gd name="connsiteX29" fmla="*/ 1187482 w 1397317"/>
                <a:gd name="connsiteY29" fmla="*/ 389572 h 1639252"/>
                <a:gd name="connsiteX30" fmla="*/ 1227392 w 1397317"/>
                <a:gd name="connsiteY30" fmla="*/ 423958 h 1639252"/>
                <a:gd name="connsiteX31" fmla="*/ 1289970 w 1397317"/>
                <a:gd name="connsiteY31" fmla="*/ 375856 h 1639252"/>
                <a:gd name="connsiteX32" fmla="*/ 1306544 w 1397317"/>
                <a:gd name="connsiteY32" fmla="*/ 381000 h 1639252"/>
                <a:gd name="connsiteX33" fmla="*/ 1301305 w 1397317"/>
                <a:gd name="connsiteY33" fmla="*/ 414433 h 1639252"/>
                <a:gd name="connsiteX34" fmla="*/ 1329499 w 1397317"/>
                <a:gd name="connsiteY34" fmla="*/ 433578 h 1639252"/>
                <a:gd name="connsiteX35" fmla="*/ 1329499 w 1397317"/>
                <a:gd name="connsiteY35" fmla="*/ 433578 h 1639252"/>
                <a:gd name="connsiteX36" fmla="*/ 1333690 w 1397317"/>
                <a:gd name="connsiteY36" fmla="*/ 433578 h 1639252"/>
                <a:gd name="connsiteX37" fmla="*/ 1333690 w 1397317"/>
                <a:gd name="connsiteY37" fmla="*/ 433578 h 1639252"/>
                <a:gd name="connsiteX38" fmla="*/ 1317498 w 1397317"/>
                <a:gd name="connsiteY38" fmla="*/ 474250 h 1639252"/>
                <a:gd name="connsiteX39" fmla="*/ 1382935 w 1397317"/>
                <a:gd name="connsiteY39" fmla="*/ 481965 h 1639252"/>
                <a:gd name="connsiteX40" fmla="*/ 1376934 w 1397317"/>
                <a:gd name="connsiteY40" fmla="*/ 513112 h 1639252"/>
                <a:gd name="connsiteX41" fmla="*/ 1397317 w 1397317"/>
                <a:gd name="connsiteY41" fmla="*/ 524447 h 1639252"/>
                <a:gd name="connsiteX42" fmla="*/ 1397317 w 1397317"/>
                <a:gd name="connsiteY42" fmla="*/ 524447 h 1639252"/>
                <a:gd name="connsiteX43" fmla="*/ 1244727 w 1397317"/>
                <a:gd name="connsiteY43" fmla="*/ 656082 h 1639252"/>
                <a:gd name="connsiteX44" fmla="*/ 873823 w 1397317"/>
                <a:gd name="connsiteY44" fmla="*/ 1170623 h 1639252"/>
                <a:gd name="connsiteX45" fmla="*/ 907066 w 1397317"/>
                <a:gd name="connsiteY45" fmla="*/ 1203198 h 1639252"/>
                <a:gd name="connsiteX46" fmla="*/ 935450 w 1397317"/>
                <a:gd name="connsiteY46" fmla="*/ 1320642 h 1639252"/>
                <a:gd name="connsiteX47" fmla="*/ 931640 w 1397317"/>
                <a:gd name="connsiteY47" fmla="*/ 1421987 h 1639252"/>
                <a:gd name="connsiteX48" fmla="*/ 917257 w 1397317"/>
                <a:gd name="connsiteY48" fmla="*/ 1437132 h 1639252"/>
                <a:gd name="connsiteX49" fmla="*/ 935831 w 1397317"/>
                <a:gd name="connsiteY49" fmla="*/ 1450657 h 1639252"/>
                <a:gd name="connsiteX50" fmla="*/ 912971 w 1397317"/>
                <a:gd name="connsiteY50" fmla="*/ 1486376 h 1639252"/>
                <a:gd name="connsiteX51" fmla="*/ 919638 w 1397317"/>
                <a:gd name="connsiteY51" fmla="*/ 1495711 h 1639252"/>
                <a:gd name="connsiteX52" fmla="*/ 940880 w 1397317"/>
                <a:gd name="connsiteY52" fmla="*/ 1479804 h 1639252"/>
                <a:gd name="connsiteX53" fmla="*/ 931355 w 1397317"/>
                <a:gd name="connsiteY53" fmla="*/ 1500950 h 1639252"/>
                <a:gd name="connsiteX54" fmla="*/ 960406 w 1397317"/>
                <a:gd name="connsiteY54" fmla="*/ 1501711 h 1639252"/>
                <a:gd name="connsiteX55" fmla="*/ 983837 w 1397317"/>
                <a:gd name="connsiteY55" fmla="*/ 1542383 h 1639252"/>
                <a:gd name="connsiteX56" fmla="*/ 1018699 w 1397317"/>
                <a:gd name="connsiteY56" fmla="*/ 1556004 h 1639252"/>
                <a:gd name="connsiteX57" fmla="*/ 1004506 w 1397317"/>
                <a:gd name="connsiteY57" fmla="*/ 1582388 h 1639252"/>
                <a:gd name="connsiteX58" fmla="*/ 1018603 w 1397317"/>
                <a:gd name="connsiteY58" fmla="*/ 1634681 h 1639252"/>
                <a:gd name="connsiteX59" fmla="*/ 993838 w 1397317"/>
                <a:gd name="connsiteY59" fmla="*/ 1639252 h 1639252"/>
                <a:gd name="connsiteX60" fmla="*/ 949071 w 1397317"/>
                <a:gd name="connsiteY60" fmla="*/ 1594295 h 1639252"/>
                <a:gd name="connsiteX61" fmla="*/ 897731 w 1397317"/>
                <a:gd name="connsiteY61" fmla="*/ 1606582 h 1639252"/>
                <a:gd name="connsiteX62" fmla="*/ 842962 w 1397317"/>
                <a:gd name="connsiteY62" fmla="*/ 1556004 h 1639252"/>
                <a:gd name="connsiteX63" fmla="*/ 791337 w 1397317"/>
                <a:gd name="connsiteY63" fmla="*/ 1565624 h 1639252"/>
                <a:gd name="connsiteX64" fmla="*/ 746665 w 1397317"/>
                <a:gd name="connsiteY64" fmla="*/ 1553718 h 1639252"/>
                <a:gd name="connsiteX65" fmla="*/ 714851 w 1397317"/>
                <a:gd name="connsiteY65" fmla="*/ 1513713 h 1639252"/>
                <a:gd name="connsiteX66" fmla="*/ 686372 w 1397317"/>
                <a:gd name="connsiteY66" fmla="*/ 1521523 h 1639252"/>
                <a:gd name="connsiteX67" fmla="*/ 632555 w 1397317"/>
                <a:gd name="connsiteY67" fmla="*/ 1506093 h 1639252"/>
                <a:gd name="connsiteX68" fmla="*/ 631317 w 1397317"/>
                <a:gd name="connsiteY68" fmla="*/ 1479137 h 1639252"/>
                <a:gd name="connsiteX69" fmla="*/ 611314 w 1397317"/>
                <a:gd name="connsiteY69" fmla="*/ 1486852 h 1639252"/>
                <a:gd name="connsiteX70" fmla="*/ 529399 w 1397317"/>
                <a:gd name="connsiteY70" fmla="*/ 1449229 h 1639252"/>
                <a:gd name="connsiteX71" fmla="*/ 519779 w 1397317"/>
                <a:gd name="connsiteY71" fmla="*/ 1393889 h 1639252"/>
                <a:gd name="connsiteX72" fmla="*/ 478822 w 1397317"/>
                <a:gd name="connsiteY72" fmla="*/ 1333691 h 1639252"/>
                <a:gd name="connsiteX73" fmla="*/ 444436 w 1397317"/>
                <a:gd name="connsiteY73" fmla="*/ 1331690 h 1639252"/>
                <a:gd name="connsiteX74" fmla="*/ 408146 w 1397317"/>
                <a:gd name="connsiteY74" fmla="*/ 1295305 h 1639252"/>
                <a:gd name="connsiteX75" fmla="*/ 382524 w 1397317"/>
                <a:gd name="connsiteY75" fmla="*/ 1306449 h 1639252"/>
                <a:gd name="connsiteX76" fmla="*/ 378238 w 1397317"/>
                <a:gd name="connsiteY76" fmla="*/ 1327880 h 1639252"/>
                <a:gd name="connsiteX77" fmla="*/ 338899 w 1397317"/>
                <a:gd name="connsiteY77" fmla="*/ 1276159 h 1639252"/>
                <a:gd name="connsiteX78" fmla="*/ 302419 w 1397317"/>
                <a:gd name="connsiteY78" fmla="*/ 1271968 h 1639252"/>
                <a:gd name="connsiteX79" fmla="*/ 286988 w 1397317"/>
                <a:gd name="connsiteY79" fmla="*/ 1244442 h 1639252"/>
                <a:gd name="connsiteX80" fmla="*/ 194596 w 1397317"/>
                <a:gd name="connsiteY80" fmla="*/ 1275016 h 1639252"/>
                <a:gd name="connsiteX81" fmla="*/ 149638 w 1397317"/>
                <a:gd name="connsiteY81" fmla="*/ 1257395 h 1639252"/>
                <a:gd name="connsiteX82" fmla="*/ 149638 w 1397317"/>
                <a:gd name="connsiteY82" fmla="*/ 1257395 h 1639252"/>
                <a:gd name="connsiteX83" fmla="*/ 145351 w 1397317"/>
                <a:gd name="connsiteY83" fmla="*/ 1210723 h 1639252"/>
                <a:gd name="connsiteX84" fmla="*/ 162782 w 1397317"/>
                <a:gd name="connsiteY84" fmla="*/ 1202436 h 1639252"/>
                <a:gd name="connsiteX85" fmla="*/ 127444 w 1397317"/>
                <a:gd name="connsiteY85" fmla="*/ 1157574 h 1639252"/>
                <a:gd name="connsiteX86" fmla="*/ 135541 w 1397317"/>
                <a:gd name="connsiteY86" fmla="*/ 1134999 h 1639252"/>
                <a:gd name="connsiteX87" fmla="*/ 107537 w 1397317"/>
                <a:gd name="connsiteY87" fmla="*/ 1117187 h 1639252"/>
                <a:gd name="connsiteX88" fmla="*/ 132302 w 1397317"/>
                <a:gd name="connsiteY88" fmla="*/ 1067276 h 1639252"/>
                <a:gd name="connsiteX89" fmla="*/ 125349 w 1397317"/>
                <a:gd name="connsiteY89" fmla="*/ 1020032 h 1639252"/>
                <a:gd name="connsiteX90" fmla="*/ 101632 w 1397317"/>
                <a:gd name="connsiteY90" fmla="*/ 969645 h 1639252"/>
                <a:gd name="connsiteX91" fmla="*/ 72961 w 1397317"/>
                <a:gd name="connsiteY91" fmla="*/ 965645 h 1639252"/>
                <a:gd name="connsiteX92" fmla="*/ 62389 w 1397317"/>
                <a:gd name="connsiteY92" fmla="*/ 947071 h 1639252"/>
                <a:gd name="connsiteX93" fmla="*/ 10477 w 1397317"/>
                <a:gd name="connsiteY93" fmla="*/ 945737 h 1639252"/>
                <a:gd name="connsiteX94" fmla="*/ 17716 w 1397317"/>
                <a:gd name="connsiteY94" fmla="*/ 911352 h 1639252"/>
                <a:gd name="connsiteX95" fmla="*/ 0 w 1397317"/>
                <a:gd name="connsiteY95" fmla="*/ 889063 h 1639252"/>
                <a:gd name="connsiteX96" fmla="*/ 53530 w 1397317"/>
                <a:gd name="connsiteY96" fmla="*/ 877824 h 1639252"/>
                <a:gd name="connsiteX97" fmla="*/ 55150 w 1397317"/>
                <a:gd name="connsiteY97" fmla="*/ 847915 h 1639252"/>
                <a:gd name="connsiteX98" fmla="*/ 84296 w 1397317"/>
                <a:gd name="connsiteY98" fmla="*/ 849535 h 1639252"/>
                <a:gd name="connsiteX99" fmla="*/ 91916 w 1397317"/>
                <a:gd name="connsiteY99" fmla="*/ 834676 h 1639252"/>
                <a:gd name="connsiteX100" fmla="*/ 82486 w 1397317"/>
                <a:gd name="connsiteY100" fmla="*/ 815435 h 1639252"/>
                <a:gd name="connsiteX101" fmla="*/ 27622 w 1397317"/>
                <a:gd name="connsiteY101" fmla="*/ 811339 h 1639252"/>
                <a:gd name="connsiteX102" fmla="*/ 9049 w 1397317"/>
                <a:gd name="connsiteY102" fmla="*/ 760000 h 1639252"/>
                <a:gd name="connsiteX103" fmla="*/ 33718 w 1397317"/>
                <a:gd name="connsiteY103" fmla="*/ 720185 h 1639252"/>
                <a:gd name="connsiteX104" fmla="*/ 9811 w 1397317"/>
                <a:gd name="connsiteY104" fmla="*/ 695039 h 1639252"/>
                <a:gd name="connsiteX105" fmla="*/ 31813 w 1397317"/>
                <a:gd name="connsiteY105" fmla="*/ 678656 h 1639252"/>
                <a:gd name="connsiteX106" fmla="*/ 20098 w 1397317"/>
                <a:gd name="connsiteY106" fmla="*/ 664083 h 1639252"/>
                <a:gd name="connsiteX107" fmla="*/ 39148 w 1397317"/>
                <a:gd name="connsiteY107" fmla="*/ 659606 h 1639252"/>
                <a:gd name="connsiteX108" fmla="*/ 33528 w 1397317"/>
                <a:gd name="connsiteY108" fmla="*/ 633508 h 1639252"/>
                <a:gd name="connsiteX109" fmla="*/ 9239 w 1397317"/>
                <a:gd name="connsiteY109" fmla="*/ 627126 h 1639252"/>
                <a:gd name="connsiteX110" fmla="*/ 26098 w 1397317"/>
                <a:gd name="connsiteY110" fmla="*/ 623221 h 1639252"/>
                <a:gd name="connsiteX111" fmla="*/ 7429 w 1397317"/>
                <a:gd name="connsiteY111" fmla="*/ 617982 h 1639252"/>
                <a:gd name="connsiteX112" fmla="*/ 21526 w 1397317"/>
                <a:gd name="connsiteY112" fmla="*/ 555784 h 1639252"/>
                <a:gd name="connsiteX113" fmla="*/ 3619 w 1397317"/>
                <a:gd name="connsiteY113" fmla="*/ 514064 h 1639252"/>
                <a:gd name="connsiteX114" fmla="*/ 46006 w 1397317"/>
                <a:gd name="connsiteY114" fmla="*/ 464439 h 1639252"/>
                <a:gd name="connsiteX115" fmla="*/ 40291 w 1397317"/>
                <a:gd name="connsiteY115" fmla="*/ 427672 h 1639252"/>
                <a:gd name="connsiteX116" fmla="*/ 40291 w 1397317"/>
                <a:gd name="connsiteY116" fmla="*/ 427672 h 1639252"/>
                <a:gd name="connsiteX117" fmla="*/ 42672 w 1397317"/>
                <a:gd name="connsiteY117" fmla="*/ 427387 h 1639252"/>
                <a:gd name="connsiteX118" fmla="*/ 42672 w 1397317"/>
                <a:gd name="connsiteY118" fmla="*/ 427387 h 1639252"/>
                <a:gd name="connsiteX119" fmla="*/ 47434 w 1397317"/>
                <a:gd name="connsiteY119" fmla="*/ 423958 h 1639252"/>
                <a:gd name="connsiteX120" fmla="*/ 47434 w 1397317"/>
                <a:gd name="connsiteY120" fmla="*/ 423958 h 1639252"/>
                <a:gd name="connsiteX121" fmla="*/ 101155 w 1397317"/>
                <a:gd name="connsiteY121" fmla="*/ 366141 h 1639252"/>
                <a:gd name="connsiteX122" fmla="*/ 178594 w 1397317"/>
                <a:gd name="connsiteY122" fmla="*/ 334709 h 1639252"/>
                <a:gd name="connsiteX123" fmla="*/ 180118 w 1397317"/>
                <a:gd name="connsiteY123" fmla="*/ 303086 h 1639252"/>
                <a:gd name="connsiteX124" fmla="*/ 267367 w 1397317"/>
                <a:gd name="connsiteY124" fmla="*/ 279559 h 1639252"/>
                <a:gd name="connsiteX125" fmla="*/ 310324 w 1397317"/>
                <a:gd name="connsiteY125" fmla="*/ 197072 h 1639252"/>
                <a:gd name="connsiteX126" fmla="*/ 358807 w 1397317"/>
                <a:gd name="connsiteY126" fmla="*/ 157163 h 1639252"/>
                <a:gd name="connsiteX127" fmla="*/ 376999 w 1397317"/>
                <a:gd name="connsiteY127" fmla="*/ 167069 h 163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397317" h="1639252">
                  <a:moveTo>
                    <a:pt x="423672" y="12287"/>
                  </a:moveTo>
                  <a:lnTo>
                    <a:pt x="448437" y="42767"/>
                  </a:lnTo>
                  <a:lnTo>
                    <a:pt x="512255" y="32290"/>
                  </a:lnTo>
                  <a:lnTo>
                    <a:pt x="543782" y="0"/>
                  </a:lnTo>
                  <a:lnTo>
                    <a:pt x="604838" y="18002"/>
                  </a:lnTo>
                  <a:lnTo>
                    <a:pt x="626555" y="57721"/>
                  </a:lnTo>
                  <a:lnTo>
                    <a:pt x="587121" y="139446"/>
                  </a:lnTo>
                  <a:lnTo>
                    <a:pt x="627697" y="141256"/>
                  </a:lnTo>
                  <a:lnTo>
                    <a:pt x="655891" y="181070"/>
                  </a:lnTo>
                  <a:lnTo>
                    <a:pt x="708279" y="185642"/>
                  </a:lnTo>
                  <a:lnTo>
                    <a:pt x="748665" y="221075"/>
                  </a:lnTo>
                  <a:lnTo>
                    <a:pt x="776668" y="211741"/>
                  </a:lnTo>
                  <a:lnTo>
                    <a:pt x="808768" y="225647"/>
                  </a:lnTo>
                  <a:lnTo>
                    <a:pt x="803719" y="288703"/>
                  </a:lnTo>
                  <a:lnTo>
                    <a:pt x="830580" y="287560"/>
                  </a:lnTo>
                  <a:lnTo>
                    <a:pt x="834199" y="300799"/>
                  </a:lnTo>
                  <a:lnTo>
                    <a:pt x="805244" y="310610"/>
                  </a:lnTo>
                  <a:lnTo>
                    <a:pt x="841915" y="314992"/>
                  </a:lnTo>
                  <a:lnTo>
                    <a:pt x="817150" y="338423"/>
                  </a:lnTo>
                  <a:lnTo>
                    <a:pt x="759238" y="330518"/>
                  </a:lnTo>
                  <a:lnTo>
                    <a:pt x="767143" y="355187"/>
                  </a:lnTo>
                  <a:lnTo>
                    <a:pt x="739616" y="365760"/>
                  </a:lnTo>
                  <a:lnTo>
                    <a:pt x="733520" y="390525"/>
                  </a:lnTo>
                  <a:lnTo>
                    <a:pt x="754761" y="386905"/>
                  </a:lnTo>
                  <a:lnTo>
                    <a:pt x="794290" y="437579"/>
                  </a:lnTo>
                  <a:lnTo>
                    <a:pt x="899065" y="426911"/>
                  </a:lnTo>
                  <a:lnTo>
                    <a:pt x="854297" y="451676"/>
                  </a:lnTo>
                  <a:lnTo>
                    <a:pt x="854012" y="469487"/>
                  </a:lnTo>
                  <a:lnTo>
                    <a:pt x="1092422" y="488442"/>
                  </a:lnTo>
                  <a:lnTo>
                    <a:pt x="1187482" y="389572"/>
                  </a:lnTo>
                  <a:lnTo>
                    <a:pt x="1227392" y="423958"/>
                  </a:lnTo>
                  <a:lnTo>
                    <a:pt x="1289970" y="375856"/>
                  </a:lnTo>
                  <a:lnTo>
                    <a:pt x="1306544" y="381000"/>
                  </a:lnTo>
                  <a:lnTo>
                    <a:pt x="1301305" y="414433"/>
                  </a:lnTo>
                  <a:lnTo>
                    <a:pt x="1329499" y="433578"/>
                  </a:lnTo>
                  <a:lnTo>
                    <a:pt x="1329499" y="433578"/>
                  </a:lnTo>
                  <a:lnTo>
                    <a:pt x="1333690" y="433578"/>
                  </a:lnTo>
                  <a:lnTo>
                    <a:pt x="1333690" y="433578"/>
                  </a:lnTo>
                  <a:lnTo>
                    <a:pt x="1317498" y="474250"/>
                  </a:lnTo>
                  <a:lnTo>
                    <a:pt x="1382935" y="481965"/>
                  </a:lnTo>
                  <a:lnTo>
                    <a:pt x="1376934" y="513112"/>
                  </a:lnTo>
                  <a:lnTo>
                    <a:pt x="1397317" y="524447"/>
                  </a:lnTo>
                  <a:lnTo>
                    <a:pt x="1397317" y="524447"/>
                  </a:lnTo>
                  <a:lnTo>
                    <a:pt x="1244727" y="656082"/>
                  </a:lnTo>
                  <a:lnTo>
                    <a:pt x="873823" y="1170623"/>
                  </a:lnTo>
                  <a:lnTo>
                    <a:pt x="907066" y="1203198"/>
                  </a:lnTo>
                  <a:lnTo>
                    <a:pt x="935450" y="1320642"/>
                  </a:lnTo>
                  <a:lnTo>
                    <a:pt x="931640" y="1421987"/>
                  </a:lnTo>
                  <a:lnTo>
                    <a:pt x="917257" y="1437132"/>
                  </a:lnTo>
                  <a:lnTo>
                    <a:pt x="935831" y="1450657"/>
                  </a:lnTo>
                  <a:lnTo>
                    <a:pt x="912971" y="1486376"/>
                  </a:lnTo>
                  <a:lnTo>
                    <a:pt x="919638" y="1495711"/>
                  </a:lnTo>
                  <a:lnTo>
                    <a:pt x="940880" y="1479804"/>
                  </a:lnTo>
                  <a:lnTo>
                    <a:pt x="931355" y="1500950"/>
                  </a:lnTo>
                  <a:lnTo>
                    <a:pt x="960406" y="1501711"/>
                  </a:lnTo>
                  <a:lnTo>
                    <a:pt x="983837" y="1542383"/>
                  </a:lnTo>
                  <a:lnTo>
                    <a:pt x="1018699" y="1556004"/>
                  </a:lnTo>
                  <a:lnTo>
                    <a:pt x="1004506" y="1582388"/>
                  </a:lnTo>
                  <a:lnTo>
                    <a:pt x="1018603" y="1634681"/>
                  </a:lnTo>
                  <a:lnTo>
                    <a:pt x="993838" y="1639252"/>
                  </a:lnTo>
                  <a:lnTo>
                    <a:pt x="949071" y="1594295"/>
                  </a:lnTo>
                  <a:lnTo>
                    <a:pt x="897731" y="1606582"/>
                  </a:lnTo>
                  <a:lnTo>
                    <a:pt x="842962" y="1556004"/>
                  </a:lnTo>
                  <a:lnTo>
                    <a:pt x="791337" y="1565624"/>
                  </a:lnTo>
                  <a:lnTo>
                    <a:pt x="746665" y="1553718"/>
                  </a:lnTo>
                  <a:lnTo>
                    <a:pt x="714851" y="1513713"/>
                  </a:lnTo>
                  <a:lnTo>
                    <a:pt x="686372" y="1521523"/>
                  </a:lnTo>
                  <a:lnTo>
                    <a:pt x="632555" y="1506093"/>
                  </a:lnTo>
                  <a:lnTo>
                    <a:pt x="631317" y="1479137"/>
                  </a:lnTo>
                  <a:lnTo>
                    <a:pt x="611314" y="1486852"/>
                  </a:lnTo>
                  <a:lnTo>
                    <a:pt x="529399" y="1449229"/>
                  </a:lnTo>
                  <a:lnTo>
                    <a:pt x="519779" y="1393889"/>
                  </a:lnTo>
                  <a:lnTo>
                    <a:pt x="478822" y="1333691"/>
                  </a:lnTo>
                  <a:lnTo>
                    <a:pt x="444436" y="1331690"/>
                  </a:lnTo>
                  <a:lnTo>
                    <a:pt x="408146" y="1295305"/>
                  </a:lnTo>
                  <a:lnTo>
                    <a:pt x="382524" y="1306449"/>
                  </a:lnTo>
                  <a:lnTo>
                    <a:pt x="378238" y="1327880"/>
                  </a:lnTo>
                  <a:lnTo>
                    <a:pt x="338899" y="1276159"/>
                  </a:lnTo>
                  <a:lnTo>
                    <a:pt x="302419" y="1271968"/>
                  </a:lnTo>
                  <a:lnTo>
                    <a:pt x="286988" y="1244442"/>
                  </a:lnTo>
                  <a:lnTo>
                    <a:pt x="194596" y="1275016"/>
                  </a:lnTo>
                  <a:lnTo>
                    <a:pt x="149638" y="1257395"/>
                  </a:lnTo>
                  <a:lnTo>
                    <a:pt x="149638" y="1257395"/>
                  </a:lnTo>
                  <a:lnTo>
                    <a:pt x="145351" y="1210723"/>
                  </a:lnTo>
                  <a:lnTo>
                    <a:pt x="162782" y="1202436"/>
                  </a:lnTo>
                  <a:lnTo>
                    <a:pt x="127444" y="1157574"/>
                  </a:lnTo>
                  <a:lnTo>
                    <a:pt x="135541" y="1134999"/>
                  </a:lnTo>
                  <a:lnTo>
                    <a:pt x="107537" y="1117187"/>
                  </a:lnTo>
                  <a:lnTo>
                    <a:pt x="132302" y="1067276"/>
                  </a:lnTo>
                  <a:lnTo>
                    <a:pt x="125349" y="1020032"/>
                  </a:lnTo>
                  <a:lnTo>
                    <a:pt x="101632" y="969645"/>
                  </a:lnTo>
                  <a:lnTo>
                    <a:pt x="72961" y="965645"/>
                  </a:lnTo>
                  <a:lnTo>
                    <a:pt x="62389" y="947071"/>
                  </a:lnTo>
                  <a:lnTo>
                    <a:pt x="10477" y="945737"/>
                  </a:lnTo>
                  <a:lnTo>
                    <a:pt x="17716" y="911352"/>
                  </a:lnTo>
                  <a:lnTo>
                    <a:pt x="0" y="889063"/>
                  </a:lnTo>
                  <a:lnTo>
                    <a:pt x="53530" y="877824"/>
                  </a:lnTo>
                  <a:lnTo>
                    <a:pt x="55150" y="847915"/>
                  </a:lnTo>
                  <a:lnTo>
                    <a:pt x="84296" y="849535"/>
                  </a:lnTo>
                  <a:lnTo>
                    <a:pt x="91916" y="834676"/>
                  </a:lnTo>
                  <a:lnTo>
                    <a:pt x="82486" y="815435"/>
                  </a:lnTo>
                  <a:lnTo>
                    <a:pt x="27622" y="811339"/>
                  </a:lnTo>
                  <a:lnTo>
                    <a:pt x="9049" y="760000"/>
                  </a:lnTo>
                  <a:lnTo>
                    <a:pt x="33718" y="720185"/>
                  </a:lnTo>
                  <a:lnTo>
                    <a:pt x="9811" y="695039"/>
                  </a:lnTo>
                  <a:lnTo>
                    <a:pt x="31813" y="678656"/>
                  </a:lnTo>
                  <a:lnTo>
                    <a:pt x="20098" y="664083"/>
                  </a:lnTo>
                  <a:lnTo>
                    <a:pt x="39148" y="659606"/>
                  </a:lnTo>
                  <a:lnTo>
                    <a:pt x="33528" y="633508"/>
                  </a:lnTo>
                  <a:lnTo>
                    <a:pt x="9239" y="627126"/>
                  </a:lnTo>
                  <a:lnTo>
                    <a:pt x="26098" y="623221"/>
                  </a:lnTo>
                  <a:lnTo>
                    <a:pt x="7429" y="617982"/>
                  </a:lnTo>
                  <a:lnTo>
                    <a:pt x="21526" y="555784"/>
                  </a:lnTo>
                  <a:lnTo>
                    <a:pt x="3619" y="514064"/>
                  </a:lnTo>
                  <a:lnTo>
                    <a:pt x="46006" y="464439"/>
                  </a:lnTo>
                  <a:lnTo>
                    <a:pt x="40291" y="427672"/>
                  </a:lnTo>
                  <a:lnTo>
                    <a:pt x="40291" y="427672"/>
                  </a:lnTo>
                  <a:lnTo>
                    <a:pt x="42672" y="427387"/>
                  </a:lnTo>
                  <a:lnTo>
                    <a:pt x="42672" y="427387"/>
                  </a:lnTo>
                  <a:lnTo>
                    <a:pt x="47434" y="423958"/>
                  </a:lnTo>
                  <a:lnTo>
                    <a:pt x="47434" y="423958"/>
                  </a:lnTo>
                  <a:lnTo>
                    <a:pt x="101155" y="366141"/>
                  </a:lnTo>
                  <a:lnTo>
                    <a:pt x="178594" y="334709"/>
                  </a:lnTo>
                  <a:lnTo>
                    <a:pt x="180118" y="303086"/>
                  </a:lnTo>
                  <a:lnTo>
                    <a:pt x="267367" y="279559"/>
                  </a:lnTo>
                  <a:lnTo>
                    <a:pt x="310324" y="197072"/>
                  </a:lnTo>
                  <a:lnTo>
                    <a:pt x="358807" y="157163"/>
                  </a:lnTo>
                  <a:lnTo>
                    <a:pt x="376999" y="16706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Grafika 2">
              <a:extLst>
                <a:ext uri="{FF2B5EF4-FFF2-40B4-BE49-F238E27FC236}">
                  <a16:creationId xmlns:a16="http://schemas.microsoft.com/office/drawing/2014/main" id="{C8A193C7-56F9-461B-8F1E-5E403B1D36DB}"/>
                </a:ext>
              </a:extLst>
            </p:cNvPr>
            <p:cNvSpPr/>
            <p:nvPr/>
          </p:nvSpPr>
          <p:spPr>
            <a:xfrm>
              <a:off x="11592306" y="-848252"/>
              <a:ext cx="1365980" cy="2064163"/>
            </a:xfrm>
            <a:custGeom>
              <a:avLst/>
              <a:gdLst>
                <a:gd name="connsiteX0" fmla="*/ 738188 w 1365980"/>
                <a:gd name="connsiteY0" fmla="*/ 0 h 2064163"/>
                <a:gd name="connsiteX1" fmla="*/ 822008 w 1365980"/>
                <a:gd name="connsiteY1" fmla="*/ 25718 h 2064163"/>
                <a:gd name="connsiteX2" fmla="*/ 812387 w 1365980"/>
                <a:gd name="connsiteY2" fmla="*/ 46196 h 2064163"/>
                <a:gd name="connsiteX3" fmla="*/ 851059 w 1365980"/>
                <a:gd name="connsiteY3" fmla="*/ 64198 h 2064163"/>
                <a:gd name="connsiteX4" fmla="*/ 840391 w 1365980"/>
                <a:gd name="connsiteY4" fmla="*/ 91726 h 2064163"/>
                <a:gd name="connsiteX5" fmla="*/ 868775 w 1365980"/>
                <a:gd name="connsiteY5" fmla="*/ 108966 h 2064163"/>
                <a:gd name="connsiteX6" fmla="*/ 899922 w 1365980"/>
                <a:gd name="connsiteY6" fmla="*/ 92964 h 2064163"/>
                <a:gd name="connsiteX7" fmla="*/ 952310 w 1365980"/>
                <a:gd name="connsiteY7" fmla="*/ 147542 h 2064163"/>
                <a:gd name="connsiteX8" fmla="*/ 1012222 w 1365980"/>
                <a:gd name="connsiteY8" fmla="*/ 156972 h 2064163"/>
                <a:gd name="connsiteX9" fmla="*/ 1098994 w 1365980"/>
                <a:gd name="connsiteY9" fmla="*/ 255270 h 2064163"/>
                <a:gd name="connsiteX10" fmla="*/ 1123188 w 1365980"/>
                <a:gd name="connsiteY10" fmla="*/ 341281 h 2064163"/>
                <a:gd name="connsiteX11" fmla="*/ 1121283 w 1365980"/>
                <a:gd name="connsiteY11" fmla="*/ 375285 h 2064163"/>
                <a:gd name="connsiteX12" fmla="*/ 1096328 w 1365980"/>
                <a:gd name="connsiteY12" fmla="*/ 406718 h 2064163"/>
                <a:gd name="connsiteX13" fmla="*/ 1116044 w 1365980"/>
                <a:gd name="connsiteY13" fmla="*/ 447008 h 2064163"/>
                <a:gd name="connsiteX14" fmla="*/ 1120807 w 1365980"/>
                <a:gd name="connsiteY14" fmla="*/ 541497 h 2064163"/>
                <a:gd name="connsiteX15" fmla="*/ 1137094 w 1365980"/>
                <a:gd name="connsiteY15" fmla="*/ 552070 h 2064163"/>
                <a:gd name="connsiteX16" fmla="*/ 1135190 w 1365980"/>
                <a:gd name="connsiteY16" fmla="*/ 632556 h 2064163"/>
                <a:gd name="connsiteX17" fmla="*/ 1154525 w 1365980"/>
                <a:gd name="connsiteY17" fmla="*/ 658464 h 2064163"/>
                <a:gd name="connsiteX18" fmla="*/ 1199769 w 1365980"/>
                <a:gd name="connsiteY18" fmla="*/ 875825 h 2064163"/>
                <a:gd name="connsiteX19" fmla="*/ 1281113 w 1365980"/>
                <a:gd name="connsiteY19" fmla="*/ 1117474 h 2064163"/>
                <a:gd name="connsiteX20" fmla="*/ 1349407 w 1365980"/>
                <a:gd name="connsiteY20" fmla="*/ 1228821 h 2064163"/>
                <a:gd name="connsiteX21" fmla="*/ 1322927 w 1365980"/>
                <a:gd name="connsiteY21" fmla="*/ 1302545 h 2064163"/>
                <a:gd name="connsiteX22" fmla="*/ 1365980 w 1365980"/>
                <a:gd name="connsiteY22" fmla="*/ 1419988 h 2064163"/>
                <a:gd name="connsiteX23" fmla="*/ 1348645 w 1365980"/>
                <a:gd name="connsiteY23" fmla="*/ 1440181 h 2064163"/>
                <a:gd name="connsiteX24" fmla="*/ 1361409 w 1365980"/>
                <a:gd name="connsiteY24" fmla="*/ 1656018 h 2064163"/>
                <a:gd name="connsiteX25" fmla="*/ 1243108 w 1365980"/>
                <a:gd name="connsiteY25" fmla="*/ 1756982 h 2064163"/>
                <a:gd name="connsiteX26" fmla="*/ 1187101 w 1365980"/>
                <a:gd name="connsiteY26" fmla="*/ 1757268 h 2064163"/>
                <a:gd name="connsiteX27" fmla="*/ 1090803 w 1365980"/>
                <a:gd name="connsiteY27" fmla="*/ 1808036 h 2064163"/>
                <a:gd name="connsiteX28" fmla="*/ 1024319 w 1365980"/>
                <a:gd name="connsiteY28" fmla="*/ 1886808 h 2064163"/>
                <a:gd name="connsiteX29" fmla="*/ 920782 w 1365980"/>
                <a:gd name="connsiteY29" fmla="*/ 2064164 h 2064163"/>
                <a:gd name="connsiteX30" fmla="*/ 920782 w 1365980"/>
                <a:gd name="connsiteY30" fmla="*/ 2064164 h 2064163"/>
                <a:gd name="connsiteX31" fmla="*/ 893541 w 1365980"/>
                <a:gd name="connsiteY31" fmla="*/ 2062544 h 2064163"/>
                <a:gd name="connsiteX32" fmla="*/ 893541 w 1365980"/>
                <a:gd name="connsiteY32" fmla="*/ 2062544 h 2064163"/>
                <a:gd name="connsiteX33" fmla="*/ 881444 w 1365980"/>
                <a:gd name="connsiteY33" fmla="*/ 2046828 h 2064163"/>
                <a:gd name="connsiteX34" fmla="*/ 847725 w 1365980"/>
                <a:gd name="connsiteY34" fmla="*/ 2062354 h 2064163"/>
                <a:gd name="connsiteX35" fmla="*/ 842772 w 1365980"/>
                <a:gd name="connsiteY35" fmla="*/ 2024349 h 2064163"/>
                <a:gd name="connsiteX36" fmla="*/ 813530 w 1365980"/>
                <a:gd name="connsiteY36" fmla="*/ 2017968 h 2064163"/>
                <a:gd name="connsiteX37" fmla="*/ 787051 w 1365980"/>
                <a:gd name="connsiteY37" fmla="*/ 1981963 h 2064163"/>
                <a:gd name="connsiteX38" fmla="*/ 727996 w 1365980"/>
                <a:gd name="connsiteY38" fmla="*/ 1993202 h 2064163"/>
                <a:gd name="connsiteX39" fmla="*/ 671322 w 1365980"/>
                <a:gd name="connsiteY39" fmla="*/ 1969009 h 2064163"/>
                <a:gd name="connsiteX40" fmla="*/ 657987 w 1365980"/>
                <a:gd name="connsiteY40" fmla="*/ 1986916 h 2064163"/>
                <a:gd name="connsiteX41" fmla="*/ 644747 w 1365980"/>
                <a:gd name="connsiteY41" fmla="*/ 1961198 h 2064163"/>
                <a:gd name="connsiteX42" fmla="*/ 571214 w 1365980"/>
                <a:gd name="connsiteY42" fmla="*/ 1960436 h 2064163"/>
                <a:gd name="connsiteX43" fmla="*/ 549497 w 1365980"/>
                <a:gd name="connsiteY43" fmla="*/ 1931766 h 2064163"/>
                <a:gd name="connsiteX44" fmla="*/ 555975 w 1365980"/>
                <a:gd name="connsiteY44" fmla="*/ 1892999 h 2064163"/>
                <a:gd name="connsiteX45" fmla="*/ 531781 w 1365980"/>
                <a:gd name="connsiteY45" fmla="*/ 1875664 h 2064163"/>
                <a:gd name="connsiteX46" fmla="*/ 540734 w 1365980"/>
                <a:gd name="connsiteY46" fmla="*/ 1837850 h 2064163"/>
                <a:gd name="connsiteX47" fmla="*/ 500539 w 1365980"/>
                <a:gd name="connsiteY47" fmla="*/ 1777080 h 2064163"/>
                <a:gd name="connsiteX48" fmla="*/ 463105 w 1365980"/>
                <a:gd name="connsiteY48" fmla="*/ 1750982 h 2064163"/>
                <a:gd name="connsiteX49" fmla="*/ 503968 w 1365980"/>
                <a:gd name="connsiteY49" fmla="*/ 1708215 h 2064163"/>
                <a:gd name="connsiteX50" fmla="*/ 498634 w 1365980"/>
                <a:gd name="connsiteY50" fmla="*/ 1579532 h 2064163"/>
                <a:gd name="connsiteX51" fmla="*/ 457676 w 1365980"/>
                <a:gd name="connsiteY51" fmla="*/ 1571816 h 2064163"/>
                <a:gd name="connsiteX52" fmla="*/ 458914 w 1365980"/>
                <a:gd name="connsiteY52" fmla="*/ 1587247 h 2064163"/>
                <a:gd name="connsiteX53" fmla="*/ 427672 w 1365980"/>
                <a:gd name="connsiteY53" fmla="*/ 1607821 h 2064163"/>
                <a:gd name="connsiteX54" fmla="*/ 419862 w 1365980"/>
                <a:gd name="connsiteY54" fmla="*/ 1587056 h 2064163"/>
                <a:gd name="connsiteX55" fmla="*/ 398812 w 1365980"/>
                <a:gd name="connsiteY55" fmla="*/ 1589057 h 2064163"/>
                <a:gd name="connsiteX56" fmla="*/ 377666 w 1365980"/>
                <a:gd name="connsiteY56" fmla="*/ 1532859 h 2064163"/>
                <a:gd name="connsiteX57" fmla="*/ 404813 w 1365980"/>
                <a:gd name="connsiteY57" fmla="*/ 1532288 h 2064163"/>
                <a:gd name="connsiteX58" fmla="*/ 413004 w 1365980"/>
                <a:gd name="connsiteY58" fmla="*/ 1514762 h 2064163"/>
                <a:gd name="connsiteX59" fmla="*/ 394906 w 1365980"/>
                <a:gd name="connsiteY59" fmla="*/ 1518667 h 2064163"/>
                <a:gd name="connsiteX60" fmla="*/ 390144 w 1365980"/>
                <a:gd name="connsiteY60" fmla="*/ 1484282 h 2064163"/>
                <a:gd name="connsiteX61" fmla="*/ 361283 w 1365980"/>
                <a:gd name="connsiteY61" fmla="*/ 1483044 h 2064163"/>
                <a:gd name="connsiteX62" fmla="*/ 358807 w 1365980"/>
                <a:gd name="connsiteY62" fmla="*/ 1510285 h 2064163"/>
                <a:gd name="connsiteX63" fmla="*/ 256794 w 1365980"/>
                <a:gd name="connsiteY63" fmla="*/ 1517810 h 2064163"/>
                <a:gd name="connsiteX64" fmla="*/ 230410 w 1365980"/>
                <a:gd name="connsiteY64" fmla="*/ 1457136 h 2064163"/>
                <a:gd name="connsiteX65" fmla="*/ 250603 w 1365980"/>
                <a:gd name="connsiteY65" fmla="*/ 1436752 h 2064163"/>
                <a:gd name="connsiteX66" fmla="*/ 228790 w 1365980"/>
                <a:gd name="connsiteY66" fmla="*/ 1415035 h 2064163"/>
                <a:gd name="connsiteX67" fmla="*/ 228790 w 1365980"/>
                <a:gd name="connsiteY67" fmla="*/ 1415035 h 2064163"/>
                <a:gd name="connsiteX68" fmla="*/ 233744 w 1365980"/>
                <a:gd name="connsiteY68" fmla="*/ 1415035 h 2064163"/>
                <a:gd name="connsiteX69" fmla="*/ 233744 w 1365980"/>
                <a:gd name="connsiteY69" fmla="*/ 1415035 h 2064163"/>
                <a:gd name="connsiteX70" fmla="*/ 164782 w 1365980"/>
                <a:gd name="connsiteY70" fmla="*/ 1369982 h 2064163"/>
                <a:gd name="connsiteX71" fmla="*/ 175070 w 1365980"/>
                <a:gd name="connsiteY71" fmla="*/ 1335501 h 2064163"/>
                <a:gd name="connsiteX72" fmla="*/ 199549 w 1365980"/>
                <a:gd name="connsiteY72" fmla="*/ 1342264 h 2064163"/>
                <a:gd name="connsiteX73" fmla="*/ 189262 w 1365980"/>
                <a:gd name="connsiteY73" fmla="*/ 1325976 h 2064163"/>
                <a:gd name="connsiteX74" fmla="*/ 189262 w 1365980"/>
                <a:gd name="connsiteY74" fmla="*/ 1325976 h 2064163"/>
                <a:gd name="connsiteX75" fmla="*/ 199644 w 1365980"/>
                <a:gd name="connsiteY75" fmla="*/ 1310831 h 2064163"/>
                <a:gd name="connsiteX76" fmla="*/ 199644 w 1365980"/>
                <a:gd name="connsiteY76" fmla="*/ 1310831 h 2064163"/>
                <a:gd name="connsiteX77" fmla="*/ 157353 w 1365980"/>
                <a:gd name="connsiteY77" fmla="*/ 1321023 h 2064163"/>
                <a:gd name="connsiteX78" fmla="*/ 122777 w 1365980"/>
                <a:gd name="connsiteY78" fmla="*/ 1268922 h 2064163"/>
                <a:gd name="connsiteX79" fmla="*/ 79820 w 1365980"/>
                <a:gd name="connsiteY79" fmla="*/ 1274160 h 2064163"/>
                <a:gd name="connsiteX80" fmla="*/ 57817 w 1365980"/>
                <a:gd name="connsiteY80" fmla="*/ 1247681 h 2064163"/>
                <a:gd name="connsiteX81" fmla="*/ 63437 w 1365980"/>
                <a:gd name="connsiteY81" fmla="*/ 1221106 h 2064163"/>
                <a:gd name="connsiteX82" fmla="*/ 42386 w 1365980"/>
                <a:gd name="connsiteY82" fmla="*/ 1178910 h 2064163"/>
                <a:gd name="connsiteX83" fmla="*/ 53149 w 1365980"/>
                <a:gd name="connsiteY83" fmla="*/ 1172243 h 2064163"/>
                <a:gd name="connsiteX84" fmla="*/ 16288 w 1365980"/>
                <a:gd name="connsiteY84" fmla="*/ 1122903 h 2064163"/>
                <a:gd name="connsiteX85" fmla="*/ 35909 w 1365980"/>
                <a:gd name="connsiteY85" fmla="*/ 1126427 h 2064163"/>
                <a:gd name="connsiteX86" fmla="*/ 26765 w 1365980"/>
                <a:gd name="connsiteY86" fmla="*/ 1103948 h 2064163"/>
                <a:gd name="connsiteX87" fmla="*/ 41720 w 1365980"/>
                <a:gd name="connsiteY87" fmla="*/ 1073564 h 2064163"/>
                <a:gd name="connsiteX88" fmla="*/ 41720 w 1365980"/>
                <a:gd name="connsiteY88" fmla="*/ 1073564 h 2064163"/>
                <a:gd name="connsiteX89" fmla="*/ 41338 w 1365980"/>
                <a:gd name="connsiteY89" fmla="*/ 1077469 h 2064163"/>
                <a:gd name="connsiteX90" fmla="*/ 41338 w 1365980"/>
                <a:gd name="connsiteY90" fmla="*/ 1077469 h 2064163"/>
                <a:gd name="connsiteX91" fmla="*/ 80963 w 1365980"/>
                <a:gd name="connsiteY91" fmla="*/ 1078136 h 2064163"/>
                <a:gd name="connsiteX92" fmla="*/ 55150 w 1365980"/>
                <a:gd name="connsiteY92" fmla="*/ 1055276 h 2064163"/>
                <a:gd name="connsiteX93" fmla="*/ 32480 w 1365980"/>
                <a:gd name="connsiteY93" fmla="*/ 1058895 h 2064163"/>
                <a:gd name="connsiteX94" fmla="*/ 50482 w 1365980"/>
                <a:gd name="connsiteY94" fmla="*/ 1024224 h 2064163"/>
                <a:gd name="connsiteX95" fmla="*/ 16954 w 1365980"/>
                <a:gd name="connsiteY95" fmla="*/ 984029 h 2064163"/>
                <a:gd name="connsiteX96" fmla="*/ 24765 w 1365980"/>
                <a:gd name="connsiteY96" fmla="*/ 966407 h 2064163"/>
                <a:gd name="connsiteX97" fmla="*/ 0 w 1365980"/>
                <a:gd name="connsiteY97" fmla="*/ 928403 h 2064163"/>
                <a:gd name="connsiteX98" fmla="*/ 0 w 1365980"/>
                <a:gd name="connsiteY98" fmla="*/ 928403 h 2064163"/>
                <a:gd name="connsiteX99" fmla="*/ 4381 w 1365980"/>
                <a:gd name="connsiteY99" fmla="*/ 928403 h 2064163"/>
                <a:gd name="connsiteX100" fmla="*/ 4381 w 1365980"/>
                <a:gd name="connsiteY100" fmla="*/ 928403 h 2064163"/>
                <a:gd name="connsiteX101" fmla="*/ 1143 w 1365980"/>
                <a:gd name="connsiteY101" fmla="*/ 914115 h 2064163"/>
                <a:gd name="connsiteX102" fmla="*/ 1143 w 1365980"/>
                <a:gd name="connsiteY102" fmla="*/ 914115 h 2064163"/>
                <a:gd name="connsiteX103" fmla="*/ 8001 w 1365980"/>
                <a:gd name="connsiteY103" fmla="*/ 914496 h 2064163"/>
                <a:gd name="connsiteX104" fmla="*/ 8001 w 1365980"/>
                <a:gd name="connsiteY104" fmla="*/ 914496 h 2064163"/>
                <a:gd name="connsiteX105" fmla="*/ 53435 w 1365980"/>
                <a:gd name="connsiteY105" fmla="*/ 902209 h 2064163"/>
                <a:gd name="connsiteX106" fmla="*/ 154591 w 1365980"/>
                <a:gd name="connsiteY106" fmla="*/ 936118 h 2064163"/>
                <a:gd name="connsiteX107" fmla="*/ 191167 w 1365980"/>
                <a:gd name="connsiteY107" fmla="*/ 886683 h 2064163"/>
                <a:gd name="connsiteX108" fmla="*/ 229553 w 1365980"/>
                <a:gd name="connsiteY108" fmla="*/ 874015 h 2064163"/>
                <a:gd name="connsiteX109" fmla="*/ 251651 w 1365980"/>
                <a:gd name="connsiteY109" fmla="*/ 896970 h 2064163"/>
                <a:gd name="connsiteX110" fmla="*/ 443103 w 1365980"/>
                <a:gd name="connsiteY110" fmla="*/ 742475 h 2064163"/>
                <a:gd name="connsiteX111" fmla="*/ 480441 w 1365980"/>
                <a:gd name="connsiteY111" fmla="*/ 717424 h 2064163"/>
                <a:gd name="connsiteX112" fmla="*/ 508445 w 1365980"/>
                <a:gd name="connsiteY112" fmla="*/ 734664 h 2064163"/>
                <a:gd name="connsiteX113" fmla="*/ 503111 w 1365980"/>
                <a:gd name="connsiteY113" fmla="*/ 703232 h 2064163"/>
                <a:gd name="connsiteX114" fmla="*/ 533972 w 1365980"/>
                <a:gd name="connsiteY114" fmla="*/ 701612 h 2064163"/>
                <a:gd name="connsiteX115" fmla="*/ 574929 w 1365980"/>
                <a:gd name="connsiteY115" fmla="*/ 665894 h 2064163"/>
                <a:gd name="connsiteX116" fmla="*/ 587883 w 1365980"/>
                <a:gd name="connsiteY116" fmla="*/ 682372 h 2064163"/>
                <a:gd name="connsiteX117" fmla="*/ 600265 w 1365980"/>
                <a:gd name="connsiteY117" fmla="*/ 645320 h 2064163"/>
                <a:gd name="connsiteX118" fmla="*/ 610362 w 1365980"/>
                <a:gd name="connsiteY118" fmla="*/ 651987 h 2064163"/>
                <a:gd name="connsiteX119" fmla="*/ 610362 w 1365980"/>
                <a:gd name="connsiteY119" fmla="*/ 651987 h 2064163"/>
                <a:gd name="connsiteX120" fmla="*/ 617696 w 1365980"/>
                <a:gd name="connsiteY120" fmla="*/ 648177 h 2064163"/>
                <a:gd name="connsiteX121" fmla="*/ 617696 w 1365980"/>
                <a:gd name="connsiteY121" fmla="*/ 648177 h 2064163"/>
                <a:gd name="connsiteX122" fmla="*/ 652844 w 1365980"/>
                <a:gd name="connsiteY122" fmla="*/ 620745 h 2064163"/>
                <a:gd name="connsiteX123" fmla="*/ 661511 w 1365980"/>
                <a:gd name="connsiteY123" fmla="*/ 568262 h 2064163"/>
                <a:gd name="connsiteX124" fmla="*/ 698373 w 1365980"/>
                <a:gd name="connsiteY124" fmla="*/ 525210 h 2064163"/>
                <a:gd name="connsiteX125" fmla="*/ 691420 w 1365980"/>
                <a:gd name="connsiteY125" fmla="*/ 476822 h 2064163"/>
                <a:gd name="connsiteX126" fmla="*/ 625316 w 1365980"/>
                <a:gd name="connsiteY126" fmla="*/ 366522 h 2064163"/>
                <a:gd name="connsiteX127" fmla="*/ 592932 w 1365980"/>
                <a:gd name="connsiteY127" fmla="*/ 346139 h 2064163"/>
                <a:gd name="connsiteX128" fmla="*/ 606933 w 1365980"/>
                <a:gd name="connsiteY128" fmla="*/ 304229 h 2064163"/>
                <a:gd name="connsiteX129" fmla="*/ 582168 w 1365980"/>
                <a:gd name="connsiteY129" fmla="*/ 256794 h 2064163"/>
                <a:gd name="connsiteX130" fmla="*/ 555975 w 1365980"/>
                <a:gd name="connsiteY130" fmla="*/ 261461 h 2064163"/>
                <a:gd name="connsiteX131" fmla="*/ 511588 w 1365980"/>
                <a:gd name="connsiteY131" fmla="*/ 205073 h 2064163"/>
                <a:gd name="connsiteX132" fmla="*/ 536734 w 1365980"/>
                <a:gd name="connsiteY132" fmla="*/ 163449 h 2064163"/>
                <a:gd name="connsiteX133" fmla="*/ 598456 w 1365980"/>
                <a:gd name="connsiteY133" fmla="*/ 144209 h 2064163"/>
                <a:gd name="connsiteX134" fmla="*/ 607600 w 1365980"/>
                <a:gd name="connsiteY134" fmla="*/ 125349 h 2064163"/>
                <a:gd name="connsiteX135" fmla="*/ 642461 w 1365980"/>
                <a:gd name="connsiteY135" fmla="*/ 132874 h 2064163"/>
                <a:gd name="connsiteX136" fmla="*/ 686372 w 1365980"/>
                <a:gd name="connsiteY136" fmla="*/ 116110 h 2064163"/>
                <a:gd name="connsiteX137" fmla="*/ 704374 w 1365980"/>
                <a:gd name="connsiteY137" fmla="*/ 66199 h 2064163"/>
                <a:gd name="connsiteX138" fmla="*/ 693516 w 1365980"/>
                <a:gd name="connsiteY138" fmla="*/ 44577 h 2064163"/>
                <a:gd name="connsiteX139" fmla="*/ 693516 w 1365980"/>
                <a:gd name="connsiteY139" fmla="*/ 44577 h 2064163"/>
                <a:gd name="connsiteX140" fmla="*/ 720757 w 1365980"/>
                <a:gd name="connsiteY140" fmla="*/ 2476 h 206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365980" h="2064163">
                  <a:moveTo>
                    <a:pt x="738188" y="0"/>
                  </a:moveTo>
                  <a:lnTo>
                    <a:pt x="822008" y="25718"/>
                  </a:lnTo>
                  <a:lnTo>
                    <a:pt x="812387" y="46196"/>
                  </a:lnTo>
                  <a:lnTo>
                    <a:pt x="851059" y="64198"/>
                  </a:lnTo>
                  <a:lnTo>
                    <a:pt x="840391" y="91726"/>
                  </a:lnTo>
                  <a:lnTo>
                    <a:pt x="868775" y="108966"/>
                  </a:lnTo>
                  <a:lnTo>
                    <a:pt x="899922" y="92964"/>
                  </a:lnTo>
                  <a:lnTo>
                    <a:pt x="952310" y="147542"/>
                  </a:lnTo>
                  <a:lnTo>
                    <a:pt x="1012222" y="156972"/>
                  </a:lnTo>
                  <a:lnTo>
                    <a:pt x="1098994" y="255270"/>
                  </a:lnTo>
                  <a:lnTo>
                    <a:pt x="1123188" y="341281"/>
                  </a:lnTo>
                  <a:lnTo>
                    <a:pt x="1121283" y="375285"/>
                  </a:lnTo>
                  <a:lnTo>
                    <a:pt x="1096328" y="406718"/>
                  </a:lnTo>
                  <a:lnTo>
                    <a:pt x="1116044" y="447008"/>
                  </a:lnTo>
                  <a:lnTo>
                    <a:pt x="1120807" y="541497"/>
                  </a:lnTo>
                  <a:lnTo>
                    <a:pt x="1137094" y="552070"/>
                  </a:lnTo>
                  <a:lnTo>
                    <a:pt x="1135190" y="632556"/>
                  </a:lnTo>
                  <a:lnTo>
                    <a:pt x="1154525" y="658464"/>
                  </a:lnTo>
                  <a:lnTo>
                    <a:pt x="1199769" y="875825"/>
                  </a:lnTo>
                  <a:lnTo>
                    <a:pt x="1281113" y="1117474"/>
                  </a:lnTo>
                  <a:lnTo>
                    <a:pt x="1349407" y="1228821"/>
                  </a:lnTo>
                  <a:lnTo>
                    <a:pt x="1322927" y="1302545"/>
                  </a:lnTo>
                  <a:lnTo>
                    <a:pt x="1365980" y="1419988"/>
                  </a:lnTo>
                  <a:lnTo>
                    <a:pt x="1348645" y="1440181"/>
                  </a:lnTo>
                  <a:lnTo>
                    <a:pt x="1361409" y="1656018"/>
                  </a:lnTo>
                  <a:lnTo>
                    <a:pt x="1243108" y="1756982"/>
                  </a:lnTo>
                  <a:lnTo>
                    <a:pt x="1187101" y="1757268"/>
                  </a:lnTo>
                  <a:lnTo>
                    <a:pt x="1090803" y="1808036"/>
                  </a:lnTo>
                  <a:lnTo>
                    <a:pt x="1024319" y="1886808"/>
                  </a:lnTo>
                  <a:lnTo>
                    <a:pt x="920782" y="2064164"/>
                  </a:lnTo>
                  <a:lnTo>
                    <a:pt x="920782" y="2064164"/>
                  </a:lnTo>
                  <a:lnTo>
                    <a:pt x="893541" y="2062544"/>
                  </a:lnTo>
                  <a:lnTo>
                    <a:pt x="893541" y="2062544"/>
                  </a:lnTo>
                  <a:lnTo>
                    <a:pt x="881444" y="2046828"/>
                  </a:lnTo>
                  <a:lnTo>
                    <a:pt x="847725" y="2062354"/>
                  </a:lnTo>
                  <a:lnTo>
                    <a:pt x="842772" y="2024349"/>
                  </a:lnTo>
                  <a:lnTo>
                    <a:pt x="813530" y="2017968"/>
                  </a:lnTo>
                  <a:lnTo>
                    <a:pt x="787051" y="1981963"/>
                  </a:lnTo>
                  <a:lnTo>
                    <a:pt x="727996" y="1993202"/>
                  </a:lnTo>
                  <a:lnTo>
                    <a:pt x="671322" y="1969009"/>
                  </a:lnTo>
                  <a:lnTo>
                    <a:pt x="657987" y="1986916"/>
                  </a:lnTo>
                  <a:lnTo>
                    <a:pt x="644747" y="1961198"/>
                  </a:lnTo>
                  <a:lnTo>
                    <a:pt x="571214" y="1960436"/>
                  </a:lnTo>
                  <a:lnTo>
                    <a:pt x="549497" y="1931766"/>
                  </a:lnTo>
                  <a:lnTo>
                    <a:pt x="555975" y="1892999"/>
                  </a:lnTo>
                  <a:lnTo>
                    <a:pt x="531781" y="1875664"/>
                  </a:lnTo>
                  <a:lnTo>
                    <a:pt x="540734" y="1837850"/>
                  </a:lnTo>
                  <a:lnTo>
                    <a:pt x="500539" y="1777080"/>
                  </a:lnTo>
                  <a:lnTo>
                    <a:pt x="463105" y="1750982"/>
                  </a:lnTo>
                  <a:lnTo>
                    <a:pt x="503968" y="1708215"/>
                  </a:lnTo>
                  <a:lnTo>
                    <a:pt x="498634" y="1579532"/>
                  </a:lnTo>
                  <a:lnTo>
                    <a:pt x="457676" y="1571816"/>
                  </a:lnTo>
                  <a:lnTo>
                    <a:pt x="458914" y="1587247"/>
                  </a:lnTo>
                  <a:lnTo>
                    <a:pt x="427672" y="1607821"/>
                  </a:lnTo>
                  <a:lnTo>
                    <a:pt x="419862" y="1587056"/>
                  </a:lnTo>
                  <a:lnTo>
                    <a:pt x="398812" y="1589057"/>
                  </a:lnTo>
                  <a:lnTo>
                    <a:pt x="377666" y="1532859"/>
                  </a:lnTo>
                  <a:lnTo>
                    <a:pt x="404813" y="1532288"/>
                  </a:lnTo>
                  <a:lnTo>
                    <a:pt x="413004" y="1514762"/>
                  </a:lnTo>
                  <a:lnTo>
                    <a:pt x="394906" y="1518667"/>
                  </a:lnTo>
                  <a:lnTo>
                    <a:pt x="390144" y="1484282"/>
                  </a:lnTo>
                  <a:lnTo>
                    <a:pt x="361283" y="1483044"/>
                  </a:lnTo>
                  <a:lnTo>
                    <a:pt x="358807" y="1510285"/>
                  </a:lnTo>
                  <a:lnTo>
                    <a:pt x="256794" y="1517810"/>
                  </a:lnTo>
                  <a:lnTo>
                    <a:pt x="230410" y="1457136"/>
                  </a:lnTo>
                  <a:lnTo>
                    <a:pt x="250603" y="1436752"/>
                  </a:lnTo>
                  <a:lnTo>
                    <a:pt x="228790" y="1415035"/>
                  </a:lnTo>
                  <a:lnTo>
                    <a:pt x="228790" y="1415035"/>
                  </a:lnTo>
                  <a:lnTo>
                    <a:pt x="233744" y="1415035"/>
                  </a:lnTo>
                  <a:lnTo>
                    <a:pt x="233744" y="1415035"/>
                  </a:lnTo>
                  <a:lnTo>
                    <a:pt x="164782" y="1369982"/>
                  </a:lnTo>
                  <a:lnTo>
                    <a:pt x="175070" y="1335501"/>
                  </a:lnTo>
                  <a:lnTo>
                    <a:pt x="199549" y="1342264"/>
                  </a:lnTo>
                  <a:lnTo>
                    <a:pt x="189262" y="1325976"/>
                  </a:lnTo>
                  <a:lnTo>
                    <a:pt x="189262" y="1325976"/>
                  </a:lnTo>
                  <a:lnTo>
                    <a:pt x="199644" y="1310831"/>
                  </a:lnTo>
                  <a:lnTo>
                    <a:pt x="199644" y="1310831"/>
                  </a:lnTo>
                  <a:lnTo>
                    <a:pt x="157353" y="1321023"/>
                  </a:lnTo>
                  <a:lnTo>
                    <a:pt x="122777" y="1268922"/>
                  </a:lnTo>
                  <a:lnTo>
                    <a:pt x="79820" y="1274160"/>
                  </a:lnTo>
                  <a:lnTo>
                    <a:pt x="57817" y="1247681"/>
                  </a:lnTo>
                  <a:lnTo>
                    <a:pt x="63437" y="1221106"/>
                  </a:lnTo>
                  <a:lnTo>
                    <a:pt x="42386" y="1178910"/>
                  </a:lnTo>
                  <a:lnTo>
                    <a:pt x="53149" y="1172243"/>
                  </a:lnTo>
                  <a:lnTo>
                    <a:pt x="16288" y="1122903"/>
                  </a:lnTo>
                  <a:lnTo>
                    <a:pt x="35909" y="1126427"/>
                  </a:lnTo>
                  <a:lnTo>
                    <a:pt x="26765" y="1103948"/>
                  </a:lnTo>
                  <a:lnTo>
                    <a:pt x="41720" y="1073564"/>
                  </a:lnTo>
                  <a:lnTo>
                    <a:pt x="41720" y="1073564"/>
                  </a:lnTo>
                  <a:lnTo>
                    <a:pt x="41338" y="1077469"/>
                  </a:lnTo>
                  <a:lnTo>
                    <a:pt x="41338" y="1077469"/>
                  </a:lnTo>
                  <a:lnTo>
                    <a:pt x="80963" y="1078136"/>
                  </a:lnTo>
                  <a:lnTo>
                    <a:pt x="55150" y="1055276"/>
                  </a:lnTo>
                  <a:lnTo>
                    <a:pt x="32480" y="1058895"/>
                  </a:lnTo>
                  <a:lnTo>
                    <a:pt x="50482" y="1024224"/>
                  </a:lnTo>
                  <a:lnTo>
                    <a:pt x="16954" y="984029"/>
                  </a:lnTo>
                  <a:lnTo>
                    <a:pt x="24765" y="966407"/>
                  </a:lnTo>
                  <a:lnTo>
                    <a:pt x="0" y="928403"/>
                  </a:lnTo>
                  <a:lnTo>
                    <a:pt x="0" y="928403"/>
                  </a:lnTo>
                  <a:lnTo>
                    <a:pt x="4381" y="928403"/>
                  </a:lnTo>
                  <a:lnTo>
                    <a:pt x="4381" y="928403"/>
                  </a:lnTo>
                  <a:lnTo>
                    <a:pt x="1143" y="914115"/>
                  </a:lnTo>
                  <a:lnTo>
                    <a:pt x="1143" y="914115"/>
                  </a:lnTo>
                  <a:lnTo>
                    <a:pt x="8001" y="914496"/>
                  </a:lnTo>
                  <a:lnTo>
                    <a:pt x="8001" y="914496"/>
                  </a:lnTo>
                  <a:lnTo>
                    <a:pt x="53435" y="902209"/>
                  </a:lnTo>
                  <a:lnTo>
                    <a:pt x="154591" y="936118"/>
                  </a:lnTo>
                  <a:lnTo>
                    <a:pt x="191167" y="886683"/>
                  </a:lnTo>
                  <a:lnTo>
                    <a:pt x="229553" y="874015"/>
                  </a:lnTo>
                  <a:lnTo>
                    <a:pt x="251651" y="896970"/>
                  </a:lnTo>
                  <a:lnTo>
                    <a:pt x="443103" y="742475"/>
                  </a:lnTo>
                  <a:lnTo>
                    <a:pt x="480441" y="717424"/>
                  </a:lnTo>
                  <a:lnTo>
                    <a:pt x="508445" y="734664"/>
                  </a:lnTo>
                  <a:lnTo>
                    <a:pt x="503111" y="703232"/>
                  </a:lnTo>
                  <a:lnTo>
                    <a:pt x="533972" y="701612"/>
                  </a:lnTo>
                  <a:lnTo>
                    <a:pt x="574929" y="665894"/>
                  </a:lnTo>
                  <a:lnTo>
                    <a:pt x="587883" y="682372"/>
                  </a:lnTo>
                  <a:lnTo>
                    <a:pt x="600265" y="645320"/>
                  </a:lnTo>
                  <a:lnTo>
                    <a:pt x="610362" y="651987"/>
                  </a:lnTo>
                  <a:lnTo>
                    <a:pt x="610362" y="651987"/>
                  </a:lnTo>
                  <a:lnTo>
                    <a:pt x="617696" y="648177"/>
                  </a:lnTo>
                  <a:lnTo>
                    <a:pt x="617696" y="648177"/>
                  </a:lnTo>
                  <a:lnTo>
                    <a:pt x="652844" y="620745"/>
                  </a:lnTo>
                  <a:lnTo>
                    <a:pt x="661511" y="568262"/>
                  </a:lnTo>
                  <a:lnTo>
                    <a:pt x="698373" y="525210"/>
                  </a:lnTo>
                  <a:lnTo>
                    <a:pt x="691420" y="476822"/>
                  </a:lnTo>
                  <a:lnTo>
                    <a:pt x="625316" y="366522"/>
                  </a:lnTo>
                  <a:lnTo>
                    <a:pt x="592932" y="346139"/>
                  </a:lnTo>
                  <a:lnTo>
                    <a:pt x="606933" y="304229"/>
                  </a:lnTo>
                  <a:lnTo>
                    <a:pt x="582168" y="256794"/>
                  </a:lnTo>
                  <a:lnTo>
                    <a:pt x="555975" y="261461"/>
                  </a:lnTo>
                  <a:lnTo>
                    <a:pt x="511588" y="205073"/>
                  </a:lnTo>
                  <a:lnTo>
                    <a:pt x="536734" y="163449"/>
                  </a:lnTo>
                  <a:lnTo>
                    <a:pt x="598456" y="144209"/>
                  </a:lnTo>
                  <a:lnTo>
                    <a:pt x="607600" y="125349"/>
                  </a:lnTo>
                  <a:lnTo>
                    <a:pt x="642461" y="132874"/>
                  </a:lnTo>
                  <a:lnTo>
                    <a:pt x="686372" y="116110"/>
                  </a:lnTo>
                  <a:lnTo>
                    <a:pt x="704374" y="66199"/>
                  </a:lnTo>
                  <a:lnTo>
                    <a:pt x="693516" y="44577"/>
                  </a:lnTo>
                  <a:lnTo>
                    <a:pt x="693516" y="44577"/>
                  </a:lnTo>
                  <a:lnTo>
                    <a:pt x="720757" y="2476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0" name="Grafika 2">
              <a:extLst>
                <a:ext uri="{FF2B5EF4-FFF2-40B4-BE49-F238E27FC236}">
                  <a16:creationId xmlns:a16="http://schemas.microsoft.com/office/drawing/2014/main" id="{8A8490A5-A9E1-4D24-BBD2-EE33CF799360}"/>
                </a:ext>
              </a:extLst>
            </p:cNvPr>
            <p:cNvSpPr/>
            <p:nvPr/>
          </p:nvSpPr>
          <p:spPr>
            <a:xfrm>
              <a:off x="8754142" y="-1275734"/>
              <a:ext cx="1705641" cy="1332071"/>
            </a:xfrm>
            <a:custGeom>
              <a:avLst/>
              <a:gdLst>
                <a:gd name="connsiteX0" fmla="*/ 919353 w 1705641"/>
                <a:gd name="connsiteY0" fmla="*/ 0 h 1332071"/>
                <a:gd name="connsiteX1" fmla="*/ 1136904 w 1705641"/>
                <a:gd name="connsiteY1" fmla="*/ 129635 h 1332071"/>
                <a:gd name="connsiteX2" fmla="*/ 1225201 w 1705641"/>
                <a:gd name="connsiteY2" fmla="*/ 210312 h 1332071"/>
                <a:gd name="connsiteX3" fmla="*/ 1218152 w 1705641"/>
                <a:gd name="connsiteY3" fmla="*/ 244411 h 1332071"/>
                <a:gd name="connsiteX4" fmla="*/ 1156716 w 1705641"/>
                <a:gd name="connsiteY4" fmla="*/ 150209 h 1332071"/>
                <a:gd name="connsiteX5" fmla="*/ 992696 w 1705641"/>
                <a:gd name="connsiteY5" fmla="*/ 48006 h 1332071"/>
                <a:gd name="connsiteX6" fmla="*/ 976408 w 1705641"/>
                <a:gd name="connsiteY6" fmla="*/ 106775 h 1332071"/>
                <a:gd name="connsiteX7" fmla="*/ 1021271 w 1705641"/>
                <a:gd name="connsiteY7" fmla="*/ 142113 h 1332071"/>
                <a:gd name="connsiteX8" fmla="*/ 1020318 w 1705641"/>
                <a:gd name="connsiteY8" fmla="*/ 204597 h 1332071"/>
                <a:gd name="connsiteX9" fmla="*/ 1047845 w 1705641"/>
                <a:gd name="connsiteY9" fmla="*/ 196215 h 1332071"/>
                <a:gd name="connsiteX10" fmla="*/ 1046036 w 1705641"/>
                <a:gd name="connsiteY10" fmla="*/ 227457 h 1332071"/>
                <a:gd name="connsiteX11" fmla="*/ 1076992 w 1705641"/>
                <a:gd name="connsiteY11" fmla="*/ 286702 h 1332071"/>
                <a:gd name="connsiteX12" fmla="*/ 1065562 w 1705641"/>
                <a:gd name="connsiteY12" fmla="*/ 299847 h 1332071"/>
                <a:gd name="connsiteX13" fmla="*/ 1041178 w 1705641"/>
                <a:gd name="connsiteY13" fmla="*/ 291655 h 1332071"/>
                <a:gd name="connsiteX14" fmla="*/ 1072420 w 1705641"/>
                <a:gd name="connsiteY14" fmla="*/ 306038 h 1332071"/>
                <a:gd name="connsiteX15" fmla="*/ 1075468 w 1705641"/>
                <a:gd name="connsiteY15" fmla="*/ 382714 h 1332071"/>
                <a:gd name="connsiteX16" fmla="*/ 1111758 w 1705641"/>
                <a:gd name="connsiteY16" fmla="*/ 422338 h 1332071"/>
                <a:gd name="connsiteX17" fmla="*/ 1168813 w 1705641"/>
                <a:gd name="connsiteY17" fmla="*/ 430530 h 1332071"/>
                <a:gd name="connsiteX18" fmla="*/ 1149001 w 1705641"/>
                <a:gd name="connsiteY18" fmla="*/ 436626 h 1332071"/>
                <a:gd name="connsiteX19" fmla="*/ 1174052 w 1705641"/>
                <a:gd name="connsiteY19" fmla="*/ 461295 h 1332071"/>
                <a:gd name="connsiteX20" fmla="*/ 1269016 w 1705641"/>
                <a:gd name="connsiteY20" fmla="*/ 489299 h 1332071"/>
                <a:gd name="connsiteX21" fmla="*/ 1295400 w 1705641"/>
                <a:gd name="connsiteY21" fmla="*/ 469487 h 1332071"/>
                <a:gd name="connsiteX22" fmla="*/ 1329976 w 1705641"/>
                <a:gd name="connsiteY22" fmla="*/ 491013 h 1332071"/>
                <a:gd name="connsiteX23" fmla="*/ 1450657 w 1705641"/>
                <a:gd name="connsiteY23" fmla="*/ 482536 h 1332071"/>
                <a:gd name="connsiteX24" fmla="*/ 1575245 w 1705641"/>
                <a:gd name="connsiteY24" fmla="*/ 452818 h 1332071"/>
                <a:gd name="connsiteX25" fmla="*/ 1705642 w 1705641"/>
                <a:gd name="connsiteY25" fmla="*/ 386810 h 1332071"/>
                <a:gd name="connsiteX26" fmla="*/ 1567720 w 1705641"/>
                <a:gd name="connsiteY26" fmla="*/ 469773 h 1332071"/>
                <a:gd name="connsiteX27" fmla="*/ 1459325 w 1705641"/>
                <a:gd name="connsiteY27" fmla="*/ 499776 h 1332071"/>
                <a:gd name="connsiteX28" fmla="*/ 1479518 w 1705641"/>
                <a:gd name="connsiteY28" fmla="*/ 522732 h 1332071"/>
                <a:gd name="connsiteX29" fmla="*/ 1481423 w 1705641"/>
                <a:gd name="connsiteY29" fmla="*/ 561308 h 1332071"/>
                <a:gd name="connsiteX30" fmla="*/ 1481423 w 1705641"/>
                <a:gd name="connsiteY30" fmla="*/ 561308 h 1332071"/>
                <a:gd name="connsiteX31" fmla="*/ 1516761 w 1705641"/>
                <a:gd name="connsiteY31" fmla="*/ 624078 h 1332071"/>
                <a:gd name="connsiteX32" fmla="*/ 1474851 w 1705641"/>
                <a:gd name="connsiteY32" fmla="*/ 658558 h 1332071"/>
                <a:gd name="connsiteX33" fmla="*/ 1487329 w 1705641"/>
                <a:gd name="connsiteY33" fmla="*/ 679608 h 1332071"/>
                <a:gd name="connsiteX34" fmla="*/ 1458182 w 1705641"/>
                <a:gd name="connsiteY34" fmla="*/ 763238 h 1332071"/>
                <a:gd name="connsiteX35" fmla="*/ 1500569 w 1705641"/>
                <a:gd name="connsiteY35" fmla="*/ 782478 h 1332071"/>
                <a:gd name="connsiteX36" fmla="*/ 1489710 w 1705641"/>
                <a:gd name="connsiteY36" fmla="*/ 799052 h 1332071"/>
                <a:gd name="connsiteX37" fmla="*/ 1500664 w 1705641"/>
                <a:gd name="connsiteY37" fmla="*/ 816673 h 1332071"/>
                <a:gd name="connsiteX38" fmla="*/ 1519142 w 1705641"/>
                <a:gd name="connsiteY38" fmla="*/ 807720 h 1332071"/>
                <a:gd name="connsiteX39" fmla="*/ 1569625 w 1705641"/>
                <a:gd name="connsiteY39" fmla="*/ 833913 h 1332071"/>
                <a:gd name="connsiteX40" fmla="*/ 1554194 w 1705641"/>
                <a:gd name="connsiteY40" fmla="*/ 863250 h 1332071"/>
                <a:gd name="connsiteX41" fmla="*/ 1568291 w 1705641"/>
                <a:gd name="connsiteY41" fmla="*/ 893540 h 1332071"/>
                <a:gd name="connsiteX42" fmla="*/ 1673733 w 1705641"/>
                <a:gd name="connsiteY42" fmla="*/ 870585 h 1332071"/>
                <a:gd name="connsiteX43" fmla="*/ 1645253 w 1705641"/>
                <a:gd name="connsiteY43" fmla="*/ 942308 h 1332071"/>
                <a:gd name="connsiteX44" fmla="*/ 1645253 w 1705641"/>
                <a:gd name="connsiteY44" fmla="*/ 942308 h 1332071"/>
                <a:gd name="connsiteX45" fmla="*/ 1645253 w 1705641"/>
                <a:gd name="connsiteY45" fmla="*/ 945451 h 1332071"/>
                <a:gd name="connsiteX46" fmla="*/ 1645253 w 1705641"/>
                <a:gd name="connsiteY46" fmla="*/ 945451 h 1332071"/>
                <a:gd name="connsiteX47" fmla="*/ 1606772 w 1705641"/>
                <a:gd name="connsiteY47" fmla="*/ 1013080 h 1332071"/>
                <a:gd name="connsiteX48" fmla="*/ 1618774 w 1705641"/>
                <a:gd name="connsiteY48" fmla="*/ 1023271 h 1332071"/>
                <a:gd name="connsiteX49" fmla="*/ 1608582 w 1705641"/>
                <a:gd name="connsiteY49" fmla="*/ 1051370 h 1332071"/>
                <a:gd name="connsiteX50" fmla="*/ 1588198 w 1705641"/>
                <a:gd name="connsiteY50" fmla="*/ 1020795 h 1332071"/>
                <a:gd name="connsiteX51" fmla="*/ 1534287 w 1705641"/>
                <a:gd name="connsiteY51" fmla="*/ 1006888 h 1332071"/>
                <a:gd name="connsiteX52" fmla="*/ 1513237 w 1705641"/>
                <a:gd name="connsiteY52" fmla="*/ 1018414 h 1332071"/>
                <a:gd name="connsiteX53" fmla="*/ 1503902 w 1705641"/>
                <a:gd name="connsiteY53" fmla="*/ 1081469 h 1332071"/>
                <a:gd name="connsiteX54" fmla="*/ 1459039 w 1705641"/>
                <a:gd name="connsiteY54" fmla="*/ 1129380 h 1332071"/>
                <a:gd name="connsiteX55" fmla="*/ 1457515 w 1705641"/>
                <a:gd name="connsiteY55" fmla="*/ 1178624 h 1332071"/>
                <a:gd name="connsiteX56" fmla="*/ 1435703 w 1705641"/>
                <a:gd name="connsiteY56" fmla="*/ 1180053 h 1332071"/>
                <a:gd name="connsiteX57" fmla="*/ 1407890 w 1705641"/>
                <a:gd name="connsiteY57" fmla="*/ 1212343 h 1332071"/>
                <a:gd name="connsiteX58" fmla="*/ 1412177 w 1705641"/>
                <a:gd name="connsiteY58" fmla="*/ 1240156 h 1332071"/>
                <a:gd name="connsiteX59" fmla="*/ 1412177 w 1705641"/>
                <a:gd name="connsiteY59" fmla="*/ 1240156 h 1332071"/>
                <a:gd name="connsiteX60" fmla="*/ 1324356 w 1705641"/>
                <a:gd name="connsiteY60" fmla="*/ 1228726 h 1332071"/>
                <a:gd name="connsiteX61" fmla="*/ 1272159 w 1705641"/>
                <a:gd name="connsiteY61" fmla="*/ 1247109 h 1332071"/>
                <a:gd name="connsiteX62" fmla="*/ 1273778 w 1705641"/>
                <a:gd name="connsiteY62" fmla="*/ 1229678 h 1332071"/>
                <a:gd name="connsiteX63" fmla="*/ 1194149 w 1705641"/>
                <a:gd name="connsiteY63" fmla="*/ 1219296 h 1332071"/>
                <a:gd name="connsiteX64" fmla="*/ 1176623 w 1705641"/>
                <a:gd name="connsiteY64" fmla="*/ 1182720 h 1332071"/>
                <a:gd name="connsiteX65" fmla="*/ 1193959 w 1705641"/>
                <a:gd name="connsiteY65" fmla="*/ 1127189 h 1332071"/>
                <a:gd name="connsiteX66" fmla="*/ 1171765 w 1705641"/>
                <a:gd name="connsiteY66" fmla="*/ 1142620 h 1332071"/>
                <a:gd name="connsiteX67" fmla="*/ 1126807 w 1705641"/>
                <a:gd name="connsiteY67" fmla="*/ 1131761 h 1332071"/>
                <a:gd name="connsiteX68" fmla="*/ 1112044 w 1705641"/>
                <a:gd name="connsiteY68" fmla="*/ 1152811 h 1332071"/>
                <a:gd name="connsiteX69" fmla="*/ 1081659 w 1705641"/>
                <a:gd name="connsiteY69" fmla="*/ 1149192 h 1332071"/>
                <a:gd name="connsiteX70" fmla="*/ 1086422 w 1705641"/>
                <a:gd name="connsiteY70" fmla="*/ 1166813 h 1332071"/>
                <a:gd name="connsiteX71" fmla="*/ 1068229 w 1705641"/>
                <a:gd name="connsiteY71" fmla="*/ 1171004 h 1332071"/>
                <a:gd name="connsiteX72" fmla="*/ 1045464 w 1705641"/>
                <a:gd name="connsiteY72" fmla="*/ 1146144 h 1332071"/>
                <a:gd name="connsiteX73" fmla="*/ 1047845 w 1705641"/>
                <a:gd name="connsiteY73" fmla="*/ 1122712 h 1332071"/>
                <a:gd name="connsiteX74" fmla="*/ 1021652 w 1705641"/>
                <a:gd name="connsiteY74" fmla="*/ 1124617 h 1332071"/>
                <a:gd name="connsiteX75" fmla="*/ 1014889 w 1705641"/>
                <a:gd name="connsiteY75" fmla="*/ 1140429 h 1332071"/>
                <a:gd name="connsiteX76" fmla="*/ 900779 w 1705641"/>
                <a:gd name="connsiteY76" fmla="*/ 1125856 h 1332071"/>
                <a:gd name="connsiteX77" fmla="*/ 903161 w 1705641"/>
                <a:gd name="connsiteY77" fmla="*/ 1084327 h 1332071"/>
                <a:gd name="connsiteX78" fmla="*/ 863537 w 1705641"/>
                <a:gd name="connsiteY78" fmla="*/ 1082993 h 1332071"/>
                <a:gd name="connsiteX79" fmla="*/ 863537 w 1705641"/>
                <a:gd name="connsiteY79" fmla="*/ 1082993 h 1332071"/>
                <a:gd name="connsiteX80" fmla="*/ 863537 w 1705641"/>
                <a:gd name="connsiteY80" fmla="*/ 1072611 h 1332071"/>
                <a:gd name="connsiteX81" fmla="*/ 863537 w 1705641"/>
                <a:gd name="connsiteY81" fmla="*/ 1072611 h 1332071"/>
                <a:gd name="connsiteX82" fmla="*/ 845153 w 1705641"/>
                <a:gd name="connsiteY82" fmla="*/ 1084803 h 1332071"/>
                <a:gd name="connsiteX83" fmla="*/ 834771 w 1705641"/>
                <a:gd name="connsiteY83" fmla="*/ 1061752 h 1332071"/>
                <a:gd name="connsiteX84" fmla="*/ 811625 w 1705641"/>
                <a:gd name="connsiteY84" fmla="*/ 1069753 h 1332071"/>
                <a:gd name="connsiteX85" fmla="*/ 789337 w 1705641"/>
                <a:gd name="connsiteY85" fmla="*/ 1046131 h 1332071"/>
                <a:gd name="connsiteX86" fmla="*/ 748855 w 1705641"/>
                <a:gd name="connsiteY86" fmla="*/ 1104043 h 1332071"/>
                <a:gd name="connsiteX87" fmla="*/ 714756 w 1705641"/>
                <a:gd name="connsiteY87" fmla="*/ 1071658 h 1332071"/>
                <a:gd name="connsiteX88" fmla="*/ 664274 w 1705641"/>
                <a:gd name="connsiteY88" fmla="*/ 1066610 h 1332071"/>
                <a:gd name="connsiteX89" fmla="*/ 682847 w 1705641"/>
                <a:gd name="connsiteY89" fmla="*/ 1115664 h 1332071"/>
                <a:gd name="connsiteX90" fmla="*/ 639985 w 1705641"/>
                <a:gd name="connsiteY90" fmla="*/ 1140048 h 1332071"/>
                <a:gd name="connsiteX91" fmla="*/ 597408 w 1705641"/>
                <a:gd name="connsiteY91" fmla="*/ 1135857 h 1332071"/>
                <a:gd name="connsiteX92" fmla="*/ 575215 w 1705641"/>
                <a:gd name="connsiteY92" fmla="*/ 1192721 h 1332071"/>
                <a:gd name="connsiteX93" fmla="*/ 584835 w 1705641"/>
                <a:gd name="connsiteY93" fmla="*/ 1221201 h 1332071"/>
                <a:gd name="connsiteX94" fmla="*/ 547497 w 1705641"/>
                <a:gd name="connsiteY94" fmla="*/ 1222915 h 1332071"/>
                <a:gd name="connsiteX95" fmla="*/ 556260 w 1705641"/>
                <a:gd name="connsiteY95" fmla="*/ 1250919 h 1332071"/>
                <a:gd name="connsiteX96" fmla="*/ 519208 w 1705641"/>
                <a:gd name="connsiteY96" fmla="*/ 1225678 h 1332071"/>
                <a:gd name="connsiteX97" fmla="*/ 499682 w 1705641"/>
                <a:gd name="connsiteY97" fmla="*/ 1243585 h 1332071"/>
                <a:gd name="connsiteX98" fmla="*/ 470821 w 1705641"/>
                <a:gd name="connsiteY98" fmla="*/ 1237012 h 1332071"/>
                <a:gd name="connsiteX99" fmla="*/ 462725 w 1705641"/>
                <a:gd name="connsiteY99" fmla="*/ 1202437 h 1332071"/>
                <a:gd name="connsiteX100" fmla="*/ 410718 w 1705641"/>
                <a:gd name="connsiteY100" fmla="*/ 1240918 h 1332071"/>
                <a:gd name="connsiteX101" fmla="*/ 393287 w 1705641"/>
                <a:gd name="connsiteY101" fmla="*/ 1332072 h 1332071"/>
                <a:gd name="connsiteX102" fmla="*/ 393287 w 1705641"/>
                <a:gd name="connsiteY102" fmla="*/ 1332072 h 1332071"/>
                <a:gd name="connsiteX103" fmla="*/ 361759 w 1705641"/>
                <a:gd name="connsiteY103" fmla="*/ 1320832 h 1332071"/>
                <a:gd name="connsiteX104" fmla="*/ 361759 w 1705641"/>
                <a:gd name="connsiteY104" fmla="*/ 1320832 h 1332071"/>
                <a:gd name="connsiteX105" fmla="*/ 359474 w 1705641"/>
                <a:gd name="connsiteY105" fmla="*/ 1319975 h 1332071"/>
                <a:gd name="connsiteX106" fmla="*/ 359474 w 1705641"/>
                <a:gd name="connsiteY106" fmla="*/ 1319975 h 1332071"/>
                <a:gd name="connsiteX107" fmla="*/ 342519 w 1705641"/>
                <a:gd name="connsiteY107" fmla="*/ 1294543 h 1332071"/>
                <a:gd name="connsiteX108" fmla="*/ 305848 w 1705641"/>
                <a:gd name="connsiteY108" fmla="*/ 1289209 h 1332071"/>
                <a:gd name="connsiteX109" fmla="*/ 305848 w 1705641"/>
                <a:gd name="connsiteY109" fmla="*/ 1289209 h 1332071"/>
                <a:gd name="connsiteX110" fmla="*/ 293275 w 1705641"/>
                <a:gd name="connsiteY110" fmla="*/ 1289781 h 1332071"/>
                <a:gd name="connsiteX111" fmla="*/ 293275 w 1705641"/>
                <a:gd name="connsiteY111" fmla="*/ 1289781 h 1332071"/>
                <a:gd name="connsiteX112" fmla="*/ 260033 w 1705641"/>
                <a:gd name="connsiteY112" fmla="*/ 1296448 h 1332071"/>
                <a:gd name="connsiteX113" fmla="*/ 221361 w 1705641"/>
                <a:gd name="connsiteY113" fmla="*/ 1280923 h 1332071"/>
                <a:gd name="connsiteX114" fmla="*/ 196310 w 1705641"/>
                <a:gd name="connsiteY114" fmla="*/ 1305211 h 1332071"/>
                <a:gd name="connsiteX115" fmla="*/ 165830 w 1705641"/>
                <a:gd name="connsiteY115" fmla="*/ 1305402 h 1332071"/>
                <a:gd name="connsiteX116" fmla="*/ 166021 w 1705641"/>
                <a:gd name="connsiteY116" fmla="*/ 1273969 h 1332071"/>
                <a:gd name="connsiteX117" fmla="*/ 136398 w 1705641"/>
                <a:gd name="connsiteY117" fmla="*/ 1279494 h 1332071"/>
                <a:gd name="connsiteX118" fmla="*/ 103632 w 1705641"/>
                <a:gd name="connsiteY118" fmla="*/ 1168909 h 1332071"/>
                <a:gd name="connsiteX119" fmla="*/ 103632 w 1705641"/>
                <a:gd name="connsiteY119" fmla="*/ 1168909 h 1332071"/>
                <a:gd name="connsiteX120" fmla="*/ 82963 w 1705641"/>
                <a:gd name="connsiteY120" fmla="*/ 1081469 h 1332071"/>
                <a:gd name="connsiteX121" fmla="*/ 133159 w 1705641"/>
                <a:gd name="connsiteY121" fmla="*/ 1030415 h 1332071"/>
                <a:gd name="connsiteX122" fmla="*/ 90869 w 1705641"/>
                <a:gd name="connsiteY122" fmla="*/ 998983 h 1332071"/>
                <a:gd name="connsiteX123" fmla="*/ 91154 w 1705641"/>
                <a:gd name="connsiteY123" fmla="*/ 963169 h 1332071"/>
                <a:gd name="connsiteX124" fmla="*/ 103918 w 1705641"/>
                <a:gd name="connsiteY124" fmla="*/ 950881 h 1332071"/>
                <a:gd name="connsiteX125" fmla="*/ 148209 w 1705641"/>
                <a:gd name="connsiteY125" fmla="*/ 957835 h 1332071"/>
                <a:gd name="connsiteX126" fmla="*/ 155924 w 1705641"/>
                <a:gd name="connsiteY126" fmla="*/ 925258 h 1332071"/>
                <a:gd name="connsiteX127" fmla="*/ 94393 w 1705641"/>
                <a:gd name="connsiteY127" fmla="*/ 890492 h 1332071"/>
                <a:gd name="connsiteX128" fmla="*/ 93154 w 1705641"/>
                <a:gd name="connsiteY128" fmla="*/ 855821 h 1332071"/>
                <a:gd name="connsiteX129" fmla="*/ 73724 w 1705641"/>
                <a:gd name="connsiteY129" fmla="*/ 833532 h 1332071"/>
                <a:gd name="connsiteX130" fmla="*/ 59055 w 1705641"/>
                <a:gd name="connsiteY130" fmla="*/ 825817 h 1332071"/>
                <a:gd name="connsiteX131" fmla="*/ 51816 w 1705641"/>
                <a:gd name="connsiteY131" fmla="*/ 850296 h 1332071"/>
                <a:gd name="connsiteX132" fmla="*/ 51816 w 1705641"/>
                <a:gd name="connsiteY132" fmla="*/ 850296 h 1332071"/>
                <a:gd name="connsiteX133" fmla="*/ 45053 w 1705641"/>
                <a:gd name="connsiteY133" fmla="*/ 850868 h 1332071"/>
                <a:gd name="connsiteX134" fmla="*/ 45053 w 1705641"/>
                <a:gd name="connsiteY134" fmla="*/ 850868 h 1332071"/>
                <a:gd name="connsiteX135" fmla="*/ 41720 w 1705641"/>
                <a:gd name="connsiteY135" fmla="*/ 804005 h 1332071"/>
                <a:gd name="connsiteX136" fmla="*/ 41720 w 1705641"/>
                <a:gd name="connsiteY136" fmla="*/ 804005 h 1332071"/>
                <a:gd name="connsiteX137" fmla="*/ 45720 w 1705641"/>
                <a:gd name="connsiteY137" fmla="*/ 799147 h 1332071"/>
                <a:gd name="connsiteX138" fmla="*/ 45720 w 1705641"/>
                <a:gd name="connsiteY138" fmla="*/ 799147 h 1332071"/>
                <a:gd name="connsiteX139" fmla="*/ 57436 w 1705641"/>
                <a:gd name="connsiteY139" fmla="*/ 760095 h 1332071"/>
                <a:gd name="connsiteX140" fmla="*/ 39433 w 1705641"/>
                <a:gd name="connsiteY140" fmla="*/ 733710 h 1332071"/>
                <a:gd name="connsiteX141" fmla="*/ 52007 w 1705641"/>
                <a:gd name="connsiteY141" fmla="*/ 716661 h 1332071"/>
                <a:gd name="connsiteX142" fmla="*/ 0 w 1705641"/>
                <a:gd name="connsiteY142" fmla="*/ 620458 h 1332071"/>
                <a:gd name="connsiteX143" fmla="*/ 9144 w 1705641"/>
                <a:gd name="connsiteY143" fmla="*/ 600360 h 1332071"/>
                <a:gd name="connsiteX144" fmla="*/ 80867 w 1705641"/>
                <a:gd name="connsiteY144" fmla="*/ 573214 h 1332071"/>
                <a:gd name="connsiteX145" fmla="*/ 87249 w 1705641"/>
                <a:gd name="connsiteY145" fmla="*/ 550926 h 1332071"/>
                <a:gd name="connsiteX146" fmla="*/ 58007 w 1705641"/>
                <a:gd name="connsiteY146" fmla="*/ 516540 h 1332071"/>
                <a:gd name="connsiteX147" fmla="*/ 53435 w 1705641"/>
                <a:gd name="connsiteY147" fmla="*/ 469296 h 1332071"/>
                <a:gd name="connsiteX148" fmla="*/ 79153 w 1705641"/>
                <a:gd name="connsiteY148" fmla="*/ 462724 h 1332071"/>
                <a:gd name="connsiteX149" fmla="*/ 75152 w 1705641"/>
                <a:gd name="connsiteY149" fmla="*/ 389477 h 1332071"/>
                <a:gd name="connsiteX150" fmla="*/ 61436 w 1705641"/>
                <a:gd name="connsiteY150" fmla="*/ 357759 h 1332071"/>
                <a:gd name="connsiteX151" fmla="*/ 33528 w 1705641"/>
                <a:gd name="connsiteY151" fmla="*/ 346233 h 1332071"/>
                <a:gd name="connsiteX152" fmla="*/ 6763 w 1705641"/>
                <a:gd name="connsiteY152" fmla="*/ 268224 h 1332071"/>
                <a:gd name="connsiteX153" fmla="*/ 6763 w 1705641"/>
                <a:gd name="connsiteY153" fmla="*/ 268224 h 1332071"/>
                <a:gd name="connsiteX154" fmla="*/ 106871 w 1705641"/>
                <a:gd name="connsiteY154" fmla="*/ 242411 h 1332071"/>
                <a:gd name="connsiteX155" fmla="*/ 192500 w 1705641"/>
                <a:gd name="connsiteY155" fmla="*/ 167640 h 1332071"/>
                <a:gd name="connsiteX156" fmla="*/ 316992 w 1705641"/>
                <a:gd name="connsiteY156" fmla="*/ 102870 h 1332071"/>
                <a:gd name="connsiteX157" fmla="*/ 719804 w 1705641"/>
                <a:gd name="connsiteY157" fmla="*/ 5620 h 1332071"/>
                <a:gd name="connsiteX158" fmla="*/ 919353 w 1705641"/>
                <a:gd name="connsiteY158" fmla="*/ 0 h 133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705641" h="1332071">
                  <a:moveTo>
                    <a:pt x="919353" y="0"/>
                  </a:moveTo>
                  <a:lnTo>
                    <a:pt x="1136904" y="129635"/>
                  </a:lnTo>
                  <a:lnTo>
                    <a:pt x="1225201" y="210312"/>
                  </a:lnTo>
                  <a:lnTo>
                    <a:pt x="1218152" y="244411"/>
                  </a:lnTo>
                  <a:lnTo>
                    <a:pt x="1156716" y="150209"/>
                  </a:lnTo>
                  <a:lnTo>
                    <a:pt x="992696" y="48006"/>
                  </a:lnTo>
                  <a:lnTo>
                    <a:pt x="976408" y="106775"/>
                  </a:lnTo>
                  <a:lnTo>
                    <a:pt x="1021271" y="142113"/>
                  </a:lnTo>
                  <a:lnTo>
                    <a:pt x="1020318" y="204597"/>
                  </a:lnTo>
                  <a:lnTo>
                    <a:pt x="1047845" y="196215"/>
                  </a:lnTo>
                  <a:lnTo>
                    <a:pt x="1046036" y="227457"/>
                  </a:lnTo>
                  <a:lnTo>
                    <a:pt x="1076992" y="286702"/>
                  </a:lnTo>
                  <a:lnTo>
                    <a:pt x="1065562" y="299847"/>
                  </a:lnTo>
                  <a:lnTo>
                    <a:pt x="1041178" y="291655"/>
                  </a:lnTo>
                  <a:lnTo>
                    <a:pt x="1072420" y="306038"/>
                  </a:lnTo>
                  <a:lnTo>
                    <a:pt x="1075468" y="382714"/>
                  </a:lnTo>
                  <a:lnTo>
                    <a:pt x="1111758" y="422338"/>
                  </a:lnTo>
                  <a:lnTo>
                    <a:pt x="1168813" y="430530"/>
                  </a:lnTo>
                  <a:lnTo>
                    <a:pt x="1149001" y="436626"/>
                  </a:lnTo>
                  <a:lnTo>
                    <a:pt x="1174052" y="461295"/>
                  </a:lnTo>
                  <a:lnTo>
                    <a:pt x="1269016" y="489299"/>
                  </a:lnTo>
                  <a:lnTo>
                    <a:pt x="1295400" y="469487"/>
                  </a:lnTo>
                  <a:lnTo>
                    <a:pt x="1329976" y="491013"/>
                  </a:lnTo>
                  <a:lnTo>
                    <a:pt x="1450657" y="482536"/>
                  </a:lnTo>
                  <a:lnTo>
                    <a:pt x="1575245" y="452818"/>
                  </a:lnTo>
                  <a:lnTo>
                    <a:pt x="1705642" y="386810"/>
                  </a:lnTo>
                  <a:lnTo>
                    <a:pt x="1567720" y="469773"/>
                  </a:lnTo>
                  <a:lnTo>
                    <a:pt x="1459325" y="499776"/>
                  </a:lnTo>
                  <a:lnTo>
                    <a:pt x="1479518" y="522732"/>
                  </a:lnTo>
                  <a:lnTo>
                    <a:pt x="1481423" y="561308"/>
                  </a:lnTo>
                  <a:lnTo>
                    <a:pt x="1481423" y="561308"/>
                  </a:lnTo>
                  <a:lnTo>
                    <a:pt x="1516761" y="624078"/>
                  </a:lnTo>
                  <a:lnTo>
                    <a:pt x="1474851" y="658558"/>
                  </a:lnTo>
                  <a:lnTo>
                    <a:pt x="1487329" y="679608"/>
                  </a:lnTo>
                  <a:lnTo>
                    <a:pt x="1458182" y="763238"/>
                  </a:lnTo>
                  <a:lnTo>
                    <a:pt x="1500569" y="782478"/>
                  </a:lnTo>
                  <a:lnTo>
                    <a:pt x="1489710" y="799052"/>
                  </a:lnTo>
                  <a:lnTo>
                    <a:pt x="1500664" y="816673"/>
                  </a:lnTo>
                  <a:lnTo>
                    <a:pt x="1519142" y="807720"/>
                  </a:lnTo>
                  <a:lnTo>
                    <a:pt x="1569625" y="833913"/>
                  </a:lnTo>
                  <a:lnTo>
                    <a:pt x="1554194" y="863250"/>
                  </a:lnTo>
                  <a:lnTo>
                    <a:pt x="1568291" y="893540"/>
                  </a:lnTo>
                  <a:lnTo>
                    <a:pt x="1673733" y="870585"/>
                  </a:lnTo>
                  <a:lnTo>
                    <a:pt x="1645253" y="942308"/>
                  </a:lnTo>
                  <a:lnTo>
                    <a:pt x="1645253" y="942308"/>
                  </a:lnTo>
                  <a:lnTo>
                    <a:pt x="1645253" y="945451"/>
                  </a:lnTo>
                  <a:lnTo>
                    <a:pt x="1645253" y="945451"/>
                  </a:lnTo>
                  <a:lnTo>
                    <a:pt x="1606772" y="1013080"/>
                  </a:lnTo>
                  <a:lnTo>
                    <a:pt x="1618774" y="1023271"/>
                  </a:lnTo>
                  <a:lnTo>
                    <a:pt x="1608582" y="1051370"/>
                  </a:lnTo>
                  <a:lnTo>
                    <a:pt x="1588198" y="1020795"/>
                  </a:lnTo>
                  <a:lnTo>
                    <a:pt x="1534287" y="1006888"/>
                  </a:lnTo>
                  <a:lnTo>
                    <a:pt x="1513237" y="1018414"/>
                  </a:lnTo>
                  <a:lnTo>
                    <a:pt x="1503902" y="1081469"/>
                  </a:lnTo>
                  <a:lnTo>
                    <a:pt x="1459039" y="1129380"/>
                  </a:lnTo>
                  <a:lnTo>
                    <a:pt x="1457515" y="1178624"/>
                  </a:lnTo>
                  <a:lnTo>
                    <a:pt x="1435703" y="1180053"/>
                  </a:lnTo>
                  <a:lnTo>
                    <a:pt x="1407890" y="1212343"/>
                  </a:lnTo>
                  <a:lnTo>
                    <a:pt x="1412177" y="1240156"/>
                  </a:lnTo>
                  <a:lnTo>
                    <a:pt x="1412177" y="1240156"/>
                  </a:lnTo>
                  <a:lnTo>
                    <a:pt x="1324356" y="1228726"/>
                  </a:lnTo>
                  <a:lnTo>
                    <a:pt x="1272159" y="1247109"/>
                  </a:lnTo>
                  <a:lnTo>
                    <a:pt x="1273778" y="1229678"/>
                  </a:lnTo>
                  <a:lnTo>
                    <a:pt x="1194149" y="1219296"/>
                  </a:lnTo>
                  <a:lnTo>
                    <a:pt x="1176623" y="1182720"/>
                  </a:lnTo>
                  <a:lnTo>
                    <a:pt x="1193959" y="1127189"/>
                  </a:lnTo>
                  <a:lnTo>
                    <a:pt x="1171765" y="1142620"/>
                  </a:lnTo>
                  <a:lnTo>
                    <a:pt x="1126807" y="1131761"/>
                  </a:lnTo>
                  <a:lnTo>
                    <a:pt x="1112044" y="1152811"/>
                  </a:lnTo>
                  <a:lnTo>
                    <a:pt x="1081659" y="1149192"/>
                  </a:lnTo>
                  <a:lnTo>
                    <a:pt x="1086422" y="1166813"/>
                  </a:lnTo>
                  <a:lnTo>
                    <a:pt x="1068229" y="1171004"/>
                  </a:lnTo>
                  <a:lnTo>
                    <a:pt x="1045464" y="1146144"/>
                  </a:lnTo>
                  <a:lnTo>
                    <a:pt x="1047845" y="1122712"/>
                  </a:lnTo>
                  <a:lnTo>
                    <a:pt x="1021652" y="1124617"/>
                  </a:lnTo>
                  <a:lnTo>
                    <a:pt x="1014889" y="1140429"/>
                  </a:lnTo>
                  <a:lnTo>
                    <a:pt x="900779" y="1125856"/>
                  </a:lnTo>
                  <a:lnTo>
                    <a:pt x="903161" y="1084327"/>
                  </a:lnTo>
                  <a:lnTo>
                    <a:pt x="863537" y="1082993"/>
                  </a:lnTo>
                  <a:lnTo>
                    <a:pt x="863537" y="1082993"/>
                  </a:lnTo>
                  <a:lnTo>
                    <a:pt x="863537" y="1072611"/>
                  </a:lnTo>
                  <a:lnTo>
                    <a:pt x="863537" y="1072611"/>
                  </a:lnTo>
                  <a:lnTo>
                    <a:pt x="845153" y="1084803"/>
                  </a:lnTo>
                  <a:lnTo>
                    <a:pt x="834771" y="1061752"/>
                  </a:lnTo>
                  <a:lnTo>
                    <a:pt x="811625" y="1069753"/>
                  </a:lnTo>
                  <a:lnTo>
                    <a:pt x="789337" y="1046131"/>
                  </a:lnTo>
                  <a:lnTo>
                    <a:pt x="748855" y="1104043"/>
                  </a:lnTo>
                  <a:lnTo>
                    <a:pt x="714756" y="1071658"/>
                  </a:lnTo>
                  <a:lnTo>
                    <a:pt x="664274" y="1066610"/>
                  </a:lnTo>
                  <a:lnTo>
                    <a:pt x="682847" y="1115664"/>
                  </a:lnTo>
                  <a:lnTo>
                    <a:pt x="639985" y="1140048"/>
                  </a:lnTo>
                  <a:lnTo>
                    <a:pt x="597408" y="1135857"/>
                  </a:lnTo>
                  <a:lnTo>
                    <a:pt x="575215" y="1192721"/>
                  </a:lnTo>
                  <a:lnTo>
                    <a:pt x="584835" y="1221201"/>
                  </a:lnTo>
                  <a:lnTo>
                    <a:pt x="547497" y="1222915"/>
                  </a:lnTo>
                  <a:lnTo>
                    <a:pt x="556260" y="1250919"/>
                  </a:lnTo>
                  <a:lnTo>
                    <a:pt x="519208" y="1225678"/>
                  </a:lnTo>
                  <a:lnTo>
                    <a:pt x="499682" y="1243585"/>
                  </a:lnTo>
                  <a:lnTo>
                    <a:pt x="470821" y="1237012"/>
                  </a:lnTo>
                  <a:lnTo>
                    <a:pt x="462725" y="1202437"/>
                  </a:lnTo>
                  <a:lnTo>
                    <a:pt x="410718" y="1240918"/>
                  </a:lnTo>
                  <a:lnTo>
                    <a:pt x="393287" y="1332072"/>
                  </a:lnTo>
                  <a:lnTo>
                    <a:pt x="393287" y="1332072"/>
                  </a:lnTo>
                  <a:lnTo>
                    <a:pt x="361759" y="1320832"/>
                  </a:lnTo>
                  <a:lnTo>
                    <a:pt x="361759" y="1320832"/>
                  </a:lnTo>
                  <a:lnTo>
                    <a:pt x="359474" y="1319975"/>
                  </a:lnTo>
                  <a:lnTo>
                    <a:pt x="359474" y="1319975"/>
                  </a:lnTo>
                  <a:lnTo>
                    <a:pt x="342519" y="1294543"/>
                  </a:lnTo>
                  <a:lnTo>
                    <a:pt x="305848" y="1289209"/>
                  </a:lnTo>
                  <a:lnTo>
                    <a:pt x="305848" y="1289209"/>
                  </a:lnTo>
                  <a:lnTo>
                    <a:pt x="293275" y="1289781"/>
                  </a:lnTo>
                  <a:lnTo>
                    <a:pt x="293275" y="1289781"/>
                  </a:lnTo>
                  <a:lnTo>
                    <a:pt x="260033" y="1296448"/>
                  </a:lnTo>
                  <a:lnTo>
                    <a:pt x="221361" y="1280923"/>
                  </a:lnTo>
                  <a:lnTo>
                    <a:pt x="196310" y="1305211"/>
                  </a:lnTo>
                  <a:lnTo>
                    <a:pt x="165830" y="1305402"/>
                  </a:lnTo>
                  <a:lnTo>
                    <a:pt x="166021" y="1273969"/>
                  </a:lnTo>
                  <a:lnTo>
                    <a:pt x="136398" y="1279494"/>
                  </a:lnTo>
                  <a:lnTo>
                    <a:pt x="103632" y="1168909"/>
                  </a:lnTo>
                  <a:lnTo>
                    <a:pt x="103632" y="1168909"/>
                  </a:lnTo>
                  <a:lnTo>
                    <a:pt x="82963" y="1081469"/>
                  </a:lnTo>
                  <a:lnTo>
                    <a:pt x="133159" y="1030415"/>
                  </a:lnTo>
                  <a:lnTo>
                    <a:pt x="90869" y="998983"/>
                  </a:lnTo>
                  <a:lnTo>
                    <a:pt x="91154" y="963169"/>
                  </a:lnTo>
                  <a:lnTo>
                    <a:pt x="103918" y="950881"/>
                  </a:lnTo>
                  <a:lnTo>
                    <a:pt x="148209" y="957835"/>
                  </a:lnTo>
                  <a:lnTo>
                    <a:pt x="155924" y="925258"/>
                  </a:lnTo>
                  <a:lnTo>
                    <a:pt x="94393" y="890492"/>
                  </a:lnTo>
                  <a:lnTo>
                    <a:pt x="93154" y="855821"/>
                  </a:lnTo>
                  <a:lnTo>
                    <a:pt x="73724" y="833532"/>
                  </a:lnTo>
                  <a:lnTo>
                    <a:pt x="59055" y="825817"/>
                  </a:lnTo>
                  <a:lnTo>
                    <a:pt x="51816" y="850296"/>
                  </a:lnTo>
                  <a:lnTo>
                    <a:pt x="51816" y="850296"/>
                  </a:lnTo>
                  <a:lnTo>
                    <a:pt x="45053" y="850868"/>
                  </a:lnTo>
                  <a:lnTo>
                    <a:pt x="45053" y="850868"/>
                  </a:lnTo>
                  <a:lnTo>
                    <a:pt x="41720" y="804005"/>
                  </a:lnTo>
                  <a:lnTo>
                    <a:pt x="41720" y="804005"/>
                  </a:lnTo>
                  <a:lnTo>
                    <a:pt x="45720" y="799147"/>
                  </a:lnTo>
                  <a:lnTo>
                    <a:pt x="45720" y="799147"/>
                  </a:lnTo>
                  <a:lnTo>
                    <a:pt x="57436" y="760095"/>
                  </a:lnTo>
                  <a:lnTo>
                    <a:pt x="39433" y="733710"/>
                  </a:lnTo>
                  <a:lnTo>
                    <a:pt x="52007" y="716661"/>
                  </a:lnTo>
                  <a:lnTo>
                    <a:pt x="0" y="620458"/>
                  </a:lnTo>
                  <a:lnTo>
                    <a:pt x="9144" y="600360"/>
                  </a:lnTo>
                  <a:lnTo>
                    <a:pt x="80867" y="573214"/>
                  </a:lnTo>
                  <a:lnTo>
                    <a:pt x="87249" y="550926"/>
                  </a:lnTo>
                  <a:lnTo>
                    <a:pt x="58007" y="516540"/>
                  </a:lnTo>
                  <a:lnTo>
                    <a:pt x="53435" y="469296"/>
                  </a:lnTo>
                  <a:lnTo>
                    <a:pt x="79153" y="462724"/>
                  </a:lnTo>
                  <a:lnTo>
                    <a:pt x="75152" y="389477"/>
                  </a:lnTo>
                  <a:lnTo>
                    <a:pt x="61436" y="357759"/>
                  </a:lnTo>
                  <a:lnTo>
                    <a:pt x="33528" y="346233"/>
                  </a:lnTo>
                  <a:lnTo>
                    <a:pt x="6763" y="268224"/>
                  </a:lnTo>
                  <a:lnTo>
                    <a:pt x="6763" y="268224"/>
                  </a:lnTo>
                  <a:lnTo>
                    <a:pt x="106871" y="242411"/>
                  </a:lnTo>
                  <a:lnTo>
                    <a:pt x="192500" y="167640"/>
                  </a:lnTo>
                  <a:lnTo>
                    <a:pt x="316992" y="102870"/>
                  </a:lnTo>
                  <a:lnTo>
                    <a:pt x="719804" y="5620"/>
                  </a:lnTo>
                  <a:lnTo>
                    <a:pt x="919353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Grafika 2">
              <a:extLst>
                <a:ext uri="{FF2B5EF4-FFF2-40B4-BE49-F238E27FC236}">
                  <a16:creationId xmlns:a16="http://schemas.microsoft.com/office/drawing/2014/main" id="{CAAF1350-8805-4B80-8955-02DFC51842F8}"/>
                </a:ext>
              </a:extLst>
            </p:cNvPr>
            <p:cNvSpPr/>
            <p:nvPr/>
          </p:nvSpPr>
          <p:spPr>
            <a:xfrm>
              <a:off x="9521000" y="2321954"/>
              <a:ext cx="1126712" cy="1547622"/>
            </a:xfrm>
            <a:custGeom>
              <a:avLst/>
              <a:gdLst>
                <a:gd name="connsiteX0" fmla="*/ 367284 w 1126712"/>
                <a:gd name="connsiteY0" fmla="*/ 43434 h 1547622"/>
                <a:gd name="connsiteX1" fmla="*/ 478346 w 1126712"/>
                <a:gd name="connsiteY1" fmla="*/ 23622 h 1547622"/>
                <a:gd name="connsiteX2" fmla="*/ 493205 w 1126712"/>
                <a:gd name="connsiteY2" fmla="*/ 38576 h 1547622"/>
                <a:gd name="connsiteX3" fmla="*/ 513969 w 1126712"/>
                <a:gd name="connsiteY3" fmla="*/ 3143 h 1547622"/>
                <a:gd name="connsiteX4" fmla="*/ 532829 w 1126712"/>
                <a:gd name="connsiteY4" fmla="*/ 0 h 1547622"/>
                <a:gd name="connsiteX5" fmla="*/ 601123 w 1126712"/>
                <a:gd name="connsiteY5" fmla="*/ 58769 h 1547622"/>
                <a:gd name="connsiteX6" fmla="*/ 620363 w 1126712"/>
                <a:gd name="connsiteY6" fmla="*/ 53245 h 1547622"/>
                <a:gd name="connsiteX7" fmla="*/ 639985 w 1126712"/>
                <a:gd name="connsiteY7" fmla="*/ 84106 h 1547622"/>
                <a:gd name="connsiteX8" fmla="*/ 656463 w 1126712"/>
                <a:gd name="connsiteY8" fmla="*/ 76771 h 1547622"/>
                <a:gd name="connsiteX9" fmla="*/ 691039 w 1126712"/>
                <a:gd name="connsiteY9" fmla="*/ 104775 h 1547622"/>
                <a:gd name="connsiteX10" fmla="*/ 716661 w 1126712"/>
                <a:gd name="connsiteY10" fmla="*/ 89154 h 1547622"/>
                <a:gd name="connsiteX11" fmla="*/ 712756 w 1126712"/>
                <a:gd name="connsiteY11" fmla="*/ 63151 h 1547622"/>
                <a:gd name="connsiteX12" fmla="*/ 749808 w 1126712"/>
                <a:gd name="connsiteY12" fmla="*/ 50959 h 1547622"/>
                <a:gd name="connsiteX13" fmla="*/ 744855 w 1126712"/>
                <a:gd name="connsiteY13" fmla="*/ 72104 h 1547622"/>
                <a:gd name="connsiteX14" fmla="*/ 768001 w 1126712"/>
                <a:gd name="connsiteY14" fmla="*/ 100394 h 1547622"/>
                <a:gd name="connsiteX15" fmla="*/ 790861 w 1126712"/>
                <a:gd name="connsiteY15" fmla="*/ 82201 h 1547622"/>
                <a:gd name="connsiteX16" fmla="*/ 803148 w 1126712"/>
                <a:gd name="connsiteY16" fmla="*/ 90202 h 1547622"/>
                <a:gd name="connsiteX17" fmla="*/ 841820 w 1126712"/>
                <a:gd name="connsiteY17" fmla="*/ 146590 h 1547622"/>
                <a:gd name="connsiteX18" fmla="*/ 852297 w 1126712"/>
                <a:gd name="connsiteY18" fmla="*/ 196310 h 1547622"/>
                <a:gd name="connsiteX19" fmla="*/ 905447 w 1126712"/>
                <a:gd name="connsiteY19" fmla="*/ 177451 h 1547622"/>
                <a:gd name="connsiteX20" fmla="*/ 951738 w 1126712"/>
                <a:gd name="connsiteY20" fmla="*/ 201358 h 1547622"/>
                <a:gd name="connsiteX21" fmla="*/ 955262 w 1126712"/>
                <a:gd name="connsiteY21" fmla="*/ 229933 h 1547622"/>
                <a:gd name="connsiteX22" fmla="*/ 998792 w 1126712"/>
                <a:gd name="connsiteY22" fmla="*/ 219551 h 1547622"/>
                <a:gd name="connsiteX23" fmla="*/ 998792 w 1126712"/>
                <a:gd name="connsiteY23" fmla="*/ 219551 h 1547622"/>
                <a:gd name="connsiteX24" fmla="*/ 1049084 w 1126712"/>
                <a:gd name="connsiteY24" fmla="*/ 258318 h 1547622"/>
                <a:gd name="connsiteX25" fmla="*/ 1046988 w 1126712"/>
                <a:gd name="connsiteY25" fmla="*/ 272034 h 1547622"/>
                <a:gd name="connsiteX26" fmla="*/ 1025747 w 1126712"/>
                <a:gd name="connsiteY26" fmla="*/ 263080 h 1547622"/>
                <a:gd name="connsiteX27" fmla="*/ 1000220 w 1126712"/>
                <a:gd name="connsiteY27" fmla="*/ 320040 h 1547622"/>
                <a:gd name="connsiteX28" fmla="*/ 972693 w 1126712"/>
                <a:gd name="connsiteY28" fmla="*/ 312611 h 1547622"/>
                <a:gd name="connsiteX29" fmla="*/ 986314 w 1126712"/>
                <a:gd name="connsiteY29" fmla="*/ 350520 h 1547622"/>
                <a:gd name="connsiteX30" fmla="*/ 1054322 w 1126712"/>
                <a:gd name="connsiteY30" fmla="*/ 358235 h 1547622"/>
                <a:gd name="connsiteX31" fmla="*/ 1074134 w 1126712"/>
                <a:gd name="connsiteY31" fmla="*/ 374713 h 1547622"/>
                <a:gd name="connsiteX32" fmla="*/ 1057656 w 1126712"/>
                <a:gd name="connsiteY32" fmla="*/ 385286 h 1547622"/>
                <a:gd name="connsiteX33" fmla="*/ 1059180 w 1126712"/>
                <a:gd name="connsiteY33" fmla="*/ 406622 h 1547622"/>
                <a:gd name="connsiteX34" fmla="*/ 1098518 w 1126712"/>
                <a:gd name="connsiteY34" fmla="*/ 412623 h 1547622"/>
                <a:gd name="connsiteX35" fmla="*/ 1092422 w 1126712"/>
                <a:gd name="connsiteY35" fmla="*/ 440912 h 1547622"/>
                <a:gd name="connsiteX36" fmla="*/ 1061276 w 1126712"/>
                <a:gd name="connsiteY36" fmla="*/ 442531 h 1547622"/>
                <a:gd name="connsiteX37" fmla="*/ 1019842 w 1126712"/>
                <a:gd name="connsiteY37" fmla="*/ 502539 h 1547622"/>
                <a:gd name="connsiteX38" fmla="*/ 1085564 w 1126712"/>
                <a:gd name="connsiteY38" fmla="*/ 516160 h 1547622"/>
                <a:gd name="connsiteX39" fmla="*/ 1092232 w 1126712"/>
                <a:gd name="connsiteY39" fmla="*/ 540830 h 1547622"/>
                <a:gd name="connsiteX40" fmla="*/ 1114139 w 1126712"/>
                <a:gd name="connsiteY40" fmla="*/ 547878 h 1547622"/>
                <a:gd name="connsiteX41" fmla="*/ 1114139 w 1126712"/>
                <a:gd name="connsiteY41" fmla="*/ 547878 h 1547622"/>
                <a:gd name="connsiteX42" fmla="*/ 1126712 w 1126712"/>
                <a:gd name="connsiteY42" fmla="*/ 574929 h 1547622"/>
                <a:gd name="connsiteX43" fmla="*/ 1084898 w 1126712"/>
                <a:gd name="connsiteY43" fmla="*/ 576263 h 1547622"/>
                <a:gd name="connsiteX44" fmla="*/ 1084135 w 1126712"/>
                <a:gd name="connsiteY44" fmla="*/ 594265 h 1547622"/>
                <a:gd name="connsiteX45" fmla="*/ 1057085 w 1126712"/>
                <a:gd name="connsiteY45" fmla="*/ 607505 h 1547622"/>
                <a:gd name="connsiteX46" fmla="*/ 975551 w 1126712"/>
                <a:gd name="connsiteY46" fmla="*/ 602456 h 1547622"/>
                <a:gd name="connsiteX47" fmla="*/ 945642 w 1126712"/>
                <a:gd name="connsiteY47" fmla="*/ 629983 h 1547622"/>
                <a:gd name="connsiteX48" fmla="*/ 907733 w 1126712"/>
                <a:gd name="connsiteY48" fmla="*/ 636937 h 1547622"/>
                <a:gd name="connsiteX49" fmla="*/ 870966 w 1126712"/>
                <a:gd name="connsiteY49" fmla="*/ 626555 h 1547622"/>
                <a:gd name="connsiteX50" fmla="*/ 851154 w 1126712"/>
                <a:gd name="connsiteY50" fmla="*/ 645414 h 1547622"/>
                <a:gd name="connsiteX51" fmla="*/ 855917 w 1126712"/>
                <a:gd name="connsiteY51" fmla="*/ 670370 h 1547622"/>
                <a:gd name="connsiteX52" fmla="*/ 832009 w 1126712"/>
                <a:gd name="connsiteY52" fmla="*/ 664845 h 1547622"/>
                <a:gd name="connsiteX53" fmla="*/ 832009 w 1126712"/>
                <a:gd name="connsiteY53" fmla="*/ 664845 h 1547622"/>
                <a:gd name="connsiteX54" fmla="*/ 828961 w 1126712"/>
                <a:gd name="connsiteY54" fmla="*/ 665797 h 1547622"/>
                <a:gd name="connsiteX55" fmla="*/ 828961 w 1126712"/>
                <a:gd name="connsiteY55" fmla="*/ 665797 h 1547622"/>
                <a:gd name="connsiteX56" fmla="*/ 852488 w 1126712"/>
                <a:gd name="connsiteY56" fmla="*/ 683609 h 1547622"/>
                <a:gd name="connsiteX57" fmla="*/ 848297 w 1126712"/>
                <a:gd name="connsiteY57" fmla="*/ 712184 h 1547622"/>
                <a:gd name="connsiteX58" fmla="*/ 775907 w 1126712"/>
                <a:gd name="connsiteY58" fmla="*/ 715899 h 1547622"/>
                <a:gd name="connsiteX59" fmla="*/ 743426 w 1126712"/>
                <a:gd name="connsiteY59" fmla="*/ 741426 h 1547622"/>
                <a:gd name="connsiteX60" fmla="*/ 753618 w 1126712"/>
                <a:gd name="connsiteY60" fmla="*/ 770382 h 1547622"/>
                <a:gd name="connsiteX61" fmla="*/ 812673 w 1126712"/>
                <a:gd name="connsiteY61" fmla="*/ 799909 h 1547622"/>
                <a:gd name="connsiteX62" fmla="*/ 806196 w 1126712"/>
                <a:gd name="connsiteY62" fmla="*/ 820198 h 1547622"/>
                <a:gd name="connsiteX63" fmla="*/ 764000 w 1126712"/>
                <a:gd name="connsiteY63" fmla="*/ 836390 h 1547622"/>
                <a:gd name="connsiteX64" fmla="*/ 776573 w 1126712"/>
                <a:gd name="connsiteY64" fmla="*/ 851725 h 1547622"/>
                <a:gd name="connsiteX65" fmla="*/ 762000 w 1126712"/>
                <a:gd name="connsiteY65" fmla="*/ 872395 h 1547622"/>
                <a:gd name="connsiteX66" fmla="*/ 722852 w 1126712"/>
                <a:gd name="connsiteY66" fmla="*/ 877919 h 1547622"/>
                <a:gd name="connsiteX67" fmla="*/ 712756 w 1126712"/>
                <a:gd name="connsiteY67" fmla="*/ 904589 h 1547622"/>
                <a:gd name="connsiteX68" fmla="*/ 710089 w 1126712"/>
                <a:gd name="connsiteY68" fmla="*/ 886587 h 1547622"/>
                <a:gd name="connsiteX69" fmla="*/ 710089 w 1126712"/>
                <a:gd name="connsiteY69" fmla="*/ 886587 h 1547622"/>
                <a:gd name="connsiteX70" fmla="*/ 706946 w 1126712"/>
                <a:gd name="connsiteY70" fmla="*/ 886587 h 1547622"/>
                <a:gd name="connsiteX71" fmla="*/ 706946 w 1126712"/>
                <a:gd name="connsiteY71" fmla="*/ 886587 h 1547622"/>
                <a:gd name="connsiteX72" fmla="*/ 684752 w 1126712"/>
                <a:gd name="connsiteY72" fmla="*/ 936879 h 1547622"/>
                <a:gd name="connsiteX73" fmla="*/ 696087 w 1126712"/>
                <a:gd name="connsiteY73" fmla="*/ 945166 h 1547622"/>
                <a:gd name="connsiteX74" fmla="*/ 659130 w 1126712"/>
                <a:gd name="connsiteY74" fmla="*/ 951166 h 1547622"/>
                <a:gd name="connsiteX75" fmla="*/ 626078 w 1126712"/>
                <a:gd name="connsiteY75" fmla="*/ 1006792 h 1547622"/>
                <a:gd name="connsiteX76" fmla="*/ 628269 w 1126712"/>
                <a:gd name="connsiteY76" fmla="*/ 1038320 h 1547622"/>
                <a:gd name="connsiteX77" fmla="*/ 610267 w 1126712"/>
                <a:gd name="connsiteY77" fmla="*/ 1049750 h 1547622"/>
                <a:gd name="connsiteX78" fmla="*/ 630746 w 1126712"/>
                <a:gd name="connsiteY78" fmla="*/ 1060037 h 1547622"/>
                <a:gd name="connsiteX79" fmla="*/ 630746 w 1126712"/>
                <a:gd name="connsiteY79" fmla="*/ 1060037 h 1547622"/>
                <a:gd name="connsiteX80" fmla="*/ 637889 w 1126712"/>
                <a:gd name="connsiteY80" fmla="*/ 1060037 h 1547622"/>
                <a:gd name="connsiteX81" fmla="*/ 637889 w 1126712"/>
                <a:gd name="connsiteY81" fmla="*/ 1060037 h 1547622"/>
                <a:gd name="connsiteX82" fmla="*/ 648176 w 1126712"/>
                <a:gd name="connsiteY82" fmla="*/ 1059656 h 1547622"/>
                <a:gd name="connsiteX83" fmla="*/ 648176 w 1126712"/>
                <a:gd name="connsiteY83" fmla="*/ 1059656 h 1547622"/>
                <a:gd name="connsiteX84" fmla="*/ 654368 w 1126712"/>
                <a:gd name="connsiteY84" fmla="*/ 1059656 h 1547622"/>
                <a:gd name="connsiteX85" fmla="*/ 654368 w 1126712"/>
                <a:gd name="connsiteY85" fmla="*/ 1059656 h 1547622"/>
                <a:gd name="connsiteX86" fmla="*/ 675608 w 1126712"/>
                <a:gd name="connsiteY86" fmla="*/ 1046131 h 1547622"/>
                <a:gd name="connsiteX87" fmla="*/ 686372 w 1126712"/>
                <a:gd name="connsiteY87" fmla="*/ 1055370 h 1547622"/>
                <a:gd name="connsiteX88" fmla="*/ 665321 w 1126712"/>
                <a:gd name="connsiteY88" fmla="*/ 1129570 h 1547622"/>
                <a:gd name="connsiteX89" fmla="*/ 735711 w 1126712"/>
                <a:gd name="connsiteY89" fmla="*/ 1123759 h 1547622"/>
                <a:gd name="connsiteX90" fmla="*/ 754571 w 1126712"/>
                <a:gd name="connsiteY90" fmla="*/ 1197292 h 1547622"/>
                <a:gd name="connsiteX91" fmla="*/ 823817 w 1126712"/>
                <a:gd name="connsiteY91" fmla="*/ 1208437 h 1547622"/>
                <a:gd name="connsiteX92" fmla="*/ 830199 w 1126712"/>
                <a:gd name="connsiteY92" fmla="*/ 1239107 h 1547622"/>
                <a:gd name="connsiteX93" fmla="*/ 786289 w 1126712"/>
                <a:gd name="connsiteY93" fmla="*/ 1280446 h 1547622"/>
                <a:gd name="connsiteX94" fmla="*/ 843058 w 1126712"/>
                <a:gd name="connsiteY94" fmla="*/ 1303592 h 1547622"/>
                <a:gd name="connsiteX95" fmla="*/ 835152 w 1126712"/>
                <a:gd name="connsiteY95" fmla="*/ 1353979 h 1547622"/>
                <a:gd name="connsiteX96" fmla="*/ 835152 w 1126712"/>
                <a:gd name="connsiteY96" fmla="*/ 1353979 h 1547622"/>
                <a:gd name="connsiteX97" fmla="*/ 778574 w 1126712"/>
                <a:gd name="connsiteY97" fmla="*/ 1393602 h 1547622"/>
                <a:gd name="connsiteX98" fmla="*/ 772287 w 1126712"/>
                <a:gd name="connsiteY98" fmla="*/ 1421892 h 1547622"/>
                <a:gd name="connsiteX99" fmla="*/ 714851 w 1126712"/>
                <a:gd name="connsiteY99" fmla="*/ 1425797 h 1547622"/>
                <a:gd name="connsiteX100" fmla="*/ 693420 w 1126712"/>
                <a:gd name="connsiteY100" fmla="*/ 1494663 h 1547622"/>
                <a:gd name="connsiteX101" fmla="*/ 671417 w 1126712"/>
                <a:gd name="connsiteY101" fmla="*/ 1511332 h 1547622"/>
                <a:gd name="connsiteX102" fmla="*/ 674942 w 1126712"/>
                <a:gd name="connsiteY102" fmla="*/ 1532668 h 1547622"/>
                <a:gd name="connsiteX103" fmla="*/ 632936 w 1126712"/>
                <a:gd name="connsiteY103" fmla="*/ 1540669 h 1547622"/>
                <a:gd name="connsiteX104" fmla="*/ 605314 w 1126712"/>
                <a:gd name="connsiteY104" fmla="*/ 1528001 h 1547622"/>
                <a:gd name="connsiteX105" fmla="*/ 582644 w 1126712"/>
                <a:gd name="connsiteY105" fmla="*/ 1547241 h 1547622"/>
                <a:gd name="connsiteX106" fmla="*/ 550355 w 1126712"/>
                <a:gd name="connsiteY106" fmla="*/ 1547622 h 1547622"/>
                <a:gd name="connsiteX107" fmla="*/ 545783 w 1126712"/>
                <a:gd name="connsiteY107" fmla="*/ 1451039 h 1547622"/>
                <a:gd name="connsiteX108" fmla="*/ 466820 w 1126712"/>
                <a:gd name="connsiteY108" fmla="*/ 1433418 h 1547622"/>
                <a:gd name="connsiteX109" fmla="*/ 479584 w 1126712"/>
                <a:gd name="connsiteY109" fmla="*/ 1409700 h 1547622"/>
                <a:gd name="connsiteX110" fmla="*/ 449580 w 1126712"/>
                <a:gd name="connsiteY110" fmla="*/ 1296353 h 1547622"/>
                <a:gd name="connsiteX111" fmla="*/ 411480 w 1126712"/>
                <a:gd name="connsiteY111" fmla="*/ 1297019 h 1547622"/>
                <a:gd name="connsiteX112" fmla="*/ 392335 w 1126712"/>
                <a:gd name="connsiteY112" fmla="*/ 1271397 h 1547622"/>
                <a:gd name="connsiteX113" fmla="*/ 343757 w 1126712"/>
                <a:gd name="connsiteY113" fmla="*/ 1255300 h 1547622"/>
                <a:gd name="connsiteX114" fmla="*/ 311849 w 1126712"/>
                <a:gd name="connsiteY114" fmla="*/ 1160812 h 1547622"/>
                <a:gd name="connsiteX115" fmla="*/ 331946 w 1126712"/>
                <a:gd name="connsiteY115" fmla="*/ 1130617 h 1547622"/>
                <a:gd name="connsiteX116" fmla="*/ 309086 w 1126712"/>
                <a:gd name="connsiteY116" fmla="*/ 1113758 h 1547622"/>
                <a:gd name="connsiteX117" fmla="*/ 313087 w 1126712"/>
                <a:gd name="connsiteY117" fmla="*/ 1076706 h 1547622"/>
                <a:gd name="connsiteX118" fmla="*/ 264509 w 1126712"/>
                <a:gd name="connsiteY118" fmla="*/ 1092327 h 1547622"/>
                <a:gd name="connsiteX119" fmla="*/ 230124 w 1126712"/>
                <a:gd name="connsiteY119" fmla="*/ 1061656 h 1547622"/>
                <a:gd name="connsiteX120" fmla="*/ 174117 w 1126712"/>
                <a:gd name="connsiteY120" fmla="*/ 1052131 h 1547622"/>
                <a:gd name="connsiteX121" fmla="*/ 184975 w 1126712"/>
                <a:gd name="connsiteY121" fmla="*/ 1064895 h 1547622"/>
                <a:gd name="connsiteX122" fmla="*/ 165640 w 1126712"/>
                <a:gd name="connsiteY122" fmla="*/ 1082421 h 1547622"/>
                <a:gd name="connsiteX123" fmla="*/ 141351 w 1126712"/>
                <a:gd name="connsiteY123" fmla="*/ 1037844 h 1547622"/>
                <a:gd name="connsiteX124" fmla="*/ 104966 w 1126712"/>
                <a:gd name="connsiteY124" fmla="*/ 1031081 h 1547622"/>
                <a:gd name="connsiteX125" fmla="*/ 100298 w 1126712"/>
                <a:gd name="connsiteY125" fmla="*/ 1007555 h 1547622"/>
                <a:gd name="connsiteX126" fmla="*/ 69628 w 1126712"/>
                <a:gd name="connsiteY126" fmla="*/ 1021747 h 1547622"/>
                <a:gd name="connsiteX127" fmla="*/ 47530 w 1126712"/>
                <a:gd name="connsiteY127" fmla="*/ 1010793 h 1547622"/>
                <a:gd name="connsiteX128" fmla="*/ 32004 w 1126712"/>
                <a:gd name="connsiteY128" fmla="*/ 966406 h 1547622"/>
                <a:gd name="connsiteX129" fmla="*/ 0 w 1126712"/>
                <a:gd name="connsiteY129" fmla="*/ 946690 h 1547622"/>
                <a:gd name="connsiteX130" fmla="*/ 0 w 1126712"/>
                <a:gd name="connsiteY130" fmla="*/ 946690 h 1547622"/>
                <a:gd name="connsiteX131" fmla="*/ 22670 w 1126712"/>
                <a:gd name="connsiteY131" fmla="*/ 906304 h 1547622"/>
                <a:gd name="connsiteX132" fmla="*/ 16383 w 1126712"/>
                <a:gd name="connsiteY132" fmla="*/ 846963 h 1547622"/>
                <a:gd name="connsiteX133" fmla="*/ 39243 w 1126712"/>
                <a:gd name="connsiteY133" fmla="*/ 841343 h 1547622"/>
                <a:gd name="connsiteX134" fmla="*/ 44577 w 1126712"/>
                <a:gd name="connsiteY134" fmla="*/ 854392 h 1547622"/>
                <a:gd name="connsiteX135" fmla="*/ 50864 w 1126712"/>
                <a:gd name="connsiteY135" fmla="*/ 841057 h 1547622"/>
                <a:gd name="connsiteX136" fmla="*/ 125349 w 1126712"/>
                <a:gd name="connsiteY136" fmla="*/ 828199 h 1547622"/>
                <a:gd name="connsiteX137" fmla="*/ 125349 w 1126712"/>
                <a:gd name="connsiteY137" fmla="*/ 828199 h 1547622"/>
                <a:gd name="connsiteX138" fmla="*/ 121730 w 1126712"/>
                <a:gd name="connsiteY138" fmla="*/ 828484 h 1547622"/>
                <a:gd name="connsiteX139" fmla="*/ 121730 w 1126712"/>
                <a:gd name="connsiteY139" fmla="*/ 828484 h 1547622"/>
                <a:gd name="connsiteX140" fmla="*/ 117729 w 1126712"/>
                <a:gd name="connsiteY140" fmla="*/ 811530 h 1547622"/>
                <a:gd name="connsiteX141" fmla="*/ 185547 w 1126712"/>
                <a:gd name="connsiteY141" fmla="*/ 772287 h 1547622"/>
                <a:gd name="connsiteX142" fmla="*/ 228600 w 1126712"/>
                <a:gd name="connsiteY142" fmla="*/ 781622 h 1547622"/>
                <a:gd name="connsiteX143" fmla="*/ 225838 w 1126712"/>
                <a:gd name="connsiteY143" fmla="*/ 759428 h 1547622"/>
                <a:gd name="connsiteX144" fmla="*/ 209359 w 1126712"/>
                <a:gd name="connsiteY144" fmla="*/ 756856 h 1547622"/>
                <a:gd name="connsiteX145" fmla="*/ 216408 w 1126712"/>
                <a:gd name="connsiteY145" fmla="*/ 712851 h 1547622"/>
                <a:gd name="connsiteX146" fmla="*/ 188500 w 1126712"/>
                <a:gd name="connsiteY146" fmla="*/ 683038 h 1547622"/>
                <a:gd name="connsiteX147" fmla="*/ 209550 w 1126712"/>
                <a:gd name="connsiteY147" fmla="*/ 653701 h 1547622"/>
                <a:gd name="connsiteX148" fmla="*/ 192215 w 1126712"/>
                <a:gd name="connsiteY148" fmla="*/ 626364 h 1547622"/>
                <a:gd name="connsiteX149" fmla="*/ 206121 w 1126712"/>
                <a:gd name="connsiteY149" fmla="*/ 607028 h 1547622"/>
                <a:gd name="connsiteX150" fmla="*/ 201168 w 1126712"/>
                <a:gd name="connsiteY150" fmla="*/ 566738 h 1547622"/>
                <a:gd name="connsiteX151" fmla="*/ 260509 w 1126712"/>
                <a:gd name="connsiteY151" fmla="*/ 589216 h 1547622"/>
                <a:gd name="connsiteX152" fmla="*/ 233363 w 1126712"/>
                <a:gd name="connsiteY152" fmla="*/ 511588 h 1547622"/>
                <a:gd name="connsiteX153" fmla="*/ 332804 w 1126712"/>
                <a:gd name="connsiteY153" fmla="*/ 507111 h 1547622"/>
                <a:gd name="connsiteX154" fmla="*/ 329946 w 1126712"/>
                <a:gd name="connsiteY154" fmla="*/ 456819 h 1547622"/>
                <a:gd name="connsiteX155" fmla="*/ 290798 w 1126712"/>
                <a:gd name="connsiteY155" fmla="*/ 439864 h 1547622"/>
                <a:gd name="connsiteX156" fmla="*/ 264890 w 1126712"/>
                <a:gd name="connsiteY156" fmla="*/ 368522 h 1547622"/>
                <a:gd name="connsiteX157" fmla="*/ 318611 w 1126712"/>
                <a:gd name="connsiteY157" fmla="*/ 328517 h 1547622"/>
                <a:gd name="connsiteX158" fmla="*/ 277559 w 1126712"/>
                <a:gd name="connsiteY158" fmla="*/ 279082 h 1547622"/>
                <a:gd name="connsiteX159" fmla="*/ 305943 w 1126712"/>
                <a:gd name="connsiteY159" fmla="*/ 272034 h 1547622"/>
                <a:gd name="connsiteX160" fmla="*/ 312992 w 1126712"/>
                <a:gd name="connsiteY160" fmla="*/ 242792 h 1547622"/>
                <a:gd name="connsiteX161" fmla="*/ 344138 w 1126712"/>
                <a:gd name="connsiteY161" fmla="*/ 218122 h 1547622"/>
                <a:gd name="connsiteX162" fmla="*/ 356807 w 1126712"/>
                <a:gd name="connsiteY162" fmla="*/ 165925 h 1547622"/>
                <a:gd name="connsiteX163" fmla="*/ 340042 w 1126712"/>
                <a:gd name="connsiteY163" fmla="*/ 130302 h 1547622"/>
                <a:gd name="connsiteX164" fmla="*/ 362236 w 1126712"/>
                <a:gd name="connsiteY164" fmla="*/ 114490 h 1547622"/>
                <a:gd name="connsiteX165" fmla="*/ 361569 w 1126712"/>
                <a:gd name="connsiteY165" fmla="*/ 86678 h 1547622"/>
                <a:gd name="connsiteX166" fmla="*/ 384715 w 1126712"/>
                <a:gd name="connsiteY166" fmla="*/ 74866 h 154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1126712" h="1547622">
                  <a:moveTo>
                    <a:pt x="367284" y="43434"/>
                  </a:moveTo>
                  <a:lnTo>
                    <a:pt x="478346" y="23622"/>
                  </a:lnTo>
                  <a:lnTo>
                    <a:pt x="493205" y="38576"/>
                  </a:lnTo>
                  <a:lnTo>
                    <a:pt x="513969" y="3143"/>
                  </a:lnTo>
                  <a:lnTo>
                    <a:pt x="532829" y="0"/>
                  </a:lnTo>
                  <a:lnTo>
                    <a:pt x="601123" y="58769"/>
                  </a:lnTo>
                  <a:lnTo>
                    <a:pt x="620363" y="53245"/>
                  </a:lnTo>
                  <a:lnTo>
                    <a:pt x="639985" y="84106"/>
                  </a:lnTo>
                  <a:lnTo>
                    <a:pt x="656463" y="76771"/>
                  </a:lnTo>
                  <a:lnTo>
                    <a:pt x="691039" y="104775"/>
                  </a:lnTo>
                  <a:lnTo>
                    <a:pt x="716661" y="89154"/>
                  </a:lnTo>
                  <a:lnTo>
                    <a:pt x="712756" y="63151"/>
                  </a:lnTo>
                  <a:lnTo>
                    <a:pt x="749808" y="50959"/>
                  </a:lnTo>
                  <a:lnTo>
                    <a:pt x="744855" y="72104"/>
                  </a:lnTo>
                  <a:lnTo>
                    <a:pt x="768001" y="100394"/>
                  </a:lnTo>
                  <a:lnTo>
                    <a:pt x="790861" y="82201"/>
                  </a:lnTo>
                  <a:lnTo>
                    <a:pt x="803148" y="90202"/>
                  </a:lnTo>
                  <a:lnTo>
                    <a:pt x="841820" y="146590"/>
                  </a:lnTo>
                  <a:lnTo>
                    <a:pt x="852297" y="196310"/>
                  </a:lnTo>
                  <a:lnTo>
                    <a:pt x="905447" y="177451"/>
                  </a:lnTo>
                  <a:lnTo>
                    <a:pt x="951738" y="201358"/>
                  </a:lnTo>
                  <a:lnTo>
                    <a:pt x="955262" y="229933"/>
                  </a:lnTo>
                  <a:lnTo>
                    <a:pt x="998792" y="219551"/>
                  </a:lnTo>
                  <a:lnTo>
                    <a:pt x="998792" y="219551"/>
                  </a:lnTo>
                  <a:lnTo>
                    <a:pt x="1049084" y="258318"/>
                  </a:lnTo>
                  <a:lnTo>
                    <a:pt x="1046988" y="272034"/>
                  </a:lnTo>
                  <a:lnTo>
                    <a:pt x="1025747" y="263080"/>
                  </a:lnTo>
                  <a:lnTo>
                    <a:pt x="1000220" y="320040"/>
                  </a:lnTo>
                  <a:lnTo>
                    <a:pt x="972693" y="312611"/>
                  </a:lnTo>
                  <a:lnTo>
                    <a:pt x="986314" y="350520"/>
                  </a:lnTo>
                  <a:lnTo>
                    <a:pt x="1054322" y="358235"/>
                  </a:lnTo>
                  <a:lnTo>
                    <a:pt x="1074134" y="374713"/>
                  </a:lnTo>
                  <a:lnTo>
                    <a:pt x="1057656" y="385286"/>
                  </a:lnTo>
                  <a:lnTo>
                    <a:pt x="1059180" y="406622"/>
                  </a:lnTo>
                  <a:lnTo>
                    <a:pt x="1098518" y="412623"/>
                  </a:lnTo>
                  <a:lnTo>
                    <a:pt x="1092422" y="440912"/>
                  </a:lnTo>
                  <a:lnTo>
                    <a:pt x="1061276" y="442531"/>
                  </a:lnTo>
                  <a:lnTo>
                    <a:pt x="1019842" y="502539"/>
                  </a:lnTo>
                  <a:lnTo>
                    <a:pt x="1085564" y="516160"/>
                  </a:lnTo>
                  <a:lnTo>
                    <a:pt x="1092232" y="540830"/>
                  </a:lnTo>
                  <a:lnTo>
                    <a:pt x="1114139" y="547878"/>
                  </a:lnTo>
                  <a:lnTo>
                    <a:pt x="1114139" y="547878"/>
                  </a:lnTo>
                  <a:lnTo>
                    <a:pt x="1126712" y="574929"/>
                  </a:lnTo>
                  <a:lnTo>
                    <a:pt x="1084898" y="576263"/>
                  </a:lnTo>
                  <a:lnTo>
                    <a:pt x="1084135" y="594265"/>
                  </a:lnTo>
                  <a:lnTo>
                    <a:pt x="1057085" y="607505"/>
                  </a:lnTo>
                  <a:lnTo>
                    <a:pt x="975551" y="602456"/>
                  </a:lnTo>
                  <a:lnTo>
                    <a:pt x="945642" y="629983"/>
                  </a:lnTo>
                  <a:lnTo>
                    <a:pt x="907733" y="636937"/>
                  </a:lnTo>
                  <a:lnTo>
                    <a:pt x="870966" y="626555"/>
                  </a:lnTo>
                  <a:lnTo>
                    <a:pt x="851154" y="645414"/>
                  </a:lnTo>
                  <a:lnTo>
                    <a:pt x="855917" y="670370"/>
                  </a:lnTo>
                  <a:lnTo>
                    <a:pt x="832009" y="664845"/>
                  </a:lnTo>
                  <a:lnTo>
                    <a:pt x="832009" y="664845"/>
                  </a:lnTo>
                  <a:lnTo>
                    <a:pt x="828961" y="665797"/>
                  </a:lnTo>
                  <a:lnTo>
                    <a:pt x="828961" y="665797"/>
                  </a:lnTo>
                  <a:lnTo>
                    <a:pt x="852488" y="683609"/>
                  </a:lnTo>
                  <a:lnTo>
                    <a:pt x="848297" y="712184"/>
                  </a:lnTo>
                  <a:lnTo>
                    <a:pt x="775907" y="715899"/>
                  </a:lnTo>
                  <a:lnTo>
                    <a:pt x="743426" y="741426"/>
                  </a:lnTo>
                  <a:lnTo>
                    <a:pt x="753618" y="770382"/>
                  </a:lnTo>
                  <a:lnTo>
                    <a:pt x="812673" y="799909"/>
                  </a:lnTo>
                  <a:lnTo>
                    <a:pt x="806196" y="820198"/>
                  </a:lnTo>
                  <a:lnTo>
                    <a:pt x="764000" y="836390"/>
                  </a:lnTo>
                  <a:lnTo>
                    <a:pt x="776573" y="851725"/>
                  </a:lnTo>
                  <a:lnTo>
                    <a:pt x="762000" y="872395"/>
                  </a:lnTo>
                  <a:lnTo>
                    <a:pt x="722852" y="877919"/>
                  </a:lnTo>
                  <a:lnTo>
                    <a:pt x="712756" y="904589"/>
                  </a:lnTo>
                  <a:lnTo>
                    <a:pt x="710089" y="886587"/>
                  </a:lnTo>
                  <a:lnTo>
                    <a:pt x="710089" y="886587"/>
                  </a:lnTo>
                  <a:lnTo>
                    <a:pt x="706946" y="886587"/>
                  </a:lnTo>
                  <a:lnTo>
                    <a:pt x="706946" y="886587"/>
                  </a:lnTo>
                  <a:lnTo>
                    <a:pt x="684752" y="936879"/>
                  </a:lnTo>
                  <a:lnTo>
                    <a:pt x="696087" y="945166"/>
                  </a:lnTo>
                  <a:lnTo>
                    <a:pt x="659130" y="951166"/>
                  </a:lnTo>
                  <a:lnTo>
                    <a:pt x="626078" y="1006792"/>
                  </a:lnTo>
                  <a:lnTo>
                    <a:pt x="628269" y="1038320"/>
                  </a:lnTo>
                  <a:lnTo>
                    <a:pt x="610267" y="1049750"/>
                  </a:lnTo>
                  <a:lnTo>
                    <a:pt x="630746" y="1060037"/>
                  </a:lnTo>
                  <a:lnTo>
                    <a:pt x="630746" y="1060037"/>
                  </a:lnTo>
                  <a:lnTo>
                    <a:pt x="637889" y="1060037"/>
                  </a:lnTo>
                  <a:lnTo>
                    <a:pt x="637889" y="1060037"/>
                  </a:lnTo>
                  <a:lnTo>
                    <a:pt x="648176" y="1059656"/>
                  </a:lnTo>
                  <a:lnTo>
                    <a:pt x="648176" y="1059656"/>
                  </a:lnTo>
                  <a:lnTo>
                    <a:pt x="654368" y="1059656"/>
                  </a:lnTo>
                  <a:lnTo>
                    <a:pt x="654368" y="1059656"/>
                  </a:lnTo>
                  <a:lnTo>
                    <a:pt x="675608" y="1046131"/>
                  </a:lnTo>
                  <a:lnTo>
                    <a:pt x="686372" y="1055370"/>
                  </a:lnTo>
                  <a:lnTo>
                    <a:pt x="665321" y="1129570"/>
                  </a:lnTo>
                  <a:lnTo>
                    <a:pt x="735711" y="1123759"/>
                  </a:lnTo>
                  <a:lnTo>
                    <a:pt x="754571" y="1197292"/>
                  </a:lnTo>
                  <a:lnTo>
                    <a:pt x="823817" y="1208437"/>
                  </a:lnTo>
                  <a:lnTo>
                    <a:pt x="830199" y="1239107"/>
                  </a:lnTo>
                  <a:lnTo>
                    <a:pt x="786289" y="1280446"/>
                  </a:lnTo>
                  <a:lnTo>
                    <a:pt x="843058" y="1303592"/>
                  </a:lnTo>
                  <a:lnTo>
                    <a:pt x="835152" y="1353979"/>
                  </a:lnTo>
                  <a:lnTo>
                    <a:pt x="835152" y="1353979"/>
                  </a:lnTo>
                  <a:lnTo>
                    <a:pt x="778574" y="1393602"/>
                  </a:lnTo>
                  <a:lnTo>
                    <a:pt x="772287" y="1421892"/>
                  </a:lnTo>
                  <a:lnTo>
                    <a:pt x="714851" y="1425797"/>
                  </a:lnTo>
                  <a:lnTo>
                    <a:pt x="693420" y="1494663"/>
                  </a:lnTo>
                  <a:lnTo>
                    <a:pt x="671417" y="1511332"/>
                  </a:lnTo>
                  <a:lnTo>
                    <a:pt x="674942" y="1532668"/>
                  </a:lnTo>
                  <a:lnTo>
                    <a:pt x="632936" y="1540669"/>
                  </a:lnTo>
                  <a:lnTo>
                    <a:pt x="605314" y="1528001"/>
                  </a:lnTo>
                  <a:lnTo>
                    <a:pt x="582644" y="1547241"/>
                  </a:lnTo>
                  <a:lnTo>
                    <a:pt x="550355" y="1547622"/>
                  </a:lnTo>
                  <a:lnTo>
                    <a:pt x="545783" y="1451039"/>
                  </a:lnTo>
                  <a:lnTo>
                    <a:pt x="466820" y="1433418"/>
                  </a:lnTo>
                  <a:lnTo>
                    <a:pt x="479584" y="1409700"/>
                  </a:lnTo>
                  <a:lnTo>
                    <a:pt x="449580" y="1296353"/>
                  </a:lnTo>
                  <a:lnTo>
                    <a:pt x="411480" y="1297019"/>
                  </a:lnTo>
                  <a:lnTo>
                    <a:pt x="392335" y="1271397"/>
                  </a:lnTo>
                  <a:lnTo>
                    <a:pt x="343757" y="1255300"/>
                  </a:lnTo>
                  <a:lnTo>
                    <a:pt x="311849" y="1160812"/>
                  </a:lnTo>
                  <a:lnTo>
                    <a:pt x="331946" y="1130617"/>
                  </a:lnTo>
                  <a:lnTo>
                    <a:pt x="309086" y="1113758"/>
                  </a:lnTo>
                  <a:lnTo>
                    <a:pt x="313087" y="1076706"/>
                  </a:lnTo>
                  <a:lnTo>
                    <a:pt x="264509" y="1092327"/>
                  </a:lnTo>
                  <a:lnTo>
                    <a:pt x="230124" y="1061656"/>
                  </a:lnTo>
                  <a:lnTo>
                    <a:pt x="174117" y="1052131"/>
                  </a:lnTo>
                  <a:lnTo>
                    <a:pt x="184975" y="1064895"/>
                  </a:lnTo>
                  <a:lnTo>
                    <a:pt x="165640" y="1082421"/>
                  </a:lnTo>
                  <a:lnTo>
                    <a:pt x="141351" y="1037844"/>
                  </a:lnTo>
                  <a:lnTo>
                    <a:pt x="104966" y="1031081"/>
                  </a:lnTo>
                  <a:lnTo>
                    <a:pt x="100298" y="1007555"/>
                  </a:lnTo>
                  <a:lnTo>
                    <a:pt x="69628" y="1021747"/>
                  </a:lnTo>
                  <a:lnTo>
                    <a:pt x="47530" y="1010793"/>
                  </a:lnTo>
                  <a:lnTo>
                    <a:pt x="32004" y="966406"/>
                  </a:lnTo>
                  <a:lnTo>
                    <a:pt x="0" y="946690"/>
                  </a:lnTo>
                  <a:lnTo>
                    <a:pt x="0" y="946690"/>
                  </a:lnTo>
                  <a:lnTo>
                    <a:pt x="22670" y="906304"/>
                  </a:lnTo>
                  <a:lnTo>
                    <a:pt x="16383" y="846963"/>
                  </a:lnTo>
                  <a:lnTo>
                    <a:pt x="39243" y="841343"/>
                  </a:lnTo>
                  <a:lnTo>
                    <a:pt x="44577" y="854392"/>
                  </a:lnTo>
                  <a:lnTo>
                    <a:pt x="50864" y="841057"/>
                  </a:lnTo>
                  <a:lnTo>
                    <a:pt x="125349" y="828199"/>
                  </a:lnTo>
                  <a:lnTo>
                    <a:pt x="125349" y="828199"/>
                  </a:lnTo>
                  <a:lnTo>
                    <a:pt x="121730" y="828484"/>
                  </a:lnTo>
                  <a:lnTo>
                    <a:pt x="121730" y="828484"/>
                  </a:lnTo>
                  <a:lnTo>
                    <a:pt x="117729" y="811530"/>
                  </a:lnTo>
                  <a:lnTo>
                    <a:pt x="185547" y="772287"/>
                  </a:lnTo>
                  <a:lnTo>
                    <a:pt x="228600" y="781622"/>
                  </a:lnTo>
                  <a:lnTo>
                    <a:pt x="225838" y="759428"/>
                  </a:lnTo>
                  <a:lnTo>
                    <a:pt x="209359" y="756856"/>
                  </a:lnTo>
                  <a:lnTo>
                    <a:pt x="216408" y="712851"/>
                  </a:lnTo>
                  <a:lnTo>
                    <a:pt x="188500" y="683038"/>
                  </a:lnTo>
                  <a:lnTo>
                    <a:pt x="209550" y="653701"/>
                  </a:lnTo>
                  <a:lnTo>
                    <a:pt x="192215" y="626364"/>
                  </a:lnTo>
                  <a:lnTo>
                    <a:pt x="206121" y="607028"/>
                  </a:lnTo>
                  <a:lnTo>
                    <a:pt x="201168" y="566738"/>
                  </a:lnTo>
                  <a:lnTo>
                    <a:pt x="260509" y="589216"/>
                  </a:lnTo>
                  <a:lnTo>
                    <a:pt x="233363" y="511588"/>
                  </a:lnTo>
                  <a:lnTo>
                    <a:pt x="332804" y="507111"/>
                  </a:lnTo>
                  <a:lnTo>
                    <a:pt x="329946" y="456819"/>
                  </a:lnTo>
                  <a:lnTo>
                    <a:pt x="290798" y="439864"/>
                  </a:lnTo>
                  <a:lnTo>
                    <a:pt x="264890" y="368522"/>
                  </a:lnTo>
                  <a:lnTo>
                    <a:pt x="318611" y="328517"/>
                  </a:lnTo>
                  <a:lnTo>
                    <a:pt x="277559" y="279082"/>
                  </a:lnTo>
                  <a:lnTo>
                    <a:pt x="305943" y="272034"/>
                  </a:lnTo>
                  <a:lnTo>
                    <a:pt x="312992" y="242792"/>
                  </a:lnTo>
                  <a:lnTo>
                    <a:pt x="344138" y="218122"/>
                  </a:lnTo>
                  <a:lnTo>
                    <a:pt x="356807" y="165925"/>
                  </a:lnTo>
                  <a:lnTo>
                    <a:pt x="340042" y="130302"/>
                  </a:lnTo>
                  <a:lnTo>
                    <a:pt x="362236" y="114490"/>
                  </a:lnTo>
                  <a:lnTo>
                    <a:pt x="361569" y="86678"/>
                  </a:lnTo>
                  <a:lnTo>
                    <a:pt x="384715" y="74866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Grafika 2">
              <a:extLst>
                <a:ext uri="{FF2B5EF4-FFF2-40B4-BE49-F238E27FC236}">
                  <a16:creationId xmlns:a16="http://schemas.microsoft.com/office/drawing/2014/main" id="{C44FABDA-6CC6-4C91-B14F-31C3740714FB}"/>
                </a:ext>
              </a:extLst>
            </p:cNvPr>
            <p:cNvSpPr/>
            <p:nvPr/>
          </p:nvSpPr>
          <p:spPr>
            <a:xfrm>
              <a:off x="10493693" y="2090972"/>
              <a:ext cx="1256918" cy="1063180"/>
            </a:xfrm>
            <a:custGeom>
              <a:avLst/>
              <a:gdLst>
                <a:gd name="connsiteX0" fmla="*/ 419671 w 1256918"/>
                <a:gd name="connsiteY0" fmla="*/ 0 h 1063180"/>
                <a:gd name="connsiteX1" fmla="*/ 471392 w 1256918"/>
                <a:gd name="connsiteY1" fmla="*/ 8001 h 1063180"/>
                <a:gd name="connsiteX2" fmla="*/ 458914 w 1256918"/>
                <a:gd name="connsiteY2" fmla="*/ 35623 h 1063180"/>
                <a:gd name="connsiteX3" fmla="*/ 483870 w 1256918"/>
                <a:gd name="connsiteY3" fmla="*/ 53340 h 1063180"/>
                <a:gd name="connsiteX4" fmla="*/ 492538 w 1256918"/>
                <a:gd name="connsiteY4" fmla="*/ 107156 h 1063180"/>
                <a:gd name="connsiteX5" fmla="*/ 522922 w 1256918"/>
                <a:gd name="connsiteY5" fmla="*/ 97822 h 1063180"/>
                <a:gd name="connsiteX6" fmla="*/ 576739 w 1256918"/>
                <a:gd name="connsiteY6" fmla="*/ 144399 h 1063180"/>
                <a:gd name="connsiteX7" fmla="*/ 569976 w 1256918"/>
                <a:gd name="connsiteY7" fmla="*/ 186595 h 1063180"/>
                <a:gd name="connsiteX8" fmla="*/ 588455 w 1256918"/>
                <a:gd name="connsiteY8" fmla="*/ 165830 h 1063180"/>
                <a:gd name="connsiteX9" fmla="*/ 669417 w 1256918"/>
                <a:gd name="connsiteY9" fmla="*/ 208312 h 1063180"/>
                <a:gd name="connsiteX10" fmla="*/ 670084 w 1256918"/>
                <a:gd name="connsiteY10" fmla="*/ 193262 h 1063180"/>
                <a:gd name="connsiteX11" fmla="*/ 689229 w 1256918"/>
                <a:gd name="connsiteY11" fmla="*/ 200692 h 1063180"/>
                <a:gd name="connsiteX12" fmla="*/ 691420 w 1256918"/>
                <a:gd name="connsiteY12" fmla="*/ 167640 h 1063180"/>
                <a:gd name="connsiteX13" fmla="*/ 721519 w 1256918"/>
                <a:gd name="connsiteY13" fmla="*/ 191548 h 1063180"/>
                <a:gd name="connsiteX14" fmla="*/ 743236 w 1256918"/>
                <a:gd name="connsiteY14" fmla="*/ 171259 h 1063180"/>
                <a:gd name="connsiteX15" fmla="*/ 750951 w 1256918"/>
                <a:gd name="connsiteY15" fmla="*/ 190976 h 1063180"/>
                <a:gd name="connsiteX16" fmla="*/ 786003 w 1256918"/>
                <a:gd name="connsiteY16" fmla="*/ 179356 h 1063180"/>
                <a:gd name="connsiteX17" fmla="*/ 800100 w 1256918"/>
                <a:gd name="connsiteY17" fmla="*/ 126778 h 1063180"/>
                <a:gd name="connsiteX18" fmla="*/ 821341 w 1256918"/>
                <a:gd name="connsiteY18" fmla="*/ 152209 h 1063180"/>
                <a:gd name="connsiteX19" fmla="*/ 804672 w 1256918"/>
                <a:gd name="connsiteY19" fmla="*/ 182308 h 1063180"/>
                <a:gd name="connsiteX20" fmla="*/ 847058 w 1256918"/>
                <a:gd name="connsiteY20" fmla="*/ 205549 h 1063180"/>
                <a:gd name="connsiteX21" fmla="*/ 840677 w 1256918"/>
                <a:gd name="connsiteY21" fmla="*/ 250222 h 1063180"/>
                <a:gd name="connsiteX22" fmla="*/ 956500 w 1256918"/>
                <a:gd name="connsiteY22" fmla="*/ 246031 h 1063180"/>
                <a:gd name="connsiteX23" fmla="*/ 974598 w 1256918"/>
                <a:gd name="connsiteY23" fmla="*/ 287179 h 1063180"/>
                <a:gd name="connsiteX24" fmla="*/ 1021556 w 1256918"/>
                <a:gd name="connsiteY24" fmla="*/ 313087 h 1063180"/>
                <a:gd name="connsiteX25" fmla="*/ 1051465 w 1256918"/>
                <a:gd name="connsiteY25" fmla="*/ 290322 h 1063180"/>
                <a:gd name="connsiteX26" fmla="*/ 1048607 w 1256918"/>
                <a:gd name="connsiteY26" fmla="*/ 271748 h 1063180"/>
                <a:gd name="connsiteX27" fmla="*/ 1068514 w 1256918"/>
                <a:gd name="connsiteY27" fmla="*/ 280702 h 1063180"/>
                <a:gd name="connsiteX28" fmla="*/ 1118711 w 1256918"/>
                <a:gd name="connsiteY28" fmla="*/ 265747 h 1063180"/>
                <a:gd name="connsiteX29" fmla="*/ 1107948 w 1256918"/>
                <a:gd name="connsiteY29" fmla="*/ 255461 h 1063180"/>
                <a:gd name="connsiteX30" fmla="*/ 1144905 w 1256918"/>
                <a:gd name="connsiteY30" fmla="*/ 253937 h 1063180"/>
                <a:gd name="connsiteX31" fmla="*/ 1163955 w 1256918"/>
                <a:gd name="connsiteY31" fmla="*/ 287464 h 1063180"/>
                <a:gd name="connsiteX32" fmla="*/ 1190815 w 1256918"/>
                <a:gd name="connsiteY32" fmla="*/ 289750 h 1063180"/>
                <a:gd name="connsiteX33" fmla="*/ 1221200 w 1256918"/>
                <a:gd name="connsiteY33" fmla="*/ 262699 h 1063180"/>
                <a:gd name="connsiteX34" fmla="*/ 1221200 w 1256918"/>
                <a:gd name="connsiteY34" fmla="*/ 262699 h 1063180"/>
                <a:gd name="connsiteX35" fmla="*/ 1241774 w 1256918"/>
                <a:gd name="connsiteY35" fmla="*/ 471583 h 1063180"/>
                <a:gd name="connsiteX36" fmla="*/ 1256919 w 1256918"/>
                <a:gd name="connsiteY36" fmla="*/ 499491 h 1063180"/>
                <a:gd name="connsiteX37" fmla="*/ 1256919 w 1256918"/>
                <a:gd name="connsiteY37" fmla="*/ 499491 h 1063180"/>
                <a:gd name="connsiteX38" fmla="*/ 1210247 w 1256918"/>
                <a:gd name="connsiteY38" fmla="*/ 654272 h 1063180"/>
                <a:gd name="connsiteX39" fmla="*/ 1192054 w 1256918"/>
                <a:gd name="connsiteY39" fmla="*/ 644366 h 1063180"/>
                <a:gd name="connsiteX40" fmla="*/ 1143572 w 1256918"/>
                <a:gd name="connsiteY40" fmla="*/ 684276 h 1063180"/>
                <a:gd name="connsiteX41" fmla="*/ 1100614 w 1256918"/>
                <a:gd name="connsiteY41" fmla="*/ 766763 h 1063180"/>
                <a:gd name="connsiteX42" fmla="*/ 1013365 w 1256918"/>
                <a:gd name="connsiteY42" fmla="*/ 790289 h 1063180"/>
                <a:gd name="connsiteX43" fmla="*/ 1011841 w 1256918"/>
                <a:gd name="connsiteY43" fmla="*/ 821912 h 1063180"/>
                <a:gd name="connsiteX44" fmla="*/ 934403 w 1256918"/>
                <a:gd name="connsiteY44" fmla="*/ 853345 h 1063180"/>
                <a:gd name="connsiteX45" fmla="*/ 880681 w 1256918"/>
                <a:gd name="connsiteY45" fmla="*/ 911162 h 1063180"/>
                <a:gd name="connsiteX46" fmla="*/ 880681 w 1256918"/>
                <a:gd name="connsiteY46" fmla="*/ 911162 h 1063180"/>
                <a:gd name="connsiteX47" fmla="*/ 875919 w 1256918"/>
                <a:gd name="connsiteY47" fmla="*/ 914590 h 1063180"/>
                <a:gd name="connsiteX48" fmla="*/ 875919 w 1256918"/>
                <a:gd name="connsiteY48" fmla="*/ 914590 h 1063180"/>
                <a:gd name="connsiteX49" fmla="*/ 873538 w 1256918"/>
                <a:gd name="connsiteY49" fmla="*/ 914876 h 1063180"/>
                <a:gd name="connsiteX50" fmla="*/ 873538 w 1256918"/>
                <a:gd name="connsiteY50" fmla="*/ 914876 h 1063180"/>
                <a:gd name="connsiteX51" fmla="*/ 854678 w 1256918"/>
                <a:gd name="connsiteY51" fmla="*/ 937450 h 1063180"/>
                <a:gd name="connsiteX52" fmla="*/ 830199 w 1256918"/>
                <a:gd name="connsiteY52" fmla="*/ 915067 h 1063180"/>
                <a:gd name="connsiteX53" fmla="*/ 785908 w 1256918"/>
                <a:gd name="connsiteY53" fmla="*/ 949738 h 1063180"/>
                <a:gd name="connsiteX54" fmla="*/ 690181 w 1256918"/>
                <a:gd name="connsiteY54" fmla="*/ 959453 h 1063180"/>
                <a:gd name="connsiteX55" fmla="*/ 656558 w 1256918"/>
                <a:gd name="connsiteY55" fmla="*/ 989552 h 1063180"/>
                <a:gd name="connsiteX56" fmla="*/ 629698 w 1256918"/>
                <a:gd name="connsiteY56" fmla="*/ 974884 h 1063180"/>
                <a:gd name="connsiteX57" fmla="*/ 564642 w 1256918"/>
                <a:gd name="connsiteY57" fmla="*/ 1045273 h 1063180"/>
                <a:gd name="connsiteX58" fmla="*/ 413195 w 1256918"/>
                <a:gd name="connsiteY58" fmla="*/ 1063181 h 1063180"/>
                <a:gd name="connsiteX59" fmla="*/ 410528 w 1256918"/>
                <a:gd name="connsiteY59" fmla="*/ 1047369 h 1063180"/>
                <a:gd name="connsiteX60" fmla="*/ 389572 w 1256918"/>
                <a:gd name="connsiteY60" fmla="*/ 1044892 h 1063180"/>
                <a:gd name="connsiteX61" fmla="*/ 402622 w 1256918"/>
                <a:gd name="connsiteY61" fmla="*/ 1020508 h 1063180"/>
                <a:gd name="connsiteX62" fmla="*/ 369761 w 1256918"/>
                <a:gd name="connsiteY62" fmla="*/ 989362 h 1063180"/>
                <a:gd name="connsiteX63" fmla="*/ 384715 w 1256918"/>
                <a:gd name="connsiteY63" fmla="*/ 970121 h 1063180"/>
                <a:gd name="connsiteX64" fmla="*/ 344424 w 1256918"/>
                <a:gd name="connsiteY64" fmla="*/ 940880 h 1063180"/>
                <a:gd name="connsiteX65" fmla="*/ 342710 w 1256918"/>
                <a:gd name="connsiteY65" fmla="*/ 916591 h 1063180"/>
                <a:gd name="connsiteX66" fmla="*/ 368237 w 1256918"/>
                <a:gd name="connsiteY66" fmla="*/ 905256 h 1063180"/>
                <a:gd name="connsiteX67" fmla="*/ 329374 w 1256918"/>
                <a:gd name="connsiteY67" fmla="*/ 843534 h 1063180"/>
                <a:gd name="connsiteX68" fmla="*/ 329089 w 1256918"/>
                <a:gd name="connsiteY68" fmla="*/ 811244 h 1063180"/>
                <a:gd name="connsiteX69" fmla="*/ 163544 w 1256918"/>
                <a:gd name="connsiteY69" fmla="*/ 765620 h 1063180"/>
                <a:gd name="connsiteX70" fmla="*/ 141446 w 1256918"/>
                <a:gd name="connsiteY70" fmla="*/ 778859 h 1063180"/>
                <a:gd name="connsiteX71" fmla="*/ 141446 w 1256918"/>
                <a:gd name="connsiteY71" fmla="*/ 778859 h 1063180"/>
                <a:gd name="connsiteX72" fmla="*/ 119539 w 1256918"/>
                <a:gd name="connsiteY72" fmla="*/ 771811 h 1063180"/>
                <a:gd name="connsiteX73" fmla="*/ 112871 w 1256918"/>
                <a:gd name="connsiteY73" fmla="*/ 747141 h 1063180"/>
                <a:gd name="connsiteX74" fmla="*/ 47149 w 1256918"/>
                <a:gd name="connsiteY74" fmla="*/ 733520 h 1063180"/>
                <a:gd name="connsiteX75" fmla="*/ 88582 w 1256918"/>
                <a:gd name="connsiteY75" fmla="*/ 673513 h 1063180"/>
                <a:gd name="connsiteX76" fmla="*/ 119729 w 1256918"/>
                <a:gd name="connsiteY76" fmla="*/ 671894 h 1063180"/>
                <a:gd name="connsiteX77" fmla="*/ 125825 w 1256918"/>
                <a:gd name="connsiteY77" fmla="*/ 643604 h 1063180"/>
                <a:gd name="connsiteX78" fmla="*/ 86487 w 1256918"/>
                <a:gd name="connsiteY78" fmla="*/ 637604 h 1063180"/>
                <a:gd name="connsiteX79" fmla="*/ 84963 w 1256918"/>
                <a:gd name="connsiteY79" fmla="*/ 616267 h 1063180"/>
                <a:gd name="connsiteX80" fmla="*/ 101441 w 1256918"/>
                <a:gd name="connsiteY80" fmla="*/ 605695 h 1063180"/>
                <a:gd name="connsiteX81" fmla="*/ 81629 w 1256918"/>
                <a:gd name="connsiteY81" fmla="*/ 589216 h 1063180"/>
                <a:gd name="connsiteX82" fmla="*/ 13621 w 1256918"/>
                <a:gd name="connsiteY82" fmla="*/ 581501 h 1063180"/>
                <a:gd name="connsiteX83" fmla="*/ 0 w 1256918"/>
                <a:gd name="connsiteY83" fmla="*/ 543592 h 1063180"/>
                <a:gd name="connsiteX84" fmla="*/ 27527 w 1256918"/>
                <a:gd name="connsiteY84" fmla="*/ 551021 h 1063180"/>
                <a:gd name="connsiteX85" fmla="*/ 53054 w 1256918"/>
                <a:gd name="connsiteY85" fmla="*/ 494062 h 1063180"/>
                <a:gd name="connsiteX86" fmla="*/ 74295 w 1256918"/>
                <a:gd name="connsiteY86" fmla="*/ 503015 h 1063180"/>
                <a:gd name="connsiteX87" fmla="*/ 76390 w 1256918"/>
                <a:gd name="connsiteY87" fmla="*/ 489299 h 1063180"/>
                <a:gd name="connsiteX88" fmla="*/ 26098 w 1256918"/>
                <a:gd name="connsiteY88" fmla="*/ 450532 h 1063180"/>
                <a:gd name="connsiteX89" fmla="*/ 26098 w 1256918"/>
                <a:gd name="connsiteY89" fmla="*/ 450532 h 1063180"/>
                <a:gd name="connsiteX90" fmla="*/ 49339 w 1256918"/>
                <a:gd name="connsiteY90" fmla="*/ 418529 h 1063180"/>
                <a:gd name="connsiteX91" fmla="*/ 49339 w 1256918"/>
                <a:gd name="connsiteY91" fmla="*/ 418529 h 1063180"/>
                <a:gd name="connsiteX92" fmla="*/ 48578 w 1256918"/>
                <a:gd name="connsiteY92" fmla="*/ 416242 h 1063180"/>
                <a:gd name="connsiteX93" fmla="*/ 48578 w 1256918"/>
                <a:gd name="connsiteY93" fmla="*/ 416242 h 1063180"/>
                <a:gd name="connsiteX94" fmla="*/ 58483 w 1256918"/>
                <a:gd name="connsiteY94" fmla="*/ 415099 h 1063180"/>
                <a:gd name="connsiteX95" fmla="*/ 58483 w 1256918"/>
                <a:gd name="connsiteY95" fmla="*/ 415099 h 1063180"/>
                <a:gd name="connsiteX96" fmla="*/ 62960 w 1256918"/>
                <a:gd name="connsiteY96" fmla="*/ 411766 h 1063180"/>
                <a:gd name="connsiteX97" fmla="*/ 62960 w 1256918"/>
                <a:gd name="connsiteY97" fmla="*/ 411766 h 1063180"/>
                <a:gd name="connsiteX98" fmla="*/ 72771 w 1256918"/>
                <a:gd name="connsiteY98" fmla="*/ 401479 h 1063180"/>
                <a:gd name="connsiteX99" fmla="*/ 72771 w 1256918"/>
                <a:gd name="connsiteY99" fmla="*/ 401479 h 1063180"/>
                <a:gd name="connsiteX100" fmla="*/ 73628 w 1256918"/>
                <a:gd name="connsiteY100" fmla="*/ 401574 h 1063180"/>
                <a:gd name="connsiteX101" fmla="*/ 73628 w 1256918"/>
                <a:gd name="connsiteY101" fmla="*/ 401574 h 1063180"/>
                <a:gd name="connsiteX102" fmla="*/ 81724 w 1256918"/>
                <a:gd name="connsiteY102" fmla="*/ 388239 h 1063180"/>
                <a:gd name="connsiteX103" fmla="*/ 81724 w 1256918"/>
                <a:gd name="connsiteY103" fmla="*/ 388239 h 1063180"/>
                <a:gd name="connsiteX104" fmla="*/ 81724 w 1256918"/>
                <a:gd name="connsiteY104" fmla="*/ 379000 h 1063180"/>
                <a:gd name="connsiteX105" fmla="*/ 81724 w 1256918"/>
                <a:gd name="connsiteY105" fmla="*/ 379000 h 1063180"/>
                <a:gd name="connsiteX106" fmla="*/ 73342 w 1256918"/>
                <a:gd name="connsiteY106" fmla="*/ 337661 h 1063180"/>
                <a:gd name="connsiteX107" fmla="*/ 100965 w 1256918"/>
                <a:gd name="connsiteY107" fmla="*/ 270320 h 1063180"/>
                <a:gd name="connsiteX108" fmla="*/ 150971 w 1256918"/>
                <a:gd name="connsiteY108" fmla="*/ 328803 h 1063180"/>
                <a:gd name="connsiteX109" fmla="*/ 190976 w 1256918"/>
                <a:gd name="connsiteY109" fmla="*/ 349472 h 1063180"/>
                <a:gd name="connsiteX110" fmla="*/ 208026 w 1256918"/>
                <a:gd name="connsiteY110" fmla="*/ 261556 h 1063180"/>
                <a:gd name="connsiteX111" fmla="*/ 163544 w 1256918"/>
                <a:gd name="connsiteY111" fmla="*/ 247650 h 1063180"/>
                <a:gd name="connsiteX112" fmla="*/ 162592 w 1256918"/>
                <a:gd name="connsiteY112" fmla="*/ 189643 h 1063180"/>
                <a:gd name="connsiteX113" fmla="*/ 186595 w 1256918"/>
                <a:gd name="connsiteY113" fmla="*/ 167545 h 1063180"/>
                <a:gd name="connsiteX114" fmla="*/ 174117 w 1256918"/>
                <a:gd name="connsiteY114" fmla="*/ 138398 h 1063180"/>
                <a:gd name="connsiteX115" fmla="*/ 201454 w 1256918"/>
                <a:gd name="connsiteY115" fmla="*/ 126587 h 1063180"/>
                <a:gd name="connsiteX116" fmla="*/ 259747 w 1256918"/>
                <a:gd name="connsiteY116" fmla="*/ 149828 h 1063180"/>
                <a:gd name="connsiteX117" fmla="*/ 274891 w 1256918"/>
                <a:gd name="connsiteY117" fmla="*/ 133445 h 1063180"/>
                <a:gd name="connsiteX118" fmla="*/ 310134 w 1256918"/>
                <a:gd name="connsiteY118" fmla="*/ 136779 h 1063180"/>
                <a:gd name="connsiteX119" fmla="*/ 323850 w 1256918"/>
                <a:gd name="connsiteY119" fmla="*/ 127349 h 1063180"/>
                <a:gd name="connsiteX120" fmla="*/ 310801 w 1256918"/>
                <a:gd name="connsiteY120" fmla="*/ 89249 h 1063180"/>
                <a:gd name="connsiteX121" fmla="*/ 321183 w 1256918"/>
                <a:gd name="connsiteY121" fmla="*/ 86011 h 1063180"/>
                <a:gd name="connsiteX122" fmla="*/ 346710 w 1256918"/>
                <a:gd name="connsiteY122" fmla="*/ 102679 h 1063180"/>
                <a:gd name="connsiteX123" fmla="*/ 363093 w 1256918"/>
                <a:gd name="connsiteY123" fmla="*/ 87154 h 1063180"/>
                <a:gd name="connsiteX124" fmla="*/ 385763 w 1256918"/>
                <a:gd name="connsiteY124" fmla="*/ 106299 h 1063180"/>
                <a:gd name="connsiteX125" fmla="*/ 398812 w 1256918"/>
                <a:gd name="connsiteY125" fmla="*/ 75914 h 1063180"/>
                <a:gd name="connsiteX126" fmla="*/ 386524 w 1256918"/>
                <a:gd name="connsiteY126" fmla="*/ 37909 h 1063180"/>
                <a:gd name="connsiteX127" fmla="*/ 411480 w 1256918"/>
                <a:gd name="connsiteY127" fmla="*/ 28670 h 106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56918" h="1063180">
                  <a:moveTo>
                    <a:pt x="419671" y="0"/>
                  </a:moveTo>
                  <a:lnTo>
                    <a:pt x="471392" y="8001"/>
                  </a:lnTo>
                  <a:lnTo>
                    <a:pt x="458914" y="35623"/>
                  </a:lnTo>
                  <a:lnTo>
                    <a:pt x="483870" y="53340"/>
                  </a:lnTo>
                  <a:lnTo>
                    <a:pt x="492538" y="107156"/>
                  </a:lnTo>
                  <a:lnTo>
                    <a:pt x="522922" y="97822"/>
                  </a:lnTo>
                  <a:lnTo>
                    <a:pt x="576739" y="144399"/>
                  </a:lnTo>
                  <a:lnTo>
                    <a:pt x="569976" y="186595"/>
                  </a:lnTo>
                  <a:lnTo>
                    <a:pt x="588455" y="165830"/>
                  </a:lnTo>
                  <a:lnTo>
                    <a:pt x="669417" y="208312"/>
                  </a:lnTo>
                  <a:lnTo>
                    <a:pt x="670084" y="193262"/>
                  </a:lnTo>
                  <a:lnTo>
                    <a:pt x="689229" y="200692"/>
                  </a:lnTo>
                  <a:lnTo>
                    <a:pt x="691420" y="167640"/>
                  </a:lnTo>
                  <a:lnTo>
                    <a:pt x="721519" y="191548"/>
                  </a:lnTo>
                  <a:lnTo>
                    <a:pt x="743236" y="171259"/>
                  </a:lnTo>
                  <a:lnTo>
                    <a:pt x="750951" y="190976"/>
                  </a:lnTo>
                  <a:lnTo>
                    <a:pt x="786003" y="179356"/>
                  </a:lnTo>
                  <a:lnTo>
                    <a:pt x="800100" y="126778"/>
                  </a:lnTo>
                  <a:lnTo>
                    <a:pt x="821341" y="152209"/>
                  </a:lnTo>
                  <a:lnTo>
                    <a:pt x="804672" y="182308"/>
                  </a:lnTo>
                  <a:lnTo>
                    <a:pt x="847058" y="205549"/>
                  </a:lnTo>
                  <a:lnTo>
                    <a:pt x="840677" y="250222"/>
                  </a:lnTo>
                  <a:lnTo>
                    <a:pt x="956500" y="246031"/>
                  </a:lnTo>
                  <a:lnTo>
                    <a:pt x="974598" y="287179"/>
                  </a:lnTo>
                  <a:lnTo>
                    <a:pt x="1021556" y="313087"/>
                  </a:lnTo>
                  <a:lnTo>
                    <a:pt x="1051465" y="290322"/>
                  </a:lnTo>
                  <a:lnTo>
                    <a:pt x="1048607" y="271748"/>
                  </a:lnTo>
                  <a:lnTo>
                    <a:pt x="1068514" y="280702"/>
                  </a:lnTo>
                  <a:lnTo>
                    <a:pt x="1118711" y="265747"/>
                  </a:lnTo>
                  <a:lnTo>
                    <a:pt x="1107948" y="255461"/>
                  </a:lnTo>
                  <a:lnTo>
                    <a:pt x="1144905" y="253937"/>
                  </a:lnTo>
                  <a:lnTo>
                    <a:pt x="1163955" y="287464"/>
                  </a:lnTo>
                  <a:lnTo>
                    <a:pt x="1190815" y="289750"/>
                  </a:lnTo>
                  <a:lnTo>
                    <a:pt x="1221200" y="262699"/>
                  </a:lnTo>
                  <a:lnTo>
                    <a:pt x="1221200" y="262699"/>
                  </a:lnTo>
                  <a:lnTo>
                    <a:pt x="1241774" y="471583"/>
                  </a:lnTo>
                  <a:lnTo>
                    <a:pt x="1256919" y="499491"/>
                  </a:lnTo>
                  <a:lnTo>
                    <a:pt x="1256919" y="499491"/>
                  </a:lnTo>
                  <a:lnTo>
                    <a:pt x="1210247" y="654272"/>
                  </a:lnTo>
                  <a:lnTo>
                    <a:pt x="1192054" y="644366"/>
                  </a:lnTo>
                  <a:lnTo>
                    <a:pt x="1143572" y="684276"/>
                  </a:lnTo>
                  <a:lnTo>
                    <a:pt x="1100614" y="766763"/>
                  </a:lnTo>
                  <a:lnTo>
                    <a:pt x="1013365" y="790289"/>
                  </a:lnTo>
                  <a:lnTo>
                    <a:pt x="1011841" y="821912"/>
                  </a:lnTo>
                  <a:lnTo>
                    <a:pt x="934403" y="853345"/>
                  </a:lnTo>
                  <a:lnTo>
                    <a:pt x="880681" y="911162"/>
                  </a:lnTo>
                  <a:lnTo>
                    <a:pt x="880681" y="911162"/>
                  </a:lnTo>
                  <a:lnTo>
                    <a:pt x="875919" y="914590"/>
                  </a:lnTo>
                  <a:lnTo>
                    <a:pt x="875919" y="914590"/>
                  </a:lnTo>
                  <a:lnTo>
                    <a:pt x="873538" y="914876"/>
                  </a:lnTo>
                  <a:lnTo>
                    <a:pt x="873538" y="914876"/>
                  </a:lnTo>
                  <a:lnTo>
                    <a:pt x="854678" y="937450"/>
                  </a:lnTo>
                  <a:lnTo>
                    <a:pt x="830199" y="915067"/>
                  </a:lnTo>
                  <a:lnTo>
                    <a:pt x="785908" y="949738"/>
                  </a:lnTo>
                  <a:lnTo>
                    <a:pt x="690181" y="959453"/>
                  </a:lnTo>
                  <a:lnTo>
                    <a:pt x="656558" y="989552"/>
                  </a:lnTo>
                  <a:lnTo>
                    <a:pt x="629698" y="974884"/>
                  </a:lnTo>
                  <a:lnTo>
                    <a:pt x="564642" y="1045273"/>
                  </a:lnTo>
                  <a:lnTo>
                    <a:pt x="413195" y="1063181"/>
                  </a:lnTo>
                  <a:lnTo>
                    <a:pt x="410528" y="1047369"/>
                  </a:lnTo>
                  <a:lnTo>
                    <a:pt x="389572" y="1044892"/>
                  </a:lnTo>
                  <a:lnTo>
                    <a:pt x="402622" y="1020508"/>
                  </a:lnTo>
                  <a:lnTo>
                    <a:pt x="369761" y="989362"/>
                  </a:lnTo>
                  <a:lnTo>
                    <a:pt x="384715" y="970121"/>
                  </a:lnTo>
                  <a:lnTo>
                    <a:pt x="344424" y="940880"/>
                  </a:lnTo>
                  <a:lnTo>
                    <a:pt x="342710" y="916591"/>
                  </a:lnTo>
                  <a:lnTo>
                    <a:pt x="368237" y="905256"/>
                  </a:lnTo>
                  <a:lnTo>
                    <a:pt x="329374" y="843534"/>
                  </a:lnTo>
                  <a:lnTo>
                    <a:pt x="329089" y="811244"/>
                  </a:lnTo>
                  <a:lnTo>
                    <a:pt x="163544" y="765620"/>
                  </a:lnTo>
                  <a:lnTo>
                    <a:pt x="141446" y="778859"/>
                  </a:lnTo>
                  <a:lnTo>
                    <a:pt x="141446" y="778859"/>
                  </a:lnTo>
                  <a:lnTo>
                    <a:pt x="119539" y="771811"/>
                  </a:lnTo>
                  <a:lnTo>
                    <a:pt x="112871" y="747141"/>
                  </a:lnTo>
                  <a:lnTo>
                    <a:pt x="47149" y="733520"/>
                  </a:lnTo>
                  <a:lnTo>
                    <a:pt x="88582" y="673513"/>
                  </a:lnTo>
                  <a:lnTo>
                    <a:pt x="119729" y="671894"/>
                  </a:lnTo>
                  <a:lnTo>
                    <a:pt x="125825" y="643604"/>
                  </a:lnTo>
                  <a:lnTo>
                    <a:pt x="86487" y="637604"/>
                  </a:lnTo>
                  <a:lnTo>
                    <a:pt x="84963" y="616267"/>
                  </a:lnTo>
                  <a:lnTo>
                    <a:pt x="101441" y="605695"/>
                  </a:lnTo>
                  <a:lnTo>
                    <a:pt x="81629" y="589216"/>
                  </a:lnTo>
                  <a:lnTo>
                    <a:pt x="13621" y="581501"/>
                  </a:lnTo>
                  <a:lnTo>
                    <a:pt x="0" y="543592"/>
                  </a:lnTo>
                  <a:lnTo>
                    <a:pt x="27527" y="551021"/>
                  </a:lnTo>
                  <a:lnTo>
                    <a:pt x="53054" y="494062"/>
                  </a:lnTo>
                  <a:lnTo>
                    <a:pt x="74295" y="503015"/>
                  </a:lnTo>
                  <a:lnTo>
                    <a:pt x="76390" y="489299"/>
                  </a:lnTo>
                  <a:lnTo>
                    <a:pt x="26098" y="450532"/>
                  </a:lnTo>
                  <a:lnTo>
                    <a:pt x="26098" y="450532"/>
                  </a:lnTo>
                  <a:lnTo>
                    <a:pt x="49339" y="418529"/>
                  </a:lnTo>
                  <a:lnTo>
                    <a:pt x="49339" y="418529"/>
                  </a:lnTo>
                  <a:lnTo>
                    <a:pt x="48578" y="416242"/>
                  </a:lnTo>
                  <a:lnTo>
                    <a:pt x="48578" y="416242"/>
                  </a:lnTo>
                  <a:lnTo>
                    <a:pt x="58483" y="415099"/>
                  </a:lnTo>
                  <a:lnTo>
                    <a:pt x="58483" y="415099"/>
                  </a:lnTo>
                  <a:lnTo>
                    <a:pt x="62960" y="411766"/>
                  </a:lnTo>
                  <a:lnTo>
                    <a:pt x="62960" y="411766"/>
                  </a:lnTo>
                  <a:lnTo>
                    <a:pt x="72771" y="401479"/>
                  </a:lnTo>
                  <a:lnTo>
                    <a:pt x="72771" y="401479"/>
                  </a:lnTo>
                  <a:lnTo>
                    <a:pt x="73628" y="401574"/>
                  </a:lnTo>
                  <a:lnTo>
                    <a:pt x="73628" y="401574"/>
                  </a:lnTo>
                  <a:lnTo>
                    <a:pt x="81724" y="388239"/>
                  </a:lnTo>
                  <a:lnTo>
                    <a:pt x="81724" y="388239"/>
                  </a:lnTo>
                  <a:lnTo>
                    <a:pt x="81724" y="379000"/>
                  </a:lnTo>
                  <a:lnTo>
                    <a:pt x="81724" y="379000"/>
                  </a:lnTo>
                  <a:lnTo>
                    <a:pt x="73342" y="337661"/>
                  </a:lnTo>
                  <a:lnTo>
                    <a:pt x="100965" y="270320"/>
                  </a:lnTo>
                  <a:lnTo>
                    <a:pt x="150971" y="328803"/>
                  </a:lnTo>
                  <a:lnTo>
                    <a:pt x="190976" y="349472"/>
                  </a:lnTo>
                  <a:lnTo>
                    <a:pt x="208026" y="261556"/>
                  </a:lnTo>
                  <a:lnTo>
                    <a:pt x="163544" y="247650"/>
                  </a:lnTo>
                  <a:lnTo>
                    <a:pt x="162592" y="189643"/>
                  </a:lnTo>
                  <a:lnTo>
                    <a:pt x="186595" y="167545"/>
                  </a:lnTo>
                  <a:lnTo>
                    <a:pt x="174117" y="138398"/>
                  </a:lnTo>
                  <a:lnTo>
                    <a:pt x="201454" y="126587"/>
                  </a:lnTo>
                  <a:lnTo>
                    <a:pt x="259747" y="149828"/>
                  </a:lnTo>
                  <a:lnTo>
                    <a:pt x="274891" y="133445"/>
                  </a:lnTo>
                  <a:lnTo>
                    <a:pt x="310134" y="136779"/>
                  </a:lnTo>
                  <a:lnTo>
                    <a:pt x="323850" y="127349"/>
                  </a:lnTo>
                  <a:lnTo>
                    <a:pt x="310801" y="89249"/>
                  </a:lnTo>
                  <a:lnTo>
                    <a:pt x="321183" y="86011"/>
                  </a:lnTo>
                  <a:lnTo>
                    <a:pt x="346710" y="102679"/>
                  </a:lnTo>
                  <a:lnTo>
                    <a:pt x="363093" y="87154"/>
                  </a:lnTo>
                  <a:lnTo>
                    <a:pt x="385763" y="106299"/>
                  </a:lnTo>
                  <a:lnTo>
                    <a:pt x="398812" y="75914"/>
                  </a:lnTo>
                  <a:lnTo>
                    <a:pt x="386524" y="37909"/>
                  </a:lnTo>
                  <a:lnTo>
                    <a:pt x="411480" y="2867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Grafika 2">
              <a:extLst>
                <a:ext uri="{FF2B5EF4-FFF2-40B4-BE49-F238E27FC236}">
                  <a16:creationId xmlns:a16="http://schemas.microsoft.com/office/drawing/2014/main" id="{E78B68D9-014F-4EE5-81BE-6EF7DAECD90D}"/>
                </a:ext>
              </a:extLst>
            </p:cNvPr>
            <p:cNvSpPr/>
            <p:nvPr/>
          </p:nvSpPr>
          <p:spPr>
            <a:xfrm>
              <a:off x="10162128" y="-874827"/>
              <a:ext cx="2134552" cy="1274065"/>
            </a:xfrm>
            <a:custGeom>
              <a:avLst/>
              <a:gdLst>
                <a:gd name="connsiteX0" fmla="*/ 414147 w 2134552"/>
                <a:gd name="connsiteY0" fmla="*/ 0 h 1274065"/>
                <a:gd name="connsiteX1" fmla="*/ 869156 w 2134552"/>
                <a:gd name="connsiteY1" fmla="*/ 71056 h 1274065"/>
                <a:gd name="connsiteX2" fmla="*/ 1343978 w 2134552"/>
                <a:gd name="connsiteY2" fmla="*/ 120491 h 1274065"/>
                <a:gd name="connsiteX3" fmla="*/ 2123694 w 2134552"/>
                <a:gd name="connsiteY3" fmla="*/ 71152 h 1274065"/>
                <a:gd name="connsiteX4" fmla="*/ 2123694 w 2134552"/>
                <a:gd name="connsiteY4" fmla="*/ 71152 h 1274065"/>
                <a:gd name="connsiteX5" fmla="*/ 2134552 w 2134552"/>
                <a:gd name="connsiteY5" fmla="*/ 92774 h 1274065"/>
                <a:gd name="connsiteX6" fmla="*/ 2116551 w 2134552"/>
                <a:gd name="connsiteY6" fmla="*/ 142685 h 1274065"/>
                <a:gd name="connsiteX7" fmla="*/ 2072640 w 2134552"/>
                <a:gd name="connsiteY7" fmla="*/ 159449 h 1274065"/>
                <a:gd name="connsiteX8" fmla="*/ 2037779 w 2134552"/>
                <a:gd name="connsiteY8" fmla="*/ 151924 h 1274065"/>
                <a:gd name="connsiteX9" fmla="*/ 2028634 w 2134552"/>
                <a:gd name="connsiteY9" fmla="*/ 170783 h 1274065"/>
                <a:gd name="connsiteX10" fmla="*/ 1966913 w 2134552"/>
                <a:gd name="connsiteY10" fmla="*/ 190024 h 1274065"/>
                <a:gd name="connsiteX11" fmla="*/ 1941766 w 2134552"/>
                <a:gd name="connsiteY11" fmla="*/ 231648 h 1274065"/>
                <a:gd name="connsiteX12" fmla="*/ 1986153 w 2134552"/>
                <a:gd name="connsiteY12" fmla="*/ 288036 h 1274065"/>
                <a:gd name="connsiteX13" fmla="*/ 2012347 w 2134552"/>
                <a:gd name="connsiteY13" fmla="*/ 283369 h 1274065"/>
                <a:gd name="connsiteX14" fmla="*/ 2037112 w 2134552"/>
                <a:gd name="connsiteY14" fmla="*/ 330803 h 1274065"/>
                <a:gd name="connsiteX15" fmla="*/ 2023110 w 2134552"/>
                <a:gd name="connsiteY15" fmla="*/ 372713 h 1274065"/>
                <a:gd name="connsiteX16" fmla="*/ 2055495 w 2134552"/>
                <a:gd name="connsiteY16" fmla="*/ 393097 h 1274065"/>
                <a:gd name="connsiteX17" fmla="*/ 2121599 w 2134552"/>
                <a:gd name="connsiteY17" fmla="*/ 503396 h 1274065"/>
                <a:gd name="connsiteX18" fmla="*/ 2128552 w 2134552"/>
                <a:gd name="connsiteY18" fmla="*/ 551784 h 1274065"/>
                <a:gd name="connsiteX19" fmla="*/ 2091690 w 2134552"/>
                <a:gd name="connsiteY19" fmla="*/ 594837 h 1274065"/>
                <a:gd name="connsiteX20" fmla="*/ 2083022 w 2134552"/>
                <a:gd name="connsiteY20" fmla="*/ 647320 h 1274065"/>
                <a:gd name="connsiteX21" fmla="*/ 2047875 w 2134552"/>
                <a:gd name="connsiteY21" fmla="*/ 674752 h 1274065"/>
                <a:gd name="connsiteX22" fmla="*/ 2047875 w 2134552"/>
                <a:gd name="connsiteY22" fmla="*/ 674752 h 1274065"/>
                <a:gd name="connsiteX23" fmla="*/ 2040541 w 2134552"/>
                <a:gd name="connsiteY23" fmla="*/ 678562 h 1274065"/>
                <a:gd name="connsiteX24" fmla="*/ 2040541 w 2134552"/>
                <a:gd name="connsiteY24" fmla="*/ 678562 h 1274065"/>
                <a:gd name="connsiteX25" fmla="*/ 2030444 w 2134552"/>
                <a:gd name="connsiteY25" fmla="*/ 671895 h 1274065"/>
                <a:gd name="connsiteX26" fmla="*/ 2018062 w 2134552"/>
                <a:gd name="connsiteY26" fmla="*/ 708947 h 1274065"/>
                <a:gd name="connsiteX27" fmla="*/ 2005108 w 2134552"/>
                <a:gd name="connsiteY27" fmla="*/ 692468 h 1274065"/>
                <a:gd name="connsiteX28" fmla="*/ 1964151 w 2134552"/>
                <a:gd name="connsiteY28" fmla="*/ 728187 h 1274065"/>
                <a:gd name="connsiteX29" fmla="*/ 1933289 w 2134552"/>
                <a:gd name="connsiteY29" fmla="*/ 729806 h 1274065"/>
                <a:gd name="connsiteX30" fmla="*/ 1938623 w 2134552"/>
                <a:gd name="connsiteY30" fmla="*/ 761239 h 1274065"/>
                <a:gd name="connsiteX31" fmla="*/ 1910620 w 2134552"/>
                <a:gd name="connsiteY31" fmla="*/ 743999 h 1274065"/>
                <a:gd name="connsiteX32" fmla="*/ 1873282 w 2134552"/>
                <a:gd name="connsiteY32" fmla="*/ 769049 h 1274065"/>
                <a:gd name="connsiteX33" fmla="*/ 1681829 w 2134552"/>
                <a:gd name="connsiteY33" fmla="*/ 923545 h 1274065"/>
                <a:gd name="connsiteX34" fmla="*/ 1659731 w 2134552"/>
                <a:gd name="connsiteY34" fmla="*/ 900590 h 1274065"/>
                <a:gd name="connsiteX35" fmla="*/ 1621346 w 2134552"/>
                <a:gd name="connsiteY35" fmla="*/ 913258 h 1274065"/>
                <a:gd name="connsiteX36" fmla="*/ 1584770 w 2134552"/>
                <a:gd name="connsiteY36" fmla="*/ 962693 h 1274065"/>
                <a:gd name="connsiteX37" fmla="*/ 1483614 w 2134552"/>
                <a:gd name="connsiteY37" fmla="*/ 928784 h 1274065"/>
                <a:gd name="connsiteX38" fmla="*/ 1438180 w 2134552"/>
                <a:gd name="connsiteY38" fmla="*/ 941071 h 1274065"/>
                <a:gd name="connsiteX39" fmla="*/ 1438180 w 2134552"/>
                <a:gd name="connsiteY39" fmla="*/ 941071 h 1274065"/>
                <a:gd name="connsiteX40" fmla="*/ 1431322 w 2134552"/>
                <a:gd name="connsiteY40" fmla="*/ 940690 h 1274065"/>
                <a:gd name="connsiteX41" fmla="*/ 1431322 w 2134552"/>
                <a:gd name="connsiteY41" fmla="*/ 940690 h 1274065"/>
                <a:gd name="connsiteX42" fmla="*/ 1345692 w 2134552"/>
                <a:gd name="connsiteY42" fmla="*/ 955454 h 1274065"/>
                <a:gd name="connsiteX43" fmla="*/ 1342834 w 2134552"/>
                <a:gd name="connsiteY43" fmla="*/ 978123 h 1274065"/>
                <a:gd name="connsiteX44" fmla="*/ 1293971 w 2134552"/>
                <a:gd name="connsiteY44" fmla="*/ 998316 h 1274065"/>
                <a:gd name="connsiteX45" fmla="*/ 1243108 w 2134552"/>
                <a:gd name="connsiteY45" fmla="*/ 988410 h 1274065"/>
                <a:gd name="connsiteX46" fmla="*/ 1114711 w 2134552"/>
                <a:gd name="connsiteY46" fmla="*/ 1082517 h 1274065"/>
                <a:gd name="connsiteX47" fmla="*/ 1082040 w 2134552"/>
                <a:gd name="connsiteY47" fmla="*/ 1054704 h 1274065"/>
                <a:gd name="connsiteX48" fmla="*/ 1045750 w 2134552"/>
                <a:gd name="connsiteY48" fmla="*/ 1058038 h 1274065"/>
                <a:gd name="connsiteX49" fmla="*/ 1030319 w 2134552"/>
                <a:gd name="connsiteY49" fmla="*/ 1070421 h 1274065"/>
                <a:gd name="connsiteX50" fmla="*/ 1039749 w 2134552"/>
                <a:gd name="connsiteY50" fmla="*/ 1096995 h 1274065"/>
                <a:gd name="connsiteX51" fmla="*/ 1009459 w 2134552"/>
                <a:gd name="connsiteY51" fmla="*/ 1094804 h 1274065"/>
                <a:gd name="connsiteX52" fmla="*/ 996887 w 2134552"/>
                <a:gd name="connsiteY52" fmla="*/ 1123856 h 1274065"/>
                <a:gd name="connsiteX53" fmla="*/ 920020 w 2134552"/>
                <a:gd name="connsiteY53" fmla="*/ 1104615 h 1274065"/>
                <a:gd name="connsiteX54" fmla="*/ 884206 w 2134552"/>
                <a:gd name="connsiteY54" fmla="*/ 1163861 h 1274065"/>
                <a:gd name="connsiteX55" fmla="*/ 824008 w 2134552"/>
                <a:gd name="connsiteY55" fmla="*/ 1189388 h 1274065"/>
                <a:gd name="connsiteX56" fmla="*/ 767429 w 2134552"/>
                <a:gd name="connsiteY56" fmla="*/ 1169195 h 1274065"/>
                <a:gd name="connsiteX57" fmla="*/ 721328 w 2134552"/>
                <a:gd name="connsiteY57" fmla="*/ 1204913 h 1274065"/>
                <a:gd name="connsiteX58" fmla="*/ 727615 w 2134552"/>
                <a:gd name="connsiteY58" fmla="*/ 1249586 h 1274065"/>
                <a:gd name="connsiteX59" fmla="*/ 686276 w 2134552"/>
                <a:gd name="connsiteY59" fmla="*/ 1274065 h 1274065"/>
                <a:gd name="connsiteX60" fmla="*/ 605123 w 2134552"/>
                <a:gd name="connsiteY60" fmla="*/ 1257111 h 1274065"/>
                <a:gd name="connsiteX61" fmla="*/ 584263 w 2134552"/>
                <a:gd name="connsiteY61" fmla="*/ 1267302 h 1274065"/>
                <a:gd name="connsiteX62" fmla="*/ 561213 w 2134552"/>
                <a:gd name="connsiteY62" fmla="*/ 1246062 h 1274065"/>
                <a:gd name="connsiteX63" fmla="*/ 492252 w 2134552"/>
                <a:gd name="connsiteY63" fmla="*/ 1264730 h 1274065"/>
                <a:gd name="connsiteX64" fmla="*/ 452533 w 2134552"/>
                <a:gd name="connsiteY64" fmla="*/ 1238346 h 1274065"/>
                <a:gd name="connsiteX65" fmla="*/ 457771 w 2134552"/>
                <a:gd name="connsiteY65" fmla="*/ 1205485 h 1274065"/>
                <a:gd name="connsiteX66" fmla="*/ 457771 w 2134552"/>
                <a:gd name="connsiteY66" fmla="*/ 1205485 h 1274065"/>
                <a:gd name="connsiteX67" fmla="*/ 455105 w 2134552"/>
                <a:gd name="connsiteY67" fmla="*/ 1200246 h 1274065"/>
                <a:gd name="connsiteX68" fmla="*/ 455105 w 2134552"/>
                <a:gd name="connsiteY68" fmla="*/ 1200246 h 1274065"/>
                <a:gd name="connsiteX69" fmla="*/ 406432 w 2134552"/>
                <a:gd name="connsiteY69" fmla="*/ 1229012 h 1274065"/>
                <a:gd name="connsiteX70" fmla="*/ 412718 w 2134552"/>
                <a:gd name="connsiteY70" fmla="*/ 1267017 h 1274065"/>
                <a:gd name="connsiteX71" fmla="*/ 363474 w 2134552"/>
                <a:gd name="connsiteY71" fmla="*/ 1259587 h 1274065"/>
                <a:gd name="connsiteX72" fmla="*/ 363474 w 2134552"/>
                <a:gd name="connsiteY72" fmla="*/ 1259587 h 1274065"/>
                <a:gd name="connsiteX73" fmla="*/ 349377 w 2134552"/>
                <a:gd name="connsiteY73" fmla="*/ 1209962 h 1274065"/>
                <a:gd name="connsiteX74" fmla="*/ 349377 w 2134552"/>
                <a:gd name="connsiteY74" fmla="*/ 1209962 h 1274065"/>
                <a:gd name="connsiteX75" fmla="*/ 352425 w 2134552"/>
                <a:gd name="connsiteY75" fmla="*/ 1209962 h 1274065"/>
                <a:gd name="connsiteX76" fmla="*/ 352425 w 2134552"/>
                <a:gd name="connsiteY76" fmla="*/ 1209962 h 1274065"/>
                <a:gd name="connsiteX77" fmla="*/ 351568 w 2134552"/>
                <a:gd name="connsiteY77" fmla="*/ 1187102 h 1274065"/>
                <a:gd name="connsiteX78" fmla="*/ 321469 w 2134552"/>
                <a:gd name="connsiteY78" fmla="*/ 1180053 h 1274065"/>
                <a:gd name="connsiteX79" fmla="*/ 318706 w 2134552"/>
                <a:gd name="connsiteY79" fmla="*/ 1157098 h 1274065"/>
                <a:gd name="connsiteX80" fmla="*/ 345091 w 2134552"/>
                <a:gd name="connsiteY80" fmla="*/ 1143954 h 1274065"/>
                <a:gd name="connsiteX81" fmla="*/ 319373 w 2134552"/>
                <a:gd name="connsiteY81" fmla="*/ 1070992 h 1274065"/>
                <a:gd name="connsiteX82" fmla="*/ 232410 w 2134552"/>
                <a:gd name="connsiteY82" fmla="*/ 1078326 h 1274065"/>
                <a:gd name="connsiteX83" fmla="*/ 218789 w 2134552"/>
                <a:gd name="connsiteY83" fmla="*/ 1042988 h 1274065"/>
                <a:gd name="connsiteX84" fmla="*/ 181356 w 2134552"/>
                <a:gd name="connsiteY84" fmla="*/ 1050323 h 1274065"/>
                <a:gd name="connsiteX85" fmla="*/ 182880 w 2134552"/>
                <a:gd name="connsiteY85" fmla="*/ 1032987 h 1274065"/>
                <a:gd name="connsiteX86" fmla="*/ 146304 w 2134552"/>
                <a:gd name="connsiteY86" fmla="*/ 1001936 h 1274065"/>
                <a:gd name="connsiteX87" fmla="*/ 105346 w 2134552"/>
                <a:gd name="connsiteY87" fmla="*/ 1005650 h 1274065"/>
                <a:gd name="connsiteX88" fmla="*/ 97441 w 2134552"/>
                <a:gd name="connsiteY88" fmla="*/ 1025653 h 1274065"/>
                <a:gd name="connsiteX89" fmla="*/ 79343 w 2134552"/>
                <a:gd name="connsiteY89" fmla="*/ 1012604 h 1274065"/>
                <a:gd name="connsiteX90" fmla="*/ 39433 w 2134552"/>
                <a:gd name="connsiteY90" fmla="*/ 908972 h 1274065"/>
                <a:gd name="connsiteX91" fmla="*/ 36766 w 2134552"/>
                <a:gd name="connsiteY91" fmla="*/ 853727 h 1274065"/>
                <a:gd name="connsiteX92" fmla="*/ 4191 w 2134552"/>
                <a:gd name="connsiteY92" fmla="*/ 839153 h 1274065"/>
                <a:gd name="connsiteX93" fmla="*/ 4191 w 2134552"/>
                <a:gd name="connsiteY93" fmla="*/ 839153 h 1274065"/>
                <a:gd name="connsiteX94" fmla="*/ 0 w 2134552"/>
                <a:gd name="connsiteY94" fmla="*/ 811245 h 1274065"/>
                <a:gd name="connsiteX95" fmla="*/ 27813 w 2134552"/>
                <a:gd name="connsiteY95" fmla="*/ 778956 h 1274065"/>
                <a:gd name="connsiteX96" fmla="*/ 49625 w 2134552"/>
                <a:gd name="connsiteY96" fmla="*/ 777527 h 1274065"/>
                <a:gd name="connsiteX97" fmla="*/ 51149 w 2134552"/>
                <a:gd name="connsiteY97" fmla="*/ 728283 h 1274065"/>
                <a:gd name="connsiteX98" fmla="*/ 96012 w 2134552"/>
                <a:gd name="connsiteY98" fmla="*/ 680276 h 1274065"/>
                <a:gd name="connsiteX99" fmla="*/ 105442 w 2134552"/>
                <a:gd name="connsiteY99" fmla="*/ 617316 h 1274065"/>
                <a:gd name="connsiteX100" fmla="*/ 126397 w 2134552"/>
                <a:gd name="connsiteY100" fmla="*/ 605791 h 1274065"/>
                <a:gd name="connsiteX101" fmla="*/ 180308 w 2134552"/>
                <a:gd name="connsiteY101" fmla="*/ 619793 h 1274065"/>
                <a:gd name="connsiteX102" fmla="*/ 200692 w 2134552"/>
                <a:gd name="connsiteY102" fmla="*/ 650273 h 1274065"/>
                <a:gd name="connsiteX103" fmla="*/ 210883 w 2134552"/>
                <a:gd name="connsiteY103" fmla="*/ 622174 h 1274065"/>
                <a:gd name="connsiteX104" fmla="*/ 198882 w 2134552"/>
                <a:gd name="connsiteY104" fmla="*/ 611982 h 1274065"/>
                <a:gd name="connsiteX105" fmla="*/ 237363 w 2134552"/>
                <a:gd name="connsiteY105" fmla="*/ 544354 h 1274065"/>
                <a:gd name="connsiteX106" fmla="*/ 237363 w 2134552"/>
                <a:gd name="connsiteY106" fmla="*/ 544354 h 1274065"/>
                <a:gd name="connsiteX107" fmla="*/ 237363 w 2134552"/>
                <a:gd name="connsiteY107" fmla="*/ 541211 h 1274065"/>
                <a:gd name="connsiteX108" fmla="*/ 237363 w 2134552"/>
                <a:gd name="connsiteY108" fmla="*/ 541211 h 1274065"/>
                <a:gd name="connsiteX109" fmla="*/ 265747 w 2134552"/>
                <a:gd name="connsiteY109" fmla="*/ 469487 h 1274065"/>
                <a:gd name="connsiteX110" fmla="*/ 160306 w 2134552"/>
                <a:gd name="connsiteY110" fmla="*/ 492443 h 1274065"/>
                <a:gd name="connsiteX111" fmla="*/ 146209 w 2134552"/>
                <a:gd name="connsiteY111" fmla="*/ 462153 h 1274065"/>
                <a:gd name="connsiteX112" fmla="*/ 161639 w 2134552"/>
                <a:gd name="connsiteY112" fmla="*/ 432911 h 1274065"/>
                <a:gd name="connsiteX113" fmla="*/ 111062 w 2134552"/>
                <a:gd name="connsiteY113" fmla="*/ 406718 h 1274065"/>
                <a:gd name="connsiteX114" fmla="*/ 92583 w 2134552"/>
                <a:gd name="connsiteY114" fmla="*/ 415671 h 1274065"/>
                <a:gd name="connsiteX115" fmla="*/ 81629 w 2134552"/>
                <a:gd name="connsiteY115" fmla="*/ 398145 h 1274065"/>
                <a:gd name="connsiteX116" fmla="*/ 92488 w 2134552"/>
                <a:gd name="connsiteY116" fmla="*/ 381572 h 1274065"/>
                <a:gd name="connsiteX117" fmla="*/ 50101 w 2134552"/>
                <a:gd name="connsiteY117" fmla="*/ 362236 h 1274065"/>
                <a:gd name="connsiteX118" fmla="*/ 79248 w 2134552"/>
                <a:gd name="connsiteY118" fmla="*/ 278606 h 1274065"/>
                <a:gd name="connsiteX119" fmla="*/ 66770 w 2134552"/>
                <a:gd name="connsiteY119" fmla="*/ 257651 h 1274065"/>
                <a:gd name="connsiteX120" fmla="*/ 108680 w 2134552"/>
                <a:gd name="connsiteY120" fmla="*/ 223076 h 1274065"/>
                <a:gd name="connsiteX121" fmla="*/ 73438 w 2134552"/>
                <a:gd name="connsiteY121" fmla="*/ 160401 h 1274065"/>
                <a:gd name="connsiteX122" fmla="*/ 73438 w 2134552"/>
                <a:gd name="connsiteY122" fmla="*/ 160401 h 1274065"/>
                <a:gd name="connsiteX123" fmla="*/ 139541 w 2134552"/>
                <a:gd name="connsiteY123" fmla="*/ 170212 h 1274065"/>
                <a:gd name="connsiteX124" fmla="*/ 155924 w 2134552"/>
                <a:gd name="connsiteY124" fmla="*/ 151543 h 1274065"/>
                <a:gd name="connsiteX125" fmla="*/ 130302 w 2134552"/>
                <a:gd name="connsiteY125" fmla="*/ 209550 h 1274065"/>
                <a:gd name="connsiteX126" fmla="*/ 140303 w 2134552"/>
                <a:gd name="connsiteY126" fmla="*/ 214979 h 1274065"/>
                <a:gd name="connsiteX127" fmla="*/ 152114 w 2134552"/>
                <a:gd name="connsiteY127" fmla="*/ 171641 h 1274065"/>
                <a:gd name="connsiteX128" fmla="*/ 209455 w 2134552"/>
                <a:gd name="connsiteY128" fmla="*/ 114776 h 1274065"/>
                <a:gd name="connsiteX129" fmla="*/ 311277 w 2134552"/>
                <a:gd name="connsiteY129" fmla="*/ 79343 h 1274065"/>
                <a:gd name="connsiteX130" fmla="*/ 355949 w 2134552"/>
                <a:gd name="connsiteY130" fmla="*/ 3239 h 12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134552" h="1274065">
                  <a:moveTo>
                    <a:pt x="414147" y="0"/>
                  </a:moveTo>
                  <a:lnTo>
                    <a:pt x="869156" y="71056"/>
                  </a:lnTo>
                  <a:lnTo>
                    <a:pt x="1343978" y="120491"/>
                  </a:lnTo>
                  <a:lnTo>
                    <a:pt x="2123694" y="71152"/>
                  </a:lnTo>
                  <a:lnTo>
                    <a:pt x="2123694" y="71152"/>
                  </a:lnTo>
                  <a:lnTo>
                    <a:pt x="2134552" y="92774"/>
                  </a:lnTo>
                  <a:lnTo>
                    <a:pt x="2116551" y="142685"/>
                  </a:lnTo>
                  <a:lnTo>
                    <a:pt x="2072640" y="159449"/>
                  </a:lnTo>
                  <a:lnTo>
                    <a:pt x="2037779" y="151924"/>
                  </a:lnTo>
                  <a:lnTo>
                    <a:pt x="2028634" y="170783"/>
                  </a:lnTo>
                  <a:lnTo>
                    <a:pt x="1966913" y="190024"/>
                  </a:lnTo>
                  <a:lnTo>
                    <a:pt x="1941766" y="231648"/>
                  </a:lnTo>
                  <a:lnTo>
                    <a:pt x="1986153" y="288036"/>
                  </a:lnTo>
                  <a:lnTo>
                    <a:pt x="2012347" y="283369"/>
                  </a:lnTo>
                  <a:lnTo>
                    <a:pt x="2037112" y="330803"/>
                  </a:lnTo>
                  <a:lnTo>
                    <a:pt x="2023110" y="372713"/>
                  </a:lnTo>
                  <a:lnTo>
                    <a:pt x="2055495" y="393097"/>
                  </a:lnTo>
                  <a:lnTo>
                    <a:pt x="2121599" y="503396"/>
                  </a:lnTo>
                  <a:lnTo>
                    <a:pt x="2128552" y="551784"/>
                  </a:lnTo>
                  <a:lnTo>
                    <a:pt x="2091690" y="594837"/>
                  </a:lnTo>
                  <a:lnTo>
                    <a:pt x="2083022" y="647320"/>
                  </a:lnTo>
                  <a:lnTo>
                    <a:pt x="2047875" y="674752"/>
                  </a:lnTo>
                  <a:lnTo>
                    <a:pt x="2047875" y="674752"/>
                  </a:lnTo>
                  <a:lnTo>
                    <a:pt x="2040541" y="678562"/>
                  </a:lnTo>
                  <a:lnTo>
                    <a:pt x="2040541" y="678562"/>
                  </a:lnTo>
                  <a:lnTo>
                    <a:pt x="2030444" y="671895"/>
                  </a:lnTo>
                  <a:lnTo>
                    <a:pt x="2018062" y="708947"/>
                  </a:lnTo>
                  <a:lnTo>
                    <a:pt x="2005108" y="692468"/>
                  </a:lnTo>
                  <a:lnTo>
                    <a:pt x="1964151" y="728187"/>
                  </a:lnTo>
                  <a:lnTo>
                    <a:pt x="1933289" y="729806"/>
                  </a:lnTo>
                  <a:lnTo>
                    <a:pt x="1938623" y="761239"/>
                  </a:lnTo>
                  <a:lnTo>
                    <a:pt x="1910620" y="743999"/>
                  </a:lnTo>
                  <a:lnTo>
                    <a:pt x="1873282" y="769049"/>
                  </a:lnTo>
                  <a:lnTo>
                    <a:pt x="1681829" y="923545"/>
                  </a:lnTo>
                  <a:lnTo>
                    <a:pt x="1659731" y="900590"/>
                  </a:lnTo>
                  <a:lnTo>
                    <a:pt x="1621346" y="913258"/>
                  </a:lnTo>
                  <a:lnTo>
                    <a:pt x="1584770" y="962693"/>
                  </a:lnTo>
                  <a:lnTo>
                    <a:pt x="1483614" y="928784"/>
                  </a:lnTo>
                  <a:lnTo>
                    <a:pt x="1438180" y="941071"/>
                  </a:lnTo>
                  <a:lnTo>
                    <a:pt x="1438180" y="941071"/>
                  </a:lnTo>
                  <a:lnTo>
                    <a:pt x="1431322" y="940690"/>
                  </a:lnTo>
                  <a:lnTo>
                    <a:pt x="1431322" y="940690"/>
                  </a:lnTo>
                  <a:lnTo>
                    <a:pt x="1345692" y="955454"/>
                  </a:lnTo>
                  <a:lnTo>
                    <a:pt x="1342834" y="978123"/>
                  </a:lnTo>
                  <a:lnTo>
                    <a:pt x="1293971" y="998316"/>
                  </a:lnTo>
                  <a:lnTo>
                    <a:pt x="1243108" y="988410"/>
                  </a:lnTo>
                  <a:lnTo>
                    <a:pt x="1114711" y="1082517"/>
                  </a:lnTo>
                  <a:lnTo>
                    <a:pt x="1082040" y="1054704"/>
                  </a:lnTo>
                  <a:lnTo>
                    <a:pt x="1045750" y="1058038"/>
                  </a:lnTo>
                  <a:lnTo>
                    <a:pt x="1030319" y="1070421"/>
                  </a:lnTo>
                  <a:lnTo>
                    <a:pt x="1039749" y="1096995"/>
                  </a:lnTo>
                  <a:lnTo>
                    <a:pt x="1009459" y="1094804"/>
                  </a:lnTo>
                  <a:lnTo>
                    <a:pt x="996887" y="1123856"/>
                  </a:lnTo>
                  <a:lnTo>
                    <a:pt x="920020" y="1104615"/>
                  </a:lnTo>
                  <a:lnTo>
                    <a:pt x="884206" y="1163861"/>
                  </a:lnTo>
                  <a:lnTo>
                    <a:pt x="824008" y="1189388"/>
                  </a:lnTo>
                  <a:lnTo>
                    <a:pt x="767429" y="1169195"/>
                  </a:lnTo>
                  <a:lnTo>
                    <a:pt x="721328" y="1204913"/>
                  </a:lnTo>
                  <a:lnTo>
                    <a:pt x="727615" y="1249586"/>
                  </a:lnTo>
                  <a:lnTo>
                    <a:pt x="686276" y="1274065"/>
                  </a:lnTo>
                  <a:lnTo>
                    <a:pt x="605123" y="1257111"/>
                  </a:lnTo>
                  <a:lnTo>
                    <a:pt x="584263" y="1267302"/>
                  </a:lnTo>
                  <a:lnTo>
                    <a:pt x="561213" y="1246062"/>
                  </a:lnTo>
                  <a:lnTo>
                    <a:pt x="492252" y="1264730"/>
                  </a:lnTo>
                  <a:lnTo>
                    <a:pt x="452533" y="1238346"/>
                  </a:lnTo>
                  <a:lnTo>
                    <a:pt x="457771" y="1205485"/>
                  </a:lnTo>
                  <a:lnTo>
                    <a:pt x="457771" y="1205485"/>
                  </a:lnTo>
                  <a:lnTo>
                    <a:pt x="455105" y="1200246"/>
                  </a:lnTo>
                  <a:lnTo>
                    <a:pt x="455105" y="1200246"/>
                  </a:lnTo>
                  <a:lnTo>
                    <a:pt x="406432" y="1229012"/>
                  </a:lnTo>
                  <a:lnTo>
                    <a:pt x="412718" y="1267017"/>
                  </a:lnTo>
                  <a:lnTo>
                    <a:pt x="363474" y="1259587"/>
                  </a:lnTo>
                  <a:lnTo>
                    <a:pt x="363474" y="1259587"/>
                  </a:lnTo>
                  <a:lnTo>
                    <a:pt x="349377" y="1209962"/>
                  </a:lnTo>
                  <a:lnTo>
                    <a:pt x="349377" y="1209962"/>
                  </a:lnTo>
                  <a:lnTo>
                    <a:pt x="352425" y="1209962"/>
                  </a:lnTo>
                  <a:lnTo>
                    <a:pt x="352425" y="1209962"/>
                  </a:lnTo>
                  <a:lnTo>
                    <a:pt x="351568" y="1187102"/>
                  </a:lnTo>
                  <a:lnTo>
                    <a:pt x="321469" y="1180053"/>
                  </a:lnTo>
                  <a:lnTo>
                    <a:pt x="318706" y="1157098"/>
                  </a:lnTo>
                  <a:lnTo>
                    <a:pt x="345091" y="1143954"/>
                  </a:lnTo>
                  <a:lnTo>
                    <a:pt x="319373" y="1070992"/>
                  </a:lnTo>
                  <a:lnTo>
                    <a:pt x="232410" y="1078326"/>
                  </a:lnTo>
                  <a:lnTo>
                    <a:pt x="218789" y="1042988"/>
                  </a:lnTo>
                  <a:lnTo>
                    <a:pt x="181356" y="1050323"/>
                  </a:lnTo>
                  <a:lnTo>
                    <a:pt x="182880" y="1032987"/>
                  </a:lnTo>
                  <a:lnTo>
                    <a:pt x="146304" y="1001936"/>
                  </a:lnTo>
                  <a:lnTo>
                    <a:pt x="105346" y="1005650"/>
                  </a:lnTo>
                  <a:lnTo>
                    <a:pt x="97441" y="1025653"/>
                  </a:lnTo>
                  <a:lnTo>
                    <a:pt x="79343" y="1012604"/>
                  </a:lnTo>
                  <a:lnTo>
                    <a:pt x="39433" y="908972"/>
                  </a:lnTo>
                  <a:lnTo>
                    <a:pt x="36766" y="853727"/>
                  </a:lnTo>
                  <a:lnTo>
                    <a:pt x="4191" y="839153"/>
                  </a:lnTo>
                  <a:lnTo>
                    <a:pt x="4191" y="839153"/>
                  </a:lnTo>
                  <a:lnTo>
                    <a:pt x="0" y="811245"/>
                  </a:lnTo>
                  <a:lnTo>
                    <a:pt x="27813" y="778956"/>
                  </a:lnTo>
                  <a:lnTo>
                    <a:pt x="49625" y="777527"/>
                  </a:lnTo>
                  <a:lnTo>
                    <a:pt x="51149" y="728283"/>
                  </a:lnTo>
                  <a:lnTo>
                    <a:pt x="96012" y="680276"/>
                  </a:lnTo>
                  <a:lnTo>
                    <a:pt x="105442" y="617316"/>
                  </a:lnTo>
                  <a:lnTo>
                    <a:pt x="126397" y="605791"/>
                  </a:lnTo>
                  <a:lnTo>
                    <a:pt x="180308" y="619793"/>
                  </a:lnTo>
                  <a:lnTo>
                    <a:pt x="200692" y="650273"/>
                  </a:lnTo>
                  <a:lnTo>
                    <a:pt x="210883" y="622174"/>
                  </a:lnTo>
                  <a:lnTo>
                    <a:pt x="198882" y="611982"/>
                  </a:lnTo>
                  <a:lnTo>
                    <a:pt x="237363" y="544354"/>
                  </a:lnTo>
                  <a:lnTo>
                    <a:pt x="237363" y="544354"/>
                  </a:lnTo>
                  <a:lnTo>
                    <a:pt x="237363" y="541211"/>
                  </a:lnTo>
                  <a:lnTo>
                    <a:pt x="237363" y="541211"/>
                  </a:lnTo>
                  <a:lnTo>
                    <a:pt x="265747" y="469487"/>
                  </a:lnTo>
                  <a:lnTo>
                    <a:pt x="160306" y="492443"/>
                  </a:lnTo>
                  <a:lnTo>
                    <a:pt x="146209" y="462153"/>
                  </a:lnTo>
                  <a:lnTo>
                    <a:pt x="161639" y="432911"/>
                  </a:lnTo>
                  <a:lnTo>
                    <a:pt x="111062" y="406718"/>
                  </a:lnTo>
                  <a:lnTo>
                    <a:pt x="92583" y="415671"/>
                  </a:lnTo>
                  <a:lnTo>
                    <a:pt x="81629" y="398145"/>
                  </a:lnTo>
                  <a:lnTo>
                    <a:pt x="92488" y="381572"/>
                  </a:lnTo>
                  <a:lnTo>
                    <a:pt x="50101" y="362236"/>
                  </a:lnTo>
                  <a:lnTo>
                    <a:pt x="79248" y="278606"/>
                  </a:lnTo>
                  <a:lnTo>
                    <a:pt x="66770" y="257651"/>
                  </a:lnTo>
                  <a:lnTo>
                    <a:pt x="108680" y="223076"/>
                  </a:lnTo>
                  <a:lnTo>
                    <a:pt x="73438" y="160401"/>
                  </a:lnTo>
                  <a:lnTo>
                    <a:pt x="73438" y="160401"/>
                  </a:lnTo>
                  <a:lnTo>
                    <a:pt x="139541" y="170212"/>
                  </a:lnTo>
                  <a:lnTo>
                    <a:pt x="155924" y="151543"/>
                  </a:lnTo>
                  <a:lnTo>
                    <a:pt x="130302" y="209550"/>
                  </a:lnTo>
                  <a:lnTo>
                    <a:pt x="140303" y="214979"/>
                  </a:lnTo>
                  <a:lnTo>
                    <a:pt x="152114" y="171641"/>
                  </a:lnTo>
                  <a:lnTo>
                    <a:pt x="209455" y="114776"/>
                  </a:lnTo>
                  <a:lnTo>
                    <a:pt x="311277" y="79343"/>
                  </a:lnTo>
                  <a:lnTo>
                    <a:pt x="355949" y="3239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Grafika 2">
              <a:extLst>
                <a:ext uri="{FF2B5EF4-FFF2-40B4-BE49-F238E27FC236}">
                  <a16:creationId xmlns:a16="http://schemas.microsoft.com/office/drawing/2014/main" id="{161A9865-D997-45F5-8473-550F70A1B4E2}"/>
                </a:ext>
              </a:extLst>
            </p:cNvPr>
            <p:cNvSpPr/>
            <p:nvPr/>
          </p:nvSpPr>
          <p:spPr>
            <a:xfrm>
              <a:off x="8213503" y="-107016"/>
              <a:ext cx="1930241" cy="2426207"/>
            </a:xfrm>
            <a:custGeom>
              <a:avLst/>
              <a:gdLst>
                <a:gd name="connsiteX0" fmla="*/ 644366 w 1930241"/>
                <a:gd name="connsiteY0" fmla="*/ 0 h 2426207"/>
                <a:gd name="connsiteX1" fmla="*/ 677037 w 1930241"/>
                <a:gd name="connsiteY1" fmla="*/ 110585 h 2426207"/>
                <a:gd name="connsiteX2" fmla="*/ 706755 w 1930241"/>
                <a:gd name="connsiteY2" fmla="*/ 104965 h 2426207"/>
                <a:gd name="connsiteX3" fmla="*/ 706565 w 1930241"/>
                <a:gd name="connsiteY3" fmla="*/ 136398 h 2426207"/>
                <a:gd name="connsiteX4" fmla="*/ 737045 w 1930241"/>
                <a:gd name="connsiteY4" fmla="*/ 136207 h 2426207"/>
                <a:gd name="connsiteX5" fmla="*/ 762095 w 1930241"/>
                <a:gd name="connsiteY5" fmla="*/ 111919 h 2426207"/>
                <a:gd name="connsiteX6" fmla="*/ 800767 w 1930241"/>
                <a:gd name="connsiteY6" fmla="*/ 127444 h 2426207"/>
                <a:gd name="connsiteX7" fmla="*/ 834009 w 1930241"/>
                <a:gd name="connsiteY7" fmla="*/ 120777 h 2426207"/>
                <a:gd name="connsiteX8" fmla="*/ 834009 w 1930241"/>
                <a:gd name="connsiteY8" fmla="*/ 120777 h 2426207"/>
                <a:gd name="connsiteX9" fmla="*/ 846582 w 1930241"/>
                <a:gd name="connsiteY9" fmla="*/ 120206 h 2426207"/>
                <a:gd name="connsiteX10" fmla="*/ 846582 w 1930241"/>
                <a:gd name="connsiteY10" fmla="*/ 120206 h 2426207"/>
                <a:gd name="connsiteX11" fmla="*/ 883158 w 1930241"/>
                <a:gd name="connsiteY11" fmla="*/ 125635 h 2426207"/>
                <a:gd name="connsiteX12" fmla="*/ 900113 w 1930241"/>
                <a:gd name="connsiteY12" fmla="*/ 151066 h 2426207"/>
                <a:gd name="connsiteX13" fmla="*/ 900113 w 1930241"/>
                <a:gd name="connsiteY13" fmla="*/ 151066 h 2426207"/>
                <a:gd name="connsiteX14" fmla="*/ 902399 w 1930241"/>
                <a:gd name="connsiteY14" fmla="*/ 151924 h 2426207"/>
                <a:gd name="connsiteX15" fmla="*/ 902399 w 1930241"/>
                <a:gd name="connsiteY15" fmla="*/ 151924 h 2426207"/>
                <a:gd name="connsiteX16" fmla="*/ 933926 w 1930241"/>
                <a:gd name="connsiteY16" fmla="*/ 163163 h 2426207"/>
                <a:gd name="connsiteX17" fmla="*/ 933926 w 1930241"/>
                <a:gd name="connsiteY17" fmla="*/ 163163 h 2426207"/>
                <a:gd name="connsiteX18" fmla="*/ 849725 w 1930241"/>
                <a:gd name="connsiteY18" fmla="*/ 272034 h 2426207"/>
                <a:gd name="connsiteX19" fmla="*/ 861060 w 1930241"/>
                <a:gd name="connsiteY19" fmla="*/ 304990 h 2426207"/>
                <a:gd name="connsiteX20" fmla="*/ 869633 w 1930241"/>
                <a:gd name="connsiteY20" fmla="*/ 291274 h 2426207"/>
                <a:gd name="connsiteX21" fmla="*/ 902875 w 1930241"/>
                <a:gd name="connsiteY21" fmla="*/ 302419 h 2426207"/>
                <a:gd name="connsiteX22" fmla="*/ 960406 w 1930241"/>
                <a:gd name="connsiteY22" fmla="*/ 379286 h 2426207"/>
                <a:gd name="connsiteX23" fmla="*/ 946309 w 1930241"/>
                <a:gd name="connsiteY23" fmla="*/ 418243 h 2426207"/>
                <a:gd name="connsiteX24" fmla="*/ 893826 w 1930241"/>
                <a:gd name="connsiteY24" fmla="*/ 430244 h 2426207"/>
                <a:gd name="connsiteX25" fmla="*/ 909447 w 1930241"/>
                <a:gd name="connsiteY25" fmla="*/ 444341 h 2426207"/>
                <a:gd name="connsiteX26" fmla="*/ 903351 w 1930241"/>
                <a:gd name="connsiteY26" fmla="*/ 489014 h 2426207"/>
                <a:gd name="connsiteX27" fmla="*/ 934022 w 1930241"/>
                <a:gd name="connsiteY27" fmla="*/ 501491 h 2426207"/>
                <a:gd name="connsiteX28" fmla="*/ 911257 w 1930241"/>
                <a:gd name="connsiteY28" fmla="*/ 512921 h 2426207"/>
                <a:gd name="connsiteX29" fmla="*/ 917448 w 1930241"/>
                <a:gd name="connsiteY29" fmla="*/ 550640 h 2426207"/>
                <a:gd name="connsiteX30" fmla="*/ 895064 w 1930241"/>
                <a:gd name="connsiteY30" fmla="*/ 564356 h 2426207"/>
                <a:gd name="connsiteX31" fmla="*/ 899255 w 1930241"/>
                <a:gd name="connsiteY31" fmla="*/ 620744 h 2426207"/>
                <a:gd name="connsiteX32" fmla="*/ 899255 w 1930241"/>
                <a:gd name="connsiteY32" fmla="*/ 620744 h 2426207"/>
                <a:gd name="connsiteX33" fmla="*/ 896398 w 1930241"/>
                <a:gd name="connsiteY33" fmla="*/ 621316 h 2426207"/>
                <a:gd name="connsiteX34" fmla="*/ 896398 w 1930241"/>
                <a:gd name="connsiteY34" fmla="*/ 621316 h 2426207"/>
                <a:gd name="connsiteX35" fmla="*/ 882301 w 1930241"/>
                <a:gd name="connsiteY35" fmla="*/ 641890 h 2426207"/>
                <a:gd name="connsiteX36" fmla="*/ 890873 w 1930241"/>
                <a:gd name="connsiteY36" fmla="*/ 662654 h 2426207"/>
                <a:gd name="connsiteX37" fmla="*/ 936689 w 1930241"/>
                <a:gd name="connsiteY37" fmla="*/ 653986 h 2426207"/>
                <a:gd name="connsiteX38" fmla="*/ 1007936 w 1930241"/>
                <a:gd name="connsiteY38" fmla="*/ 707041 h 2426207"/>
                <a:gd name="connsiteX39" fmla="*/ 999363 w 1930241"/>
                <a:gd name="connsiteY39" fmla="*/ 840962 h 2426207"/>
                <a:gd name="connsiteX40" fmla="*/ 944309 w 1930241"/>
                <a:gd name="connsiteY40" fmla="*/ 844010 h 2426207"/>
                <a:gd name="connsiteX41" fmla="*/ 941165 w 1930241"/>
                <a:gd name="connsiteY41" fmla="*/ 871823 h 2426207"/>
                <a:gd name="connsiteX42" fmla="*/ 989267 w 1930241"/>
                <a:gd name="connsiteY42" fmla="*/ 898493 h 2426207"/>
                <a:gd name="connsiteX43" fmla="*/ 980123 w 1930241"/>
                <a:gd name="connsiteY43" fmla="*/ 943451 h 2426207"/>
                <a:gd name="connsiteX44" fmla="*/ 1010412 w 1930241"/>
                <a:gd name="connsiteY44" fmla="*/ 951643 h 2426207"/>
                <a:gd name="connsiteX45" fmla="*/ 1042797 w 1930241"/>
                <a:gd name="connsiteY45" fmla="*/ 920686 h 2426207"/>
                <a:gd name="connsiteX46" fmla="*/ 1073563 w 1930241"/>
                <a:gd name="connsiteY46" fmla="*/ 916591 h 2426207"/>
                <a:gd name="connsiteX47" fmla="*/ 1072706 w 1930241"/>
                <a:gd name="connsiteY47" fmla="*/ 970216 h 2426207"/>
                <a:gd name="connsiteX48" fmla="*/ 1102614 w 1930241"/>
                <a:gd name="connsiteY48" fmla="*/ 974312 h 2426207"/>
                <a:gd name="connsiteX49" fmla="*/ 1100995 w 1930241"/>
                <a:gd name="connsiteY49" fmla="*/ 1019651 h 2426207"/>
                <a:gd name="connsiteX50" fmla="*/ 1150144 w 1930241"/>
                <a:gd name="connsiteY50" fmla="*/ 966121 h 2426207"/>
                <a:gd name="connsiteX51" fmla="*/ 1154049 w 1930241"/>
                <a:gd name="connsiteY51" fmla="*/ 988028 h 2426207"/>
                <a:gd name="connsiteX52" fmla="*/ 1167194 w 1930241"/>
                <a:gd name="connsiteY52" fmla="*/ 965930 h 2426207"/>
                <a:gd name="connsiteX53" fmla="*/ 1193673 w 1930241"/>
                <a:gd name="connsiteY53" fmla="*/ 986504 h 2426207"/>
                <a:gd name="connsiteX54" fmla="*/ 1215581 w 1930241"/>
                <a:gd name="connsiteY54" fmla="*/ 981265 h 2426207"/>
                <a:gd name="connsiteX55" fmla="*/ 1242727 w 1930241"/>
                <a:gd name="connsiteY55" fmla="*/ 1034796 h 2426207"/>
                <a:gd name="connsiteX56" fmla="*/ 1254062 w 1930241"/>
                <a:gd name="connsiteY56" fmla="*/ 1025176 h 2426207"/>
                <a:gd name="connsiteX57" fmla="*/ 1272826 w 1930241"/>
                <a:gd name="connsiteY57" fmla="*/ 1053275 h 2426207"/>
                <a:gd name="connsiteX58" fmla="*/ 1285399 w 1930241"/>
                <a:gd name="connsiteY58" fmla="*/ 1042892 h 2426207"/>
                <a:gd name="connsiteX59" fmla="*/ 1280827 w 1930241"/>
                <a:gd name="connsiteY59" fmla="*/ 1075944 h 2426207"/>
                <a:gd name="connsiteX60" fmla="*/ 1343406 w 1930241"/>
                <a:gd name="connsiteY60" fmla="*/ 1066991 h 2426207"/>
                <a:gd name="connsiteX61" fmla="*/ 1341596 w 1930241"/>
                <a:gd name="connsiteY61" fmla="*/ 1098995 h 2426207"/>
                <a:gd name="connsiteX62" fmla="*/ 1401890 w 1930241"/>
                <a:gd name="connsiteY62" fmla="*/ 1112996 h 2426207"/>
                <a:gd name="connsiteX63" fmla="*/ 1406557 w 1930241"/>
                <a:gd name="connsiteY63" fmla="*/ 1133761 h 2426207"/>
                <a:gd name="connsiteX64" fmla="*/ 1439418 w 1930241"/>
                <a:gd name="connsiteY64" fmla="*/ 1135571 h 2426207"/>
                <a:gd name="connsiteX65" fmla="*/ 1501521 w 1930241"/>
                <a:gd name="connsiteY65" fmla="*/ 1077373 h 2426207"/>
                <a:gd name="connsiteX66" fmla="*/ 1513332 w 1930241"/>
                <a:gd name="connsiteY66" fmla="*/ 1146524 h 2426207"/>
                <a:gd name="connsiteX67" fmla="*/ 1557337 w 1930241"/>
                <a:gd name="connsiteY67" fmla="*/ 1140619 h 2426207"/>
                <a:gd name="connsiteX68" fmla="*/ 1572673 w 1930241"/>
                <a:gd name="connsiteY68" fmla="*/ 1113949 h 2426207"/>
                <a:gd name="connsiteX69" fmla="*/ 1591913 w 1930241"/>
                <a:gd name="connsiteY69" fmla="*/ 1119187 h 2426207"/>
                <a:gd name="connsiteX70" fmla="*/ 1613535 w 1930241"/>
                <a:gd name="connsiteY70" fmla="*/ 1153382 h 2426207"/>
                <a:gd name="connsiteX71" fmla="*/ 1632490 w 1930241"/>
                <a:gd name="connsiteY71" fmla="*/ 1148144 h 2426207"/>
                <a:gd name="connsiteX72" fmla="*/ 1665161 w 1930241"/>
                <a:gd name="connsiteY72" fmla="*/ 1164812 h 2426207"/>
                <a:gd name="connsiteX73" fmla="*/ 1669923 w 1930241"/>
                <a:gd name="connsiteY73" fmla="*/ 1191768 h 2426207"/>
                <a:gd name="connsiteX74" fmla="*/ 1685258 w 1930241"/>
                <a:gd name="connsiteY74" fmla="*/ 1185767 h 2426207"/>
                <a:gd name="connsiteX75" fmla="*/ 1683163 w 1930241"/>
                <a:gd name="connsiteY75" fmla="*/ 1212818 h 2426207"/>
                <a:gd name="connsiteX76" fmla="*/ 1704023 w 1930241"/>
                <a:gd name="connsiteY76" fmla="*/ 1214914 h 2426207"/>
                <a:gd name="connsiteX77" fmla="*/ 1726597 w 1930241"/>
                <a:gd name="connsiteY77" fmla="*/ 1276064 h 2426207"/>
                <a:gd name="connsiteX78" fmla="*/ 1818418 w 1930241"/>
                <a:gd name="connsiteY78" fmla="*/ 1244441 h 2426207"/>
                <a:gd name="connsiteX79" fmla="*/ 1823942 w 1930241"/>
                <a:gd name="connsiteY79" fmla="*/ 1212437 h 2426207"/>
                <a:gd name="connsiteX80" fmla="*/ 1855089 w 1930241"/>
                <a:gd name="connsiteY80" fmla="*/ 1235869 h 2426207"/>
                <a:gd name="connsiteX81" fmla="*/ 1851470 w 1930241"/>
                <a:gd name="connsiteY81" fmla="*/ 1254062 h 2426207"/>
                <a:gd name="connsiteX82" fmla="*/ 1896332 w 1930241"/>
                <a:gd name="connsiteY82" fmla="*/ 1276350 h 2426207"/>
                <a:gd name="connsiteX83" fmla="*/ 1896332 w 1930241"/>
                <a:gd name="connsiteY83" fmla="*/ 1276350 h 2426207"/>
                <a:gd name="connsiteX84" fmla="*/ 1886903 w 1930241"/>
                <a:gd name="connsiteY84" fmla="*/ 1333976 h 2426207"/>
                <a:gd name="connsiteX85" fmla="*/ 1927479 w 1930241"/>
                <a:gd name="connsiteY85" fmla="*/ 1339215 h 2426207"/>
                <a:gd name="connsiteX86" fmla="*/ 1930241 w 1930241"/>
                <a:gd name="connsiteY86" fmla="*/ 1362456 h 2426207"/>
                <a:gd name="connsiteX87" fmla="*/ 1910906 w 1930241"/>
                <a:gd name="connsiteY87" fmla="*/ 1375505 h 2426207"/>
                <a:gd name="connsiteX88" fmla="*/ 1921002 w 1930241"/>
                <a:gd name="connsiteY88" fmla="*/ 1395698 h 2426207"/>
                <a:gd name="connsiteX89" fmla="*/ 1865376 w 1930241"/>
                <a:gd name="connsiteY89" fmla="*/ 1380172 h 2426207"/>
                <a:gd name="connsiteX90" fmla="*/ 1827657 w 1930241"/>
                <a:gd name="connsiteY90" fmla="*/ 1395222 h 2426207"/>
                <a:gd name="connsiteX91" fmla="*/ 1816132 w 1930241"/>
                <a:gd name="connsiteY91" fmla="*/ 1449705 h 2426207"/>
                <a:gd name="connsiteX92" fmla="*/ 1836801 w 1930241"/>
                <a:gd name="connsiteY92" fmla="*/ 1468755 h 2426207"/>
                <a:gd name="connsiteX93" fmla="*/ 1827181 w 1930241"/>
                <a:gd name="connsiteY93" fmla="*/ 1505807 h 2426207"/>
                <a:gd name="connsiteX94" fmla="*/ 1776984 w 1930241"/>
                <a:gd name="connsiteY94" fmla="*/ 1507046 h 2426207"/>
                <a:gd name="connsiteX95" fmla="*/ 1768697 w 1930241"/>
                <a:gd name="connsiteY95" fmla="*/ 1532763 h 2426207"/>
                <a:gd name="connsiteX96" fmla="*/ 1719262 w 1930241"/>
                <a:gd name="connsiteY96" fmla="*/ 1515904 h 2426207"/>
                <a:gd name="connsiteX97" fmla="*/ 1700975 w 1930241"/>
                <a:gd name="connsiteY97" fmla="*/ 1527143 h 2426207"/>
                <a:gd name="connsiteX98" fmla="*/ 1708785 w 1930241"/>
                <a:gd name="connsiteY98" fmla="*/ 1618297 h 2426207"/>
                <a:gd name="connsiteX99" fmla="*/ 1747457 w 1930241"/>
                <a:gd name="connsiteY99" fmla="*/ 1654016 h 2426207"/>
                <a:gd name="connsiteX100" fmla="*/ 1693354 w 1930241"/>
                <a:gd name="connsiteY100" fmla="*/ 1717929 h 2426207"/>
                <a:gd name="connsiteX101" fmla="*/ 1688021 w 1930241"/>
                <a:gd name="connsiteY101" fmla="*/ 1755838 h 2426207"/>
                <a:gd name="connsiteX102" fmla="*/ 1633728 w 1930241"/>
                <a:gd name="connsiteY102" fmla="*/ 1735455 h 2426207"/>
                <a:gd name="connsiteX103" fmla="*/ 1587722 w 1930241"/>
                <a:gd name="connsiteY103" fmla="*/ 1746599 h 2426207"/>
                <a:gd name="connsiteX104" fmla="*/ 1580483 w 1930241"/>
                <a:gd name="connsiteY104" fmla="*/ 1725359 h 2426207"/>
                <a:gd name="connsiteX105" fmla="*/ 1562957 w 1930241"/>
                <a:gd name="connsiteY105" fmla="*/ 1731169 h 2426207"/>
                <a:gd name="connsiteX106" fmla="*/ 1561148 w 1930241"/>
                <a:gd name="connsiteY106" fmla="*/ 1760315 h 2426207"/>
                <a:gd name="connsiteX107" fmla="*/ 1542955 w 1930241"/>
                <a:gd name="connsiteY107" fmla="*/ 1755934 h 2426207"/>
                <a:gd name="connsiteX108" fmla="*/ 1545717 w 1930241"/>
                <a:gd name="connsiteY108" fmla="*/ 1776412 h 2426207"/>
                <a:gd name="connsiteX109" fmla="*/ 1527715 w 1930241"/>
                <a:gd name="connsiteY109" fmla="*/ 1788700 h 2426207"/>
                <a:gd name="connsiteX110" fmla="*/ 1538764 w 1930241"/>
                <a:gd name="connsiteY110" fmla="*/ 1812893 h 2426207"/>
                <a:gd name="connsiteX111" fmla="*/ 1523238 w 1930241"/>
                <a:gd name="connsiteY111" fmla="*/ 1828800 h 2426207"/>
                <a:gd name="connsiteX112" fmla="*/ 1527334 w 1930241"/>
                <a:gd name="connsiteY112" fmla="*/ 1866900 h 2426207"/>
                <a:gd name="connsiteX113" fmla="*/ 1493711 w 1930241"/>
                <a:gd name="connsiteY113" fmla="*/ 1909762 h 2426207"/>
                <a:gd name="connsiteX114" fmla="*/ 1509998 w 1930241"/>
                <a:gd name="connsiteY114" fmla="*/ 1916811 h 2426207"/>
                <a:gd name="connsiteX115" fmla="*/ 1490662 w 1930241"/>
                <a:gd name="connsiteY115" fmla="*/ 1963960 h 2426207"/>
                <a:gd name="connsiteX116" fmla="*/ 1507427 w 1930241"/>
                <a:gd name="connsiteY116" fmla="*/ 1970437 h 2426207"/>
                <a:gd name="connsiteX117" fmla="*/ 1495520 w 1930241"/>
                <a:gd name="connsiteY117" fmla="*/ 2027777 h 2426207"/>
                <a:gd name="connsiteX118" fmla="*/ 1509427 w 1930241"/>
                <a:gd name="connsiteY118" fmla="*/ 2081879 h 2426207"/>
                <a:gd name="connsiteX119" fmla="*/ 1477518 w 1930241"/>
                <a:gd name="connsiteY119" fmla="*/ 2134362 h 2426207"/>
                <a:gd name="connsiteX120" fmla="*/ 1425988 w 1930241"/>
                <a:gd name="connsiteY120" fmla="*/ 2104263 h 2426207"/>
                <a:gd name="connsiteX121" fmla="*/ 1399318 w 1930241"/>
                <a:gd name="connsiteY121" fmla="*/ 2111788 h 2426207"/>
                <a:gd name="connsiteX122" fmla="*/ 1413034 w 1930241"/>
                <a:gd name="connsiteY122" fmla="*/ 2130552 h 2426207"/>
                <a:gd name="connsiteX123" fmla="*/ 1405700 w 1930241"/>
                <a:gd name="connsiteY123" fmla="*/ 2158365 h 2426207"/>
                <a:gd name="connsiteX124" fmla="*/ 1373029 w 1930241"/>
                <a:gd name="connsiteY124" fmla="*/ 2161985 h 2426207"/>
                <a:gd name="connsiteX125" fmla="*/ 1362742 w 1930241"/>
                <a:gd name="connsiteY125" fmla="*/ 2188464 h 2426207"/>
                <a:gd name="connsiteX126" fmla="*/ 1336453 w 1930241"/>
                <a:gd name="connsiteY126" fmla="*/ 2193322 h 2426207"/>
                <a:gd name="connsiteX127" fmla="*/ 1354169 w 1930241"/>
                <a:gd name="connsiteY127" fmla="*/ 2276665 h 2426207"/>
                <a:gd name="connsiteX128" fmla="*/ 1394936 w 1930241"/>
                <a:gd name="connsiteY128" fmla="*/ 2271236 h 2426207"/>
                <a:gd name="connsiteX129" fmla="*/ 1380935 w 1930241"/>
                <a:gd name="connsiteY129" fmla="*/ 2361057 h 2426207"/>
                <a:gd name="connsiteX130" fmla="*/ 1380935 w 1930241"/>
                <a:gd name="connsiteY130" fmla="*/ 2361057 h 2426207"/>
                <a:gd name="connsiteX131" fmla="*/ 1221677 w 1930241"/>
                <a:gd name="connsiteY131" fmla="*/ 2426208 h 2426207"/>
                <a:gd name="connsiteX132" fmla="*/ 1183862 w 1930241"/>
                <a:gd name="connsiteY132" fmla="*/ 2411825 h 2426207"/>
                <a:gd name="connsiteX133" fmla="*/ 1201484 w 1930241"/>
                <a:gd name="connsiteY133" fmla="*/ 2360581 h 2426207"/>
                <a:gd name="connsiteX134" fmla="*/ 1171956 w 1930241"/>
                <a:gd name="connsiteY134" fmla="*/ 2345722 h 2426207"/>
                <a:gd name="connsiteX135" fmla="*/ 1171956 w 1930241"/>
                <a:gd name="connsiteY135" fmla="*/ 2345722 h 2426207"/>
                <a:gd name="connsiteX136" fmla="*/ 1141000 w 1930241"/>
                <a:gd name="connsiteY136" fmla="*/ 2295525 h 2426207"/>
                <a:gd name="connsiteX137" fmla="*/ 1142905 w 1930241"/>
                <a:gd name="connsiteY137" fmla="*/ 2215134 h 2426207"/>
                <a:gd name="connsiteX138" fmla="*/ 1121759 w 1930241"/>
                <a:gd name="connsiteY138" fmla="*/ 2203704 h 2426207"/>
                <a:gd name="connsiteX139" fmla="*/ 1138809 w 1930241"/>
                <a:gd name="connsiteY139" fmla="*/ 2139506 h 2426207"/>
                <a:gd name="connsiteX140" fmla="*/ 1025081 w 1930241"/>
                <a:gd name="connsiteY140" fmla="*/ 2149412 h 2426207"/>
                <a:gd name="connsiteX141" fmla="*/ 1004316 w 1930241"/>
                <a:gd name="connsiteY141" fmla="*/ 2055019 h 2426207"/>
                <a:gd name="connsiteX142" fmla="*/ 1043654 w 1930241"/>
                <a:gd name="connsiteY142" fmla="*/ 2024348 h 2426207"/>
                <a:gd name="connsiteX143" fmla="*/ 1029938 w 1930241"/>
                <a:gd name="connsiteY143" fmla="*/ 1989392 h 2426207"/>
                <a:gd name="connsiteX144" fmla="*/ 1029938 w 1930241"/>
                <a:gd name="connsiteY144" fmla="*/ 1989392 h 2426207"/>
                <a:gd name="connsiteX145" fmla="*/ 1029938 w 1930241"/>
                <a:gd name="connsiteY145" fmla="*/ 1981771 h 2426207"/>
                <a:gd name="connsiteX146" fmla="*/ 1029938 w 1930241"/>
                <a:gd name="connsiteY146" fmla="*/ 1981771 h 2426207"/>
                <a:gd name="connsiteX147" fmla="*/ 978980 w 1930241"/>
                <a:gd name="connsiteY147" fmla="*/ 1942338 h 2426207"/>
                <a:gd name="connsiteX148" fmla="*/ 879824 w 1930241"/>
                <a:gd name="connsiteY148" fmla="*/ 1923574 h 2426207"/>
                <a:gd name="connsiteX149" fmla="*/ 832009 w 1930241"/>
                <a:gd name="connsiteY149" fmla="*/ 1939195 h 2426207"/>
                <a:gd name="connsiteX150" fmla="*/ 825532 w 1930241"/>
                <a:gd name="connsiteY150" fmla="*/ 1997107 h 2426207"/>
                <a:gd name="connsiteX151" fmla="*/ 769239 w 1930241"/>
                <a:gd name="connsiteY151" fmla="*/ 1989582 h 2426207"/>
                <a:gd name="connsiteX152" fmla="*/ 744093 w 1930241"/>
                <a:gd name="connsiteY152" fmla="*/ 1997869 h 2426207"/>
                <a:gd name="connsiteX153" fmla="*/ 741521 w 1930241"/>
                <a:gd name="connsiteY153" fmla="*/ 2017204 h 2426207"/>
                <a:gd name="connsiteX154" fmla="*/ 685133 w 1930241"/>
                <a:gd name="connsiteY154" fmla="*/ 2017681 h 2426207"/>
                <a:gd name="connsiteX155" fmla="*/ 588931 w 1930241"/>
                <a:gd name="connsiteY155" fmla="*/ 1966436 h 2426207"/>
                <a:gd name="connsiteX156" fmla="*/ 570833 w 1930241"/>
                <a:gd name="connsiteY156" fmla="*/ 1923002 h 2426207"/>
                <a:gd name="connsiteX157" fmla="*/ 496253 w 1930241"/>
                <a:gd name="connsiteY157" fmla="*/ 1911096 h 2426207"/>
                <a:gd name="connsiteX158" fmla="*/ 510445 w 1930241"/>
                <a:gd name="connsiteY158" fmla="*/ 1866614 h 2426207"/>
                <a:gd name="connsiteX159" fmla="*/ 489490 w 1930241"/>
                <a:gd name="connsiteY159" fmla="*/ 1826419 h 2426207"/>
                <a:gd name="connsiteX160" fmla="*/ 443198 w 1930241"/>
                <a:gd name="connsiteY160" fmla="*/ 1794796 h 2426207"/>
                <a:gd name="connsiteX161" fmla="*/ 369570 w 1930241"/>
                <a:gd name="connsiteY161" fmla="*/ 1794034 h 2426207"/>
                <a:gd name="connsiteX162" fmla="*/ 369570 w 1930241"/>
                <a:gd name="connsiteY162" fmla="*/ 1794034 h 2426207"/>
                <a:gd name="connsiteX163" fmla="*/ 348520 w 1930241"/>
                <a:gd name="connsiteY163" fmla="*/ 1731645 h 2426207"/>
                <a:gd name="connsiteX164" fmla="*/ 296513 w 1930241"/>
                <a:gd name="connsiteY164" fmla="*/ 1687830 h 2426207"/>
                <a:gd name="connsiteX165" fmla="*/ 267938 w 1930241"/>
                <a:gd name="connsiteY165" fmla="*/ 1680210 h 2426207"/>
                <a:gd name="connsiteX166" fmla="*/ 241745 w 1930241"/>
                <a:gd name="connsiteY166" fmla="*/ 1713643 h 2426207"/>
                <a:gd name="connsiteX167" fmla="*/ 218980 w 1930241"/>
                <a:gd name="connsiteY167" fmla="*/ 1693069 h 2426207"/>
                <a:gd name="connsiteX168" fmla="*/ 183928 w 1930241"/>
                <a:gd name="connsiteY168" fmla="*/ 1691164 h 2426207"/>
                <a:gd name="connsiteX169" fmla="*/ 204978 w 1930241"/>
                <a:gd name="connsiteY169" fmla="*/ 1661446 h 2426207"/>
                <a:gd name="connsiteX170" fmla="*/ 196596 w 1930241"/>
                <a:gd name="connsiteY170" fmla="*/ 1597819 h 2426207"/>
                <a:gd name="connsiteX171" fmla="*/ 135541 w 1930241"/>
                <a:gd name="connsiteY171" fmla="*/ 1615440 h 2426207"/>
                <a:gd name="connsiteX172" fmla="*/ 100775 w 1930241"/>
                <a:gd name="connsiteY172" fmla="*/ 1569339 h 2426207"/>
                <a:gd name="connsiteX173" fmla="*/ 118205 w 1930241"/>
                <a:gd name="connsiteY173" fmla="*/ 1544955 h 2426207"/>
                <a:gd name="connsiteX174" fmla="*/ 113157 w 1930241"/>
                <a:gd name="connsiteY174" fmla="*/ 1523333 h 2426207"/>
                <a:gd name="connsiteX175" fmla="*/ 91726 w 1930241"/>
                <a:gd name="connsiteY175" fmla="*/ 1513427 h 2426207"/>
                <a:gd name="connsiteX176" fmla="*/ 79534 w 1930241"/>
                <a:gd name="connsiteY176" fmla="*/ 1529715 h 2426207"/>
                <a:gd name="connsiteX177" fmla="*/ 38862 w 1930241"/>
                <a:gd name="connsiteY177" fmla="*/ 1487043 h 2426207"/>
                <a:gd name="connsiteX178" fmla="*/ 56483 w 1930241"/>
                <a:gd name="connsiteY178" fmla="*/ 1454563 h 2426207"/>
                <a:gd name="connsiteX179" fmla="*/ 41910 w 1930241"/>
                <a:gd name="connsiteY179" fmla="*/ 1344644 h 2426207"/>
                <a:gd name="connsiteX180" fmla="*/ 70104 w 1930241"/>
                <a:gd name="connsiteY180" fmla="*/ 1222343 h 2426207"/>
                <a:gd name="connsiteX181" fmla="*/ 17240 w 1930241"/>
                <a:gd name="connsiteY181" fmla="*/ 1176814 h 2426207"/>
                <a:gd name="connsiteX182" fmla="*/ 24670 w 1930241"/>
                <a:gd name="connsiteY182" fmla="*/ 1160145 h 2426207"/>
                <a:gd name="connsiteX183" fmla="*/ 37910 w 1930241"/>
                <a:gd name="connsiteY183" fmla="*/ 1185958 h 2426207"/>
                <a:gd name="connsiteX184" fmla="*/ 67437 w 1930241"/>
                <a:gd name="connsiteY184" fmla="*/ 1167003 h 2426207"/>
                <a:gd name="connsiteX185" fmla="*/ 57626 w 1930241"/>
                <a:gd name="connsiteY185" fmla="*/ 1125569 h 2426207"/>
                <a:gd name="connsiteX186" fmla="*/ 27051 w 1930241"/>
                <a:gd name="connsiteY186" fmla="*/ 1095089 h 2426207"/>
                <a:gd name="connsiteX187" fmla="*/ 40672 w 1930241"/>
                <a:gd name="connsiteY187" fmla="*/ 1071467 h 2426207"/>
                <a:gd name="connsiteX188" fmla="*/ 0 w 1930241"/>
                <a:gd name="connsiteY188" fmla="*/ 1012984 h 2426207"/>
                <a:gd name="connsiteX189" fmla="*/ 21431 w 1930241"/>
                <a:gd name="connsiteY189" fmla="*/ 948690 h 2426207"/>
                <a:gd name="connsiteX190" fmla="*/ 10382 w 1930241"/>
                <a:gd name="connsiteY190" fmla="*/ 916305 h 2426207"/>
                <a:gd name="connsiteX191" fmla="*/ 92964 w 1930241"/>
                <a:gd name="connsiteY191" fmla="*/ 897065 h 2426207"/>
                <a:gd name="connsiteX192" fmla="*/ 86868 w 1930241"/>
                <a:gd name="connsiteY192" fmla="*/ 828580 h 2426207"/>
                <a:gd name="connsiteX193" fmla="*/ 62103 w 1930241"/>
                <a:gd name="connsiteY193" fmla="*/ 817816 h 2426207"/>
                <a:gd name="connsiteX194" fmla="*/ 69914 w 1930241"/>
                <a:gd name="connsiteY194" fmla="*/ 794290 h 2426207"/>
                <a:gd name="connsiteX195" fmla="*/ 110585 w 1930241"/>
                <a:gd name="connsiteY195" fmla="*/ 774668 h 2426207"/>
                <a:gd name="connsiteX196" fmla="*/ 103061 w 1930241"/>
                <a:gd name="connsiteY196" fmla="*/ 672370 h 2426207"/>
                <a:gd name="connsiteX197" fmla="*/ 103061 w 1930241"/>
                <a:gd name="connsiteY197" fmla="*/ 672370 h 2426207"/>
                <a:gd name="connsiteX198" fmla="*/ 101441 w 1930241"/>
                <a:gd name="connsiteY198" fmla="*/ 671227 h 2426207"/>
                <a:gd name="connsiteX199" fmla="*/ 101441 w 1930241"/>
                <a:gd name="connsiteY199" fmla="*/ 671227 h 2426207"/>
                <a:gd name="connsiteX200" fmla="*/ 96965 w 1930241"/>
                <a:gd name="connsiteY200" fmla="*/ 641890 h 2426207"/>
                <a:gd name="connsiteX201" fmla="*/ 96965 w 1930241"/>
                <a:gd name="connsiteY201" fmla="*/ 641890 h 2426207"/>
                <a:gd name="connsiteX202" fmla="*/ 96965 w 1930241"/>
                <a:gd name="connsiteY202" fmla="*/ 638651 h 2426207"/>
                <a:gd name="connsiteX203" fmla="*/ 96965 w 1930241"/>
                <a:gd name="connsiteY203" fmla="*/ 638651 h 2426207"/>
                <a:gd name="connsiteX204" fmla="*/ 102680 w 1930241"/>
                <a:gd name="connsiteY204" fmla="*/ 599027 h 2426207"/>
                <a:gd name="connsiteX205" fmla="*/ 102680 w 1930241"/>
                <a:gd name="connsiteY205" fmla="*/ 599027 h 2426207"/>
                <a:gd name="connsiteX206" fmla="*/ 192691 w 1930241"/>
                <a:gd name="connsiteY206" fmla="*/ 631317 h 2426207"/>
                <a:gd name="connsiteX207" fmla="*/ 278702 w 1930241"/>
                <a:gd name="connsiteY207" fmla="*/ 590074 h 2426207"/>
                <a:gd name="connsiteX208" fmla="*/ 307753 w 1930241"/>
                <a:gd name="connsiteY208" fmla="*/ 597599 h 2426207"/>
                <a:gd name="connsiteX209" fmla="*/ 300800 w 1930241"/>
                <a:gd name="connsiteY209" fmla="*/ 587788 h 2426207"/>
                <a:gd name="connsiteX210" fmla="*/ 334804 w 1930241"/>
                <a:gd name="connsiteY210" fmla="*/ 554641 h 2426207"/>
                <a:gd name="connsiteX211" fmla="*/ 324326 w 1930241"/>
                <a:gd name="connsiteY211" fmla="*/ 517207 h 2426207"/>
                <a:gd name="connsiteX212" fmla="*/ 350425 w 1930241"/>
                <a:gd name="connsiteY212" fmla="*/ 507397 h 2426207"/>
                <a:gd name="connsiteX213" fmla="*/ 361664 w 1930241"/>
                <a:gd name="connsiteY213" fmla="*/ 465677 h 2426207"/>
                <a:gd name="connsiteX214" fmla="*/ 373952 w 1930241"/>
                <a:gd name="connsiteY214" fmla="*/ 479869 h 2426207"/>
                <a:gd name="connsiteX215" fmla="*/ 397764 w 1930241"/>
                <a:gd name="connsiteY215" fmla="*/ 453295 h 2426207"/>
                <a:gd name="connsiteX216" fmla="*/ 422148 w 1930241"/>
                <a:gd name="connsiteY216" fmla="*/ 460724 h 2426207"/>
                <a:gd name="connsiteX217" fmla="*/ 432721 w 1930241"/>
                <a:gd name="connsiteY217" fmla="*/ 415861 h 2426207"/>
                <a:gd name="connsiteX218" fmla="*/ 448913 w 1930241"/>
                <a:gd name="connsiteY218" fmla="*/ 420433 h 2426207"/>
                <a:gd name="connsiteX219" fmla="*/ 450056 w 1930241"/>
                <a:gd name="connsiteY219" fmla="*/ 404717 h 2426207"/>
                <a:gd name="connsiteX220" fmla="*/ 495490 w 1930241"/>
                <a:gd name="connsiteY220" fmla="*/ 424529 h 2426207"/>
                <a:gd name="connsiteX221" fmla="*/ 489966 w 1930241"/>
                <a:gd name="connsiteY221" fmla="*/ 372618 h 2426207"/>
                <a:gd name="connsiteX222" fmla="*/ 536734 w 1930241"/>
                <a:gd name="connsiteY222" fmla="*/ 334137 h 2426207"/>
                <a:gd name="connsiteX223" fmla="*/ 493586 w 1930241"/>
                <a:gd name="connsiteY223" fmla="*/ 293465 h 2426207"/>
                <a:gd name="connsiteX224" fmla="*/ 449390 w 1930241"/>
                <a:gd name="connsiteY224" fmla="*/ 281369 h 2426207"/>
                <a:gd name="connsiteX225" fmla="*/ 419005 w 1930241"/>
                <a:gd name="connsiteY225" fmla="*/ 252603 h 2426207"/>
                <a:gd name="connsiteX226" fmla="*/ 401479 w 1930241"/>
                <a:gd name="connsiteY226" fmla="*/ 258223 h 2426207"/>
                <a:gd name="connsiteX227" fmla="*/ 385572 w 1930241"/>
                <a:gd name="connsiteY227" fmla="*/ 177356 h 2426207"/>
                <a:gd name="connsiteX228" fmla="*/ 389763 w 1930241"/>
                <a:gd name="connsiteY228" fmla="*/ 166497 h 2426207"/>
                <a:gd name="connsiteX229" fmla="*/ 411004 w 1930241"/>
                <a:gd name="connsiteY229" fmla="*/ 182499 h 2426207"/>
                <a:gd name="connsiteX230" fmla="*/ 502730 w 1930241"/>
                <a:gd name="connsiteY230" fmla="*/ 167164 h 2426207"/>
                <a:gd name="connsiteX231" fmla="*/ 544830 w 1930241"/>
                <a:gd name="connsiteY231" fmla="*/ 132778 h 2426207"/>
                <a:gd name="connsiteX232" fmla="*/ 562832 w 1930241"/>
                <a:gd name="connsiteY232" fmla="*/ 34480 h 2426207"/>
                <a:gd name="connsiteX233" fmla="*/ 603885 w 1930241"/>
                <a:gd name="connsiteY233" fmla="*/ 13525 h 2426207"/>
                <a:gd name="connsiteX234" fmla="*/ 615029 w 1930241"/>
                <a:gd name="connsiteY234" fmla="*/ 31147 h 242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</a:cxnLst>
              <a:rect l="l" t="t" r="r" b="b"/>
              <a:pathLst>
                <a:path w="1930241" h="2426207">
                  <a:moveTo>
                    <a:pt x="644366" y="0"/>
                  </a:moveTo>
                  <a:lnTo>
                    <a:pt x="677037" y="110585"/>
                  </a:lnTo>
                  <a:lnTo>
                    <a:pt x="706755" y="104965"/>
                  </a:lnTo>
                  <a:lnTo>
                    <a:pt x="706565" y="136398"/>
                  </a:lnTo>
                  <a:lnTo>
                    <a:pt x="737045" y="136207"/>
                  </a:lnTo>
                  <a:lnTo>
                    <a:pt x="762095" y="111919"/>
                  </a:lnTo>
                  <a:lnTo>
                    <a:pt x="800767" y="127444"/>
                  </a:lnTo>
                  <a:lnTo>
                    <a:pt x="834009" y="120777"/>
                  </a:lnTo>
                  <a:lnTo>
                    <a:pt x="834009" y="120777"/>
                  </a:lnTo>
                  <a:lnTo>
                    <a:pt x="846582" y="120206"/>
                  </a:lnTo>
                  <a:lnTo>
                    <a:pt x="846582" y="120206"/>
                  </a:lnTo>
                  <a:lnTo>
                    <a:pt x="883158" y="125635"/>
                  </a:lnTo>
                  <a:lnTo>
                    <a:pt x="900113" y="151066"/>
                  </a:lnTo>
                  <a:lnTo>
                    <a:pt x="900113" y="151066"/>
                  </a:lnTo>
                  <a:lnTo>
                    <a:pt x="902399" y="151924"/>
                  </a:lnTo>
                  <a:lnTo>
                    <a:pt x="902399" y="151924"/>
                  </a:lnTo>
                  <a:lnTo>
                    <a:pt x="933926" y="163163"/>
                  </a:lnTo>
                  <a:lnTo>
                    <a:pt x="933926" y="163163"/>
                  </a:lnTo>
                  <a:lnTo>
                    <a:pt x="849725" y="272034"/>
                  </a:lnTo>
                  <a:lnTo>
                    <a:pt x="861060" y="304990"/>
                  </a:lnTo>
                  <a:lnTo>
                    <a:pt x="869633" y="291274"/>
                  </a:lnTo>
                  <a:lnTo>
                    <a:pt x="902875" y="302419"/>
                  </a:lnTo>
                  <a:lnTo>
                    <a:pt x="960406" y="379286"/>
                  </a:lnTo>
                  <a:lnTo>
                    <a:pt x="946309" y="418243"/>
                  </a:lnTo>
                  <a:lnTo>
                    <a:pt x="893826" y="430244"/>
                  </a:lnTo>
                  <a:lnTo>
                    <a:pt x="909447" y="444341"/>
                  </a:lnTo>
                  <a:lnTo>
                    <a:pt x="903351" y="489014"/>
                  </a:lnTo>
                  <a:lnTo>
                    <a:pt x="934022" y="501491"/>
                  </a:lnTo>
                  <a:lnTo>
                    <a:pt x="911257" y="512921"/>
                  </a:lnTo>
                  <a:lnTo>
                    <a:pt x="917448" y="550640"/>
                  </a:lnTo>
                  <a:lnTo>
                    <a:pt x="895064" y="564356"/>
                  </a:lnTo>
                  <a:lnTo>
                    <a:pt x="899255" y="620744"/>
                  </a:lnTo>
                  <a:lnTo>
                    <a:pt x="899255" y="620744"/>
                  </a:lnTo>
                  <a:lnTo>
                    <a:pt x="896398" y="621316"/>
                  </a:lnTo>
                  <a:lnTo>
                    <a:pt x="896398" y="621316"/>
                  </a:lnTo>
                  <a:lnTo>
                    <a:pt x="882301" y="641890"/>
                  </a:lnTo>
                  <a:lnTo>
                    <a:pt x="890873" y="662654"/>
                  </a:lnTo>
                  <a:lnTo>
                    <a:pt x="936689" y="653986"/>
                  </a:lnTo>
                  <a:lnTo>
                    <a:pt x="1007936" y="707041"/>
                  </a:lnTo>
                  <a:lnTo>
                    <a:pt x="999363" y="840962"/>
                  </a:lnTo>
                  <a:lnTo>
                    <a:pt x="944309" y="844010"/>
                  </a:lnTo>
                  <a:lnTo>
                    <a:pt x="941165" y="871823"/>
                  </a:lnTo>
                  <a:lnTo>
                    <a:pt x="989267" y="898493"/>
                  </a:lnTo>
                  <a:lnTo>
                    <a:pt x="980123" y="943451"/>
                  </a:lnTo>
                  <a:lnTo>
                    <a:pt x="1010412" y="951643"/>
                  </a:lnTo>
                  <a:lnTo>
                    <a:pt x="1042797" y="920686"/>
                  </a:lnTo>
                  <a:lnTo>
                    <a:pt x="1073563" y="916591"/>
                  </a:lnTo>
                  <a:lnTo>
                    <a:pt x="1072706" y="970216"/>
                  </a:lnTo>
                  <a:lnTo>
                    <a:pt x="1102614" y="974312"/>
                  </a:lnTo>
                  <a:lnTo>
                    <a:pt x="1100995" y="1019651"/>
                  </a:lnTo>
                  <a:lnTo>
                    <a:pt x="1150144" y="966121"/>
                  </a:lnTo>
                  <a:lnTo>
                    <a:pt x="1154049" y="988028"/>
                  </a:lnTo>
                  <a:lnTo>
                    <a:pt x="1167194" y="965930"/>
                  </a:lnTo>
                  <a:lnTo>
                    <a:pt x="1193673" y="986504"/>
                  </a:lnTo>
                  <a:lnTo>
                    <a:pt x="1215581" y="981265"/>
                  </a:lnTo>
                  <a:lnTo>
                    <a:pt x="1242727" y="1034796"/>
                  </a:lnTo>
                  <a:lnTo>
                    <a:pt x="1254062" y="1025176"/>
                  </a:lnTo>
                  <a:lnTo>
                    <a:pt x="1272826" y="1053275"/>
                  </a:lnTo>
                  <a:lnTo>
                    <a:pt x="1285399" y="1042892"/>
                  </a:lnTo>
                  <a:lnTo>
                    <a:pt x="1280827" y="1075944"/>
                  </a:lnTo>
                  <a:lnTo>
                    <a:pt x="1343406" y="1066991"/>
                  </a:lnTo>
                  <a:lnTo>
                    <a:pt x="1341596" y="1098995"/>
                  </a:lnTo>
                  <a:lnTo>
                    <a:pt x="1401890" y="1112996"/>
                  </a:lnTo>
                  <a:lnTo>
                    <a:pt x="1406557" y="1133761"/>
                  </a:lnTo>
                  <a:lnTo>
                    <a:pt x="1439418" y="1135571"/>
                  </a:lnTo>
                  <a:lnTo>
                    <a:pt x="1501521" y="1077373"/>
                  </a:lnTo>
                  <a:lnTo>
                    <a:pt x="1513332" y="1146524"/>
                  </a:lnTo>
                  <a:lnTo>
                    <a:pt x="1557337" y="1140619"/>
                  </a:lnTo>
                  <a:lnTo>
                    <a:pt x="1572673" y="1113949"/>
                  </a:lnTo>
                  <a:lnTo>
                    <a:pt x="1591913" y="1119187"/>
                  </a:lnTo>
                  <a:lnTo>
                    <a:pt x="1613535" y="1153382"/>
                  </a:lnTo>
                  <a:lnTo>
                    <a:pt x="1632490" y="1148144"/>
                  </a:lnTo>
                  <a:lnTo>
                    <a:pt x="1665161" y="1164812"/>
                  </a:lnTo>
                  <a:lnTo>
                    <a:pt x="1669923" y="1191768"/>
                  </a:lnTo>
                  <a:lnTo>
                    <a:pt x="1685258" y="1185767"/>
                  </a:lnTo>
                  <a:lnTo>
                    <a:pt x="1683163" y="1212818"/>
                  </a:lnTo>
                  <a:lnTo>
                    <a:pt x="1704023" y="1214914"/>
                  </a:lnTo>
                  <a:lnTo>
                    <a:pt x="1726597" y="1276064"/>
                  </a:lnTo>
                  <a:lnTo>
                    <a:pt x="1818418" y="1244441"/>
                  </a:lnTo>
                  <a:lnTo>
                    <a:pt x="1823942" y="1212437"/>
                  </a:lnTo>
                  <a:lnTo>
                    <a:pt x="1855089" y="1235869"/>
                  </a:lnTo>
                  <a:lnTo>
                    <a:pt x="1851470" y="1254062"/>
                  </a:lnTo>
                  <a:lnTo>
                    <a:pt x="1896332" y="1276350"/>
                  </a:lnTo>
                  <a:lnTo>
                    <a:pt x="1896332" y="1276350"/>
                  </a:lnTo>
                  <a:lnTo>
                    <a:pt x="1886903" y="1333976"/>
                  </a:lnTo>
                  <a:lnTo>
                    <a:pt x="1927479" y="1339215"/>
                  </a:lnTo>
                  <a:lnTo>
                    <a:pt x="1930241" y="1362456"/>
                  </a:lnTo>
                  <a:lnTo>
                    <a:pt x="1910906" y="1375505"/>
                  </a:lnTo>
                  <a:lnTo>
                    <a:pt x="1921002" y="1395698"/>
                  </a:lnTo>
                  <a:lnTo>
                    <a:pt x="1865376" y="1380172"/>
                  </a:lnTo>
                  <a:lnTo>
                    <a:pt x="1827657" y="1395222"/>
                  </a:lnTo>
                  <a:lnTo>
                    <a:pt x="1816132" y="1449705"/>
                  </a:lnTo>
                  <a:lnTo>
                    <a:pt x="1836801" y="1468755"/>
                  </a:lnTo>
                  <a:lnTo>
                    <a:pt x="1827181" y="1505807"/>
                  </a:lnTo>
                  <a:lnTo>
                    <a:pt x="1776984" y="1507046"/>
                  </a:lnTo>
                  <a:lnTo>
                    <a:pt x="1768697" y="1532763"/>
                  </a:lnTo>
                  <a:lnTo>
                    <a:pt x="1719262" y="1515904"/>
                  </a:lnTo>
                  <a:lnTo>
                    <a:pt x="1700975" y="1527143"/>
                  </a:lnTo>
                  <a:lnTo>
                    <a:pt x="1708785" y="1618297"/>
                  </a:lnTo>
                  <a:lnTo>
                    <a:pt x="1747457" y="1654016"/>
                  </a:lnTo>
                  <a:lnTo>
                    <a:pt x="1693354" y="1717929"/>
                  </a:lnTo>
                  <a:lnTo>
                    <a:pt x="1688021" y="1755838"/>
                  </a:lnTo>
                  <a:lnTo>
                    <a:pt x="1633728" y="1735455"/>
                  </a:lnTo>
                  <a:lnTo>
                    <a:pt x="1587722" y="1746599"/>
                  </a:lnTo>
                  <a:lnTo>
                    <a:pt x="1580483" y="1725359"/>
                  </a:lnTo>
                  <a:lnTo>
                    <a:pt x="1562957" y="1731169"/>
                  </a:lnTo>
                  <a:lnTo>
                    <a:pt x="1561148" y="1760315"/>
                  </a:lnTo>
                  <a:lnTo>
                    <a:pt x="1542955" y="1755934"/>
                  </a:lnTo>
                  <a:lnTo>
                    <a:pt x="1545717" y="1776412"/>
                  </a:lnTo>
                  <a:lnTo>
                    <a:pt x="1527715" y="1788700"/>
                  </a:lnTo>
                  <a:lnTo>
                    <a:pt x="1538764" y="1812893"/>
                  </a:lnTo>
                  <a:lnTo>
                    <a:pt x="1523238" y="1828800"/>
                  </a:lnTo>
                  <a:lnTo>
                    <a:pt x="1527334" y="1866900"/>
                  </a:lnTo>
                  <a:lnTo>
                    <a:pt x="1493711" y="1909762"/>
                  </a:lnTo>
                  <a:lnTo>
                    <a:pt x="1509998" y="1916811"/>
                  </a:lnTo>
                  <a:lnTo>
                    <a:pt x="1490662" y="1963960"/>
                  </a:lnTo>
                  <a:lnTo>
                    <a:pt x="1507427" y="1970437"/>
                  </a:lnTo>
                  <a:lnTo>
                    <a:pt x="1495520" y="2027777"/>
                  </a:lnTo>
                  <a:lnTo>
                    <a:pt x="1509427" y="2081879"/>
                  </a:lnTo>
                  <a:lnTo>
                    <a:pt x="1477518" y="2134362"/>
                  </a:lnTo>
                  <a:lnTo>
                    <a:pt x="1425988" y="2104263"/>
                  </a:lnTo>
                  <a:lnTo>
                    <a:pt x="1399318" y="2111788"/>
                  </a:lnTo>
                  <a:lnTo>
                    <a:pt x="1413034" y="2130552"/>
                  </a:lnTo>
                  <a:lnTo>
                    <a:pt x="1405700" y="2158365"/>
                  </a:lnTo>
                  <a:lnTo>
                    <a:pt x="1373029" y="2161985"/>
                  </a:lnTo>
                  <a:lnTo>
                    <a:pt x="1362742" y="2188464"/>
                  </a:lnTo>
                  <a:lnTo>
                    <a:pt x="1336453" y="2193322"/>
                  </a:lnTo>
                  <a:lnTo>
                    <a:pt x="1354169" y="2276665"/>
                  </a:lnTo>
                  <a:lnTo>
                    <a:pt x="1394936" y="2271236"/>
                  </a:lnTo>
                  <a:lnTo>
                    <a:pt x="1380935" y="2361057"/>
                  </a:lnTo>
                  <a:lnTo>
                    <a:pt x="1380935" y="2361057"/>
                  </a:lnTo>
                  <a:lnTo>
                    <a:pt x="1221677" y="2426208"/>
                  </a:lnTo>
                  <a:lnTo>
                    <a:pt x="1183862" y="2411825"/>
                  </a:lnTo>
                  <a:lnTo>
                    <a:pt x="1201484" y="2360581"/>
                  </a:lnTo>
                  <a:lnTo>
                    <a:pt x="1171956" y="2345722"/>
                  </a:lnTo>
                  <a:lnTo>
                    <a:pt x="1171956" y="2345722"/>
                  </a:lnTo>
                  <a:lnTo>
                    <a:pt x="1141000" y="2295525"/>
                  </a:lnTo>
                  <a:lnTo>
                    <a:pt x="1142905" y="2215134"/>
                  </a:lnTo>
                  <a:lnTo>
                    <a:pt x="1121759" y="2203704"/>
                  </a:lnTo>
                  <a:lnTo>
                    <a:pt x="1138809" y="2139506"/>
                  </a:lnTo>
                  <a:lnTo>
                    <a:pt x="1025081" y="2149412"/>
                  </a:lnTo>
                  <a:lnTo>
                    <a:pt x="1004316" y="2055019"/>
                  </a:lnTo>
                  <a:lnTo>
                    <a:pt x="1043654" y="2024348"/>
                  </a:lnTo>
                  <a:lnTo>
                    <a:pt x="1029938" y="1989392"/>
                  </a:lnTo>
                  <a:lnTo>
                    <a:pt x="1029938" y="1989392"/>
                  </a:lnTo>
                  <a:lnTo>
                    <a:pt x="1029938" y="1981771"/>
                  </a:lnTo>
                  <a:lnTo>
                    <a:pt x="1029938" y="1981771"/>
                  </a:lnTo>
                  <a:lnTo>
                    <a:pt x="978980" y="1942338"/>
                  </a:lnTo>
                  <a:lnTo>
                    <a:pt x="879824" y="1923574"/>
                  </a:lnTo>
                  <a:lnTo>
                    <a:pt x="832009" y="1939195"/>
                  </a:lnTo>
                  <a:lnTo>
                    <a:pt x="825532" y="1997107"/>
                  </a:lnTo>
                  <a:lnTo>
                    <a:pt x="769239" y="1989582"/>
                  </a:lnTo>
                  <a:lnTo>
                    <a:pt x="744093" y="1997869"/>
                  </a:lnTo>
                  <a:lnTo>
                    <a:pt x="741521" y="2017204"/>
                  </a:lnTo>
                  <a:lnTo>
                    <a:pt x="685133" y="2017681"/>
                  </a:lnTo>
                  <a:lnTo>
                    <a:pt x="588931" y="1966436"/>
                  </a:lnTo>
                  <a:lnTo>
                    <a:pt x="570833" y="1923002"/>
                  </a:lnTo>
                  <a:lnTo>
                    <a:pt x="496253" y="1911096"/>
                  </a:lnTo>
                  <a:lnTo>
                    <a:pt x="510445" y="1866614"/>
                  </a:lnTo>
                  <a:lnTo>
                    <a:pt x="489490" y="1826419"/>
                  </a:lnTo>
                  <a:lnTo>
                    <a:pt x="443198" y="1794796"/>
                  </a:lnTo>
                  <a:lnTo>
                    <a:pt x="369570" y="1794034"/>
                  </a:lnTo>
                  <a:lnTo>
                    <a:pt x="369570" y="1794034"/>
                  </a:lnTo>
                  <a:lnTo>
                    <a:pt x="348520" y="1731645"/>
                  </a:lnTo>
                  <a:lnTo>
                    <a:pt x="296513" y="1687830"/>
                  </a:lnTo>
                  <a:lnTo>
                    <a:pt x="267938" y="1680210"/>
                  </a:lnTo>
                  <a:lnTo>
                    <a:pt x="241745" y="1713643"/>
                  </a:lnTo>
                  <a:lnTo>
                    <a:pt x="218980" y="1693069"/>
                  </a:lnTo>
                  <a:lnTo>
                    <a:pt x="183928" y="1691164"/>
                  </a:lnTo>
                  <a:lnTo>
                    <a:pt x="204978" y="1661446"/>
                  </a:lnTo>
                  <a:lnTo>
                    <a:pt x="196596" y="1597819"/>
                  </a:lnTo>
                  <a:lnTo>
                    <a:pt x="135541" y="1615440"/>
                  </a:lnTo>
                  <a:lnTo>
                    <a:pt x="100775" y="1569339"/>
                  </a:lnTo>
                  <a:lnTo>
                    <a:pt x="118205" y="1544955"/>
                  </a:lnTo>
                  <a:lnTo>
                    <a:pt x="113157" y="1523333"/>
                  </a:lnTo>
                  <a:lnTo>
                    <a:pt x="91726" y="1513427"/>
                  </a:lnTo>
                  <a:lnTo>
                    <a:pt x="79534" y="1529715"/>
                  </a:lnTo>
                  <a:lnTo>
                    <a:pt x="38862" y="1487043"/>
                  </a:lnTo>
                  <a:lnTo>
                    <a:pt x="56483" y="1454563"/>
                  </a:lnTo>
                  <a:lnTo>
                    <a:pt x="41910" y="1344644"/>
                  </a:lnTo>
                  <a:lnTo>
                    <a:pt x="70104" y="1222343"/>
                  </a:lnTo>
                  <a:lnTo>
                    <a:pt x="17240" y="1176814"/>
                  </a:lnTo>
                  <a:lnTo>
                    <a:pt x="24670" y="1160145"/>
                  </a:lnTo>
                  <a:lnTo>
                    <a:pt x="37910" y="1185958"/>
                  </a:lnTo>
                  <a:lnTo>
                    <a:pt x="67437" y="1167003"/>
                  </a:lnTo>
                  <a:lnTo>
                    <a:pt x="57626" y="1125569"/>
                  </a:lnTo>
                  <a:lnTo>
                    <a:pt x="27051" y="1095089"/>
                  </a:lnTo>
                  <a:lnTo>
                    <a:pt x="40672" y="1071467"/>
                  </a:lnTo>
                  <a:lnTo>
                    <a:pt x="0" y="1012984"/>
                  </a:lnTo>
                  <a:lnTo>
                    <a:pt x="21431" y="948690"/>
                  </a:lnTo>
                  <a:lnTo>
                    <a:pt x="10382" y="916305"/>
                  </a:lnTo>
                  <a:lnTo>
                    <a:pt x="92964" y="897065"/>
                  </a:lnTo>
                  <a:lnTo>
                    <a:pt x="86868" y="828580"/>
                  </a:lnTo>
                  <a:lnTo>
                    <a:pt x="62103" y="817816"/>
                  </a:lnTo>
                  <a:lnTo>
                    <a:pt x="69914" y="794290"/>
                  </a:lnTo>
                  <a:lnTo>
                    <a:pt x="110585" y="774668"/>
                  </a:lnTo>
                  <a:lnTo>
                    <a:pt x="103061" y="672370"/>
                  </a:lnTo>
                  <a:lnTo>
                    <a:pt x="103061" y="672370"/>
                  </a:lnTo>
                  <a:lnTo>
                    <a:pt x="101441" y="671227"/>
                  </a:lnTo>
                  <a:lnTo>
                    <a:pt x="101441" y="671227"/>
                  </a:lnTo>
                  <a:lnTo>
                    <a:pt x="96965" y="641890"/>
                  </a:lnTo>
                  <a:lnTo>
                    <a:pt x="96965" y="641890"/>
                  </a:lnTo>
                  <a:lnTo>
                    <a:pt x="96965" y="638651"/>
                  </a:lnTo>
                  <a:lnTo>
                    <a:pt x="96965" y="638651"/>
                  </a:lnTo>
                  <a:lnTo>
                    <a:pt x="102680" y="599027"/>
                  </a:lnTo>
                  <a:lnTo>
                    <a:pt x="102680" y="599027"/>
                  </a:lnTo>
                  <a:lnTo>
                    <a:pt x="192691" y="631317"/>
                  </a:lnTo>
                  <a:lnTo>
                    <a:pt x="278702" y="590074"/>
                  </a:lnTo>
                  <a:lnTo>
                    <a:pt x="307753" y="597599"/>
                  </a:lnTo>
                  <a:lnTo>
                    <a:pt x="300800" y="587788"/>
                  </a:lnTo>
                  <a:lnTo>
                    <a:pt x="334804" y="554641"/>
                  </a:lnTo>
                  <a:lnTo>
                    <a:pt x="324326" y="517207"/>
                  </a:lnTo>
                  <a:lnTo>
                    <a:pt x="350425" y="507397"/>
                  </a:lnTo>
                  <a:lnTo>
                    <a:pt x="361664" y="465677"/>
                  </a:lnTo>
                  <a:lnTo>
                    <a:pt x="373952" y="479869"/>
                  </a:lnTo>
                  <a:lnTo>
                    <a:pt x="397764" y="453295"/>
                  </a:lnTo>
                  <a:lnTo>
                    <a:pt x="422148" y="460724"/>
                  </a:lnTo>
                  <a:lnTo>
                    <a:pt x="432721" y="415861"/>
                  </a:lnTo>
                  <a:lnTo>
                    <a:pt x="448913" y="420433"/>
                  </a:lnTo>
                  <a:lnTo>
                    <a:pt x="450056" y="404717"/>
                  </a:lnTo>
                  <a:lnTo>
                    <a:pt x="495490" y="424529"/>
                  </a:lnTo>
                  <a:lnTo>
                    <a:pt x="489966" y="372618"/>
                  </a:lnTo>
                  <a:lnTo>
                    <a:pt x="536734" y="334137"/>
                  </a:lnTo>
                  <a:lnTo>
                    <a:pt x="493586" y="293465"/>
                  </a:lnTo>
                  <a:lnTo>
                    <a:pt x="449390" y="281369"/>
                  </a:lnTo>
                  <a:lnTo>
                    <a:pt x="419005" y="252603"/>
                  </a:lnTo>
                  <a:lnTo>
                    <a:pt x="401479" y="258223"/>
                  </a:lnTo>
                  <a:lnTo>
                    <a:pt x="385572" y="177356"/>
                  </a:lnTo>
                  <a:lnTo>
                    <a:pt x="389763" y="166497"/>
                  </a:lnTo>
                  <a:lnTo>
                    <a:pt x="411004" y="182499"/>
                  </a:lnTo>
                  <a:lnTo>
                    <a:pt x="502730" y="167164"/>
                  </a:lnTo>
                  <a:lnTo>
                    <a:pt x="544830" y="132778"/>
                  </a:lnTo>
                  <a:lnTo>
                    <a:pt x="562832" y="34480"/>
                  </a:lnTo>
                  <a:lnTo>
                    <a:pt x="603885" y="13525"/>
                  </a:lnTo>
                  <a:lnTo>
                    <a:pt x="615029" y="31147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Grafika 2">
              <a:extLst>
                <a:ext uri="{FF2B5EF4-FFF2-40B4-BE49-F238E27FC236}">
                  <a16:creationId xmlns:a16="http://schemas.microsoft.com/office/drawing/2014/main" id="{7B06E80F-B981-43D8-A00E-9337C0E1B9EA}"/>
                </a:ext>
              </a:extLst>
            </p:cNvPr>
            <p:cNvSpPr/>
            <p:nvPr/>
          </p:nvSpPr>
          <p:spPr>
            <a:xfrm>
              <a:off x="7246906" y="-1007605"/>
              <a:ext cx="1663160" cy="1916811"/>
            </a:xfrm>
            <a:custGeom>
              <a:avLst/>
              <a:gdLst>
                <a:gd name="connsiteX0" fmla="*/ 108966 w 1663160"/>
                <a:gd name="connsiteY0" fmla="*/ 703232 h 1916811"/>
                <a:gd name="connsiteX1" fmla="*/ 154591 w 1663160"/>
                <a:gd name="connsiteY1" fmla="*/ 708566 h 1916811"/>
                <a:gd name="connsiteX2" fmla="*/ 126206 w 1663160"/>
                <a:gd name="connsiteY2" fmla="*/ 729045 h 1916811"/>
                <a:gd name="connsiteX3" fmla="*/ 126397 w 1663160"/>
                <a:gd name="connsiteY3" fmla="*/ 752000 h 1916811"/>
                <a:gd name="connsiteX4" fmla="*/ 92583 w 1663160"/>
                <a:gd name="connsiteY4" fmla="*/ 703422 h 1916811"/>
                <a:gd name="connsiteX5" fmla="*/ 108966 w 1663160"/>
                <a:gd name="connsiteY5" fmla="*/ 703232 h 1916811"/>
                <a:gd name="connsiteX6" fmla="*/ 165163 w 1663160"/>
                <a:gd name="connsiteY6" fmla="*/ 701517 h 1916811"/>
                <a:gd name="connsiteX7" fmla="*/ 170593 w 1663160"/>
                <a:gd name="connsiteY7" fmla="*/ 714281 h 1916811"/>
                <a:gd name="connsiteX8" fmla="*/ 151066 w 1663160"/>
                <a:gd name="connsiteY8" fmla="*/ 723520 h 1916811"/>
                <a:gd name="connsiteX9" fmla="*/ 165163 w 1663160"/>
                <a:gd name="connsiteY9" fmla="*/ 701517 h 1916811"/>
                <a:gd name="connsiteX10" fmla="*/ 121063 w 1663160"/>
                <a:gd name="connsiteY10" fmla="*/ 691897 h 1916811"/>
                <a:gd name="connsiteX11" fmla="*/ 137446 w 1663160"/>
                <a:gd name="connsiteY11" fmla="*/ 705708 h 1916811"/>
                <a:gd name="connsiteX12" fmla="*/ 110776 w 1663160"/>
                <a:gd name="connsiteY12" fmla="*/ 705518 h 1916811"/>
                <a:gd name="connsiteX13" fmla="*/ 121063 w 1663160"/>
                <a:gd name="connsiteY13" fmla="*/ 691897 h 1916811"/>
                <a:gd name="connsiteX14" fmla="*/ 141827 w 1663160"/>
                <a:gd name="connsiteY14" fmla="*/ 679895 h 1916811"/>
                <a:gd name="connsiteX15" fmla="*/ 140970 w 1663160"/>
                <a:gd name="connsiteY15" fmla="*/ 703327 h 1916811"/>
                <a:gd name="connsiteX16" fmla="*/ 129349 w 1663160"/>
                <a:gd name="connsiteY16" fmla="*/ 687039 h 1916811"/>
                <a:gd name="connsiteX17" fmla="*/ 141827 w 1663160"/>
                <a:gd name="connsiteY17" fmla="*/ 679895 h 1916811"/>
                <a:gd name="connsiteX18" fmla="*/ 73438 w 1663160"/>
                <a:gd name="connsiteY18" fmla="*/ 639509 h 1916811"/>
                <a:gd name="connsiteX19" fmla="*/ 90678 w 1663160"/>
                <a:gd name="connsiteY19" fmla="*/ 637889 h 1916811"/>
                <a:gd name="connsiteX20" fmla="*/ 71628 w 1663160"/>
                <a:gd name="connsiteY20" fmla="*/ 662369 h 1916811"/>
                <a:gd name="connsiteX21" fmla="*/ 124968 w 1663160"/>
                <a:gd name="connsiteY21" fmla="*/ 752762 h 1916811"/>
                <a:gd name="connsiteX22" fmla="*/ 52387 w 1663160"/>
                <a:gd name="connsiteY22" fmla="*/ 694659 h 1916811"/>
                <a:gd name="connsiteX23" fmla="*/ 53245 w 1663160"/>
                <a:gd name="connsiteY23" fmla="*/ 661702 h 1916811"/>
                <a:gd name="connsiteX24" fmla="*/ 36290 w 1663160"/>
                <a:gd name="connsiteY24" fmla="*/ 649319 h 1916811"/>
                <a:gd name="connsiteX25" fmla="*/ 73438 w 1663160"/>
                <a:gd name="connsiteY25" fmla="*/ 639509 h 1916811"/>
                <a:gd name="connsiteX26" fmla="*/ 368427 w 1663160"/>
                <a:gd name="connsiteY26" fmla="*/ 596837 h 1916811"/>
                <a:gd name="connsiteX27" fmla="*/ 368046 w 1663160"/>
                <a:gd name="connsiteY27" fmla="*/ 610838 h 1916811"/>
                <a:gd name="connsiteX28" fmla="*/ 337375 w 1663160"/>
                <a:gd name="connsiteY28" fmla="*/ 613886 h 1916811"/>
                <a:gd name="connsiteX29" fmla="*/ 341471 w 1663160"/>
                <a:gd name="connsiteY29" fmla="*/ 584645 h 1916811"/>
                <a:gd name="connsiteX30" fmla="*/ 368427 w 1663160"/>
                <a:gd name="connsiteY30" fmla="*/ 596837 h 1916811"/>
                <a:gd name="connsiteX31" fmla="*/ 374332 w 1663160"/>
                <a:gd name="connsiteY31" fmla="*/ 544259 h 1916811"/>
                <a:gd name="connsiteX32" fmla="*/ 332422 w 1663160"/>
                <a:gd name="connsiteY32" fmla="*/ 569595 h 1916811"/>
                <a:gd name="connsiteX33" fmla="*/ 332994 w 1663160"/>
                <a:gd name="connsiteY33" fmla="*/ 625507 h 1916811"/>
                <a:gd name="connsiteX34" fmla="*/ 297370 w 1663160"/>
                <a:gd name="connsiteY34" fmla="*/ 667893 h 1916811"/>
                <a:gd name="connsiteX35" fmla="*/ 270891 w 1663160"/>
                <a:gd name="connsiteY35" fmla="*/ 759239 h 1916811"/>
                <a:gd name="connsiteX36" fmla="*/ 258699 w 1663160"/>
                <a:gd name="connsiteY36" fmla="*/ 709709 h 1916811"/>
                <a:gd name="connsiteX37" fmla="*/ 176689 w 1663160"/>
                <a:gd name="connsiteY37" fmla="*/ 696850 h 1916811"/>
                <a:gd name="connsiteX38" fmla="*/ 182023 w 1663160"/>
                <a:gd name="connsiteY38" fmla="*/ 658749 h 1916811"/>
                <a:gd name="connsiteX39" fmla="*/ 175546 w 1663160"/>
                <a:gd name="connsiteY39" fmla="*/ 676561 h 1916811"/>
                <a:gd name="connsiteX40" fmla="*/ 151543 w 1663160"/>
                <a:gd name="connsiteY40" fmla="*/ 668655 h 1916811"/>
                <a:gd name="connsiteX41" fmla="*/ 96869 w 1663160"/>
                <a:gd name="connsiteY41" fmla="*/ 701708 h 1916811"/>
                <a:gd name="connsiteX42" fmla="*/ 104680 w 1663160"/>
                <a:gd name="connsiteY42" fmla="*/ 690087 h 1916811"/>
                <a:gd name="connsiteX43" fmla="*/ 77533 w 1663160"/>
                <a:gd name="connsiteY43" fmla="*/ 665417 h 1916811"/>
                <a:gd name="connsiteX44" fmla="*/ 94012 w 1663160"/>
                <a:gd name="connsiteY44" fmla="*/ 640652 h 1916811"/>
                <a:gd name="connsiteX45" fmla="*/ 159544 w 1663160"/>
                <a:gd name="connsiteY45" fmla="*/ 644747 h 1916811"/>
                <a:gd name="connsiteX46" fmla="*/ 217837 w 1663160"/>
                <a:gd name="connsiteY46" fmla="*/ 600075 h 1916811"/>
                <a:gd name="connsiteX47" fmla="*/ 374332 w 1663160"/>
                <a:gd name="connsiteY47" fmla="*/ 544259 h 1916811"/>
                <a:gd name="connsiteX48" fmla="*/ 1513999 w 1663160"/>
                <a:gd name="connsiteY48" fmla="*/ 0 h 1916811"/>
                <a:gd name="connsiteX49" fmla="*/ 1540764 w 1663160"/>
                <a:gd name="connsiteY49" fmla="*/ 78010 h 1916811"/>
                <a:gd name="connsiteX50" fmla="*/ 1568672 w 1663160"/>
                <a:gd name="connsiteY50" fmla="*/ 89535 h 1916811"/>
                <a:gd name="connsiteX51" fmla="*/ 1582388 w 1663160"/>
                <a:gd name="connsiteY51" fmla="*/ 121253 h 1916811"/>
                <a:gd name="connsiteX52" fmla="*/ 1586389 w 1663160"/>
                <a:gd name="connsiteY52" fmla="*/ 194501 h 1916811"/>
                <a:gd name="connsiteX53" fmla="*/ 1560671 w 1663160"/>
                <a:gd name="connsiteY53" fmla="*/ 201073 h 1916811"/>
                <a:gd name="connsiteX54" fmla="*/ 1565243 w 1663160"/>
                <a:gd name="connsiteY54" fmla="*/ 248317 h 1916811"/>
                <a:gd name="connsiteX55" fmla="*/ 1594485 w 1663160"/>
                <a:gd name="connsiteY55" fmla="*/ 282702 h 1916811"/>
                <a:gd name="connsiteX56" fmla="*/ 1588103 w 1663160"/>
                <a:gd name="connsiteY56" fmla="*/ 304991 h 1916811"/>
                <a:gd name="connsiteX57" fmla="*/ 1516380 w 1663160"/>
                <a:gd name="connsiteY57" fmla="*/ 332137 h 1916811"/>
                <a:gd name="connsiteX58" fmla="*/ 1507236 w 1663160"/>
                <a:gd name="connsiteY58" fmla="*/ 352234 h 1916811"/>
                <a:gd name="connsiteX59" fmla="*/ 1559243 w 1663160"/>
                <a:gd name="connsiteY59" fmla="*/ 448437 h 1916811"/>
                <a:gd name="connsiteX60" fmla="*/ 1546669 w 1663160"/>
                <a:gd name="connsiteY60" fmla="*/ 465487 h 1916811"/>
                <a:gd name="connsiteX61" fmla="*/ 1564672 w 1663160"/>
                <a:gd name="connsiteY61" fmla="*/ 491871 h 1916811"/>
                <a:gd name="connsiteX62" fmla="*/ 1552956 w 1663160"/>
                <a:gd name="connsiteY62" fmla="*/ 530924 h 1916811"/>
                <a:gd name="connsiteX63" fmla="*/ 1552956 w 1663160"/>
                <a:gd name="connsiteY63" fmla="*/ 530924 h 1916811"/>
                <a:gd name="connsiteX64" fmla="*/ 1548955 w 1663160"/>
                <a:gd name="connsiteY64" fmla="*/ 535781 h 1916811"/>
                <a:gd name="connsiteX65" fmla="*/ 1548955 w 1663160"/>
                <a:gd name="connsiteY65" fmla="*/ 535781 h 1916811"/>
                <a:gd name="connsiteX66" fmla="*/ 1552289 w 1663160"/>
                <a:gd name="connsiteY66" fmla="*/ 582644 h 1916811"/>
                <a:gd name="connsiteX67" fmla="*/ 1552289 w 1663160"/>
                <a:gd name="connsiteY67" fmla="*/ 582644 h 1916811"/>
                <a:gd name="connsiteX68" fmla="*/ 1559052 w 1663160"/>
                <a:gd name="connsiteY68" fmla="*/ 582073 h 1916811"/>
                <a:gd name="connsiteX69" fmla="*/ 1559052 w 1663160"/>
                <a:gd name="connsiteY69" fmla="*/ 582073 h 1916811"/>
                <a:gd name="connsiteX70" fmla="*/ 1566291 w 1663160"/>
                <a:gd name="connsiteY70" fmla="*/ 557594 h 1916811"/>
                <a:gd name="connsiteX71" fmla="*/ 1580959 w 1663160"/>
                <a:gd name="connsiteY71" fmla="*/ 565309 h 1916811"/>
                <a:gd name="connsiteX72" fmla="*/ 1600390 w 1663160"/>
                <a:gd name="connsiteY72" fmla="*/ 587597 h 1916811"/>
                <a:gd name="connsiteX73" fmla="*/ 1601629 w 1663160"/>
                <a:gd name="connsiteY73" fmla="*/ 622268 h 1916811"/>
                <a:gd name="connsiteX74" fmla="*/ 1663160 w 1663160"/>
                <a:gd name="connsiteY74" fmla="*/ 657035 h 1916811"/>
                <a:gd name="connsiteX75" fmla="*/ 1655445 w 1663160"/>
                <a:gd name="connsiteY75" fmla="*/ 689611 h 1916811"/>
                <a:gd name="connsiteX76" fmla="*/ 1611154 w 1663160"/>
                <a:gd name="connsiteY76" fmla="*/ 682658 h 1916811"/>
                <a:gd name="connsiteX77" fmla="*/ 1598390 w 1663160"/>
                <a:gd name="connsiteY77" fmla="*/ 694945 h 1916811"/>
                <a:gd name="connsiteX78" fmla="*/ 1598105 w 1663160"/>
                <a:gd name="connsiteY78" fmla="*/ 730759 h 1916811"/>
                <a:gd name="connsiteX79" fmla="*/ 1640395 w 1663160"/>
                <a:gd name="connsiteY79" fmla="*/ 762191 h 1916811"/>
                <a:gd name="connsiteX80" fmla="*/ 1590199 w 1663160"/>
                <a:gd name="connsiteY80" fmla="*/ 813245 h 1916811"/>
                <a:gd name="connsiteX81" fmla="*/ 1610868 w 1663160"/>
                <a:gd name="connsiteY81" fmla="*/ 900685 h 1916811"/>
                <a:gd name="connsiteX82" fmla="*/ 1610868 w 1663160"/>
                <a:gd name="connsiteY82" fmla="*/ 900685 h 1916811"/>
                <a:gd name="connsiteX83" fmla="*/ 1581531 w 1663160"/>
                <a:gd name="connsiteY83" fmla="*/ 931832 h 1916811"/>
                <a:gd name="connsiteX84" fmla="*/ 1570387 w 1663160"/>
                <a:gd name="connsiteY84" fmla="*/ 914211 h 1916811"/>
                <a:gd name="connsiteX85" fmla="*/ 1529429 w 1663160"/>
                <a:gd name="connsiteY85" fmla="*/ 935165 h 1916811"/>
                <a:gd name="connsiteX86" fmla="*/ 1511332 w 1663160"/>
                <a:gd name="connsiteY86" fmla="*/ 1033559 h 1916811"/>
                <a:gd name="connsiteX87" fmla="*/ 1469326 w 1663160"/>
                <a:gd name="connsiteY87" fmla="*/ 1067849 h 1916811"/>
                <a:gd name="connsiteX88" fmla="*/ 1377601 w 1663160"/>
                <a:gd name="connsiteY88" fmla="*/ 1083279 h 1916811"/>
                <a:gd name="connsiteX89" fmla="*/ 1356360 w 1663160"/>
                <a:gd name="connsiteY89" fmla="*/ 1067182 h 1916811"/>
                <a:gd name="connsiteX90" fmla="*/ 1352074 w 1663160"/>
                <a:gd name="connsiteY90" fmla="*/ 1078136 h 1916811"/>
                <a:gd name="connsiteX91" fmla="*/ 1368076 w 1663160"/>
                <a:gd name="connsiteY91" fmla="*/ 1158908 h 1916811"/>
                <a:gd name="connsiteX92" fmla="*/ 1385602 w 1663160"/>
                <a:gd name="connsiteY92" fmla="*/ 1153383 h 1916811"/>
                <a:gd name="connsiteX93" fmla="*/ 1415986 w 1663160"/>
                <a:gd name="connsiteY93" fmla="*/ 1182054 h 1916811"/>
                <a:gd name="connsiteX94" fmla="*/ 1460182 w 1663160"/>
                <a:gd name="connsiteY94" fmla="*/ 1194245 h 1916811"/>
                <a:gd name="connsiteX95" fmla="*/ 1503235 w 1663160"/>
                <a:gd name="connsiteY95" fmla="*/ 1234822 h 1916811"/>
                <a:gd name="connsiteX96" fmla="*/ 1456468 w 1663160"/>
                <a:gd name="connsiteY96" fmla="*/ 1273303 h 1916811"/>
                <a:gd name="connsiteX97" fmla="*/ 1462087 w 1663160"/>
                <a:gd name="connsiteY97" fmla="*/ 1325214 h 1916811"/>
                <a:gd name="connsiteX98" fmla="*/ 1416653 w 1663160"/>
                <a:gd name="connsiteY98" fmla="*/ 1305307 h 1916811"/>
                <a:gd name="connsiteX99" fmla="*/ 1415510 w 1663160"/>
                <a:gd name="connsiteY99" fmla="*/ 1321023 h 1916811"/>
                <a:gd name="connsiteX100" fmla="*/ 1399318 w 1663160"/>
                <a:gd name="connsiteY100" fmla="*/ 1316451 h 1916811"/>
                <a:gd name="connsiteX101" fmla="*/ 1388650 w 1663160"/>
                <a:gd name="connsiteY101" fmla="*/ 1361314 h 1916811"/>
                <a:gd name="connsiteX102" fmla="*/ 1364361 w 1663160"/>
                <a:gd name="connsiteY102" fmla="*/ 1353980 h 1916811"/>
                <a:gd name="connsiteX103" fmla="*/ 1340548 w 1663160"/>
                <a:gd name="connsiteY103" fmla="*/ 1380459 h 1916811"/>
                <a:gd name="connsiteX104" fmla="*/ 1328261 w 1663160"/>
                <a:gd name="connsiteY104" fmla="*/ 1366267 h 1916811"/>
                <a:gd name="connsiteX105" fmla="*/ 1317022 w 1663160"/>
                <a:gd name="connsiteY105" fmla="*/ 1408082 h 1916811"/>
                <a:gd name="connsiteX106" fmla="*/ 1291018 w 1663160"/>
                <a:gd name="connsiteY106" fmla="*/ 1417892 h 1916811"/>
                <a:gd name="connsiteX107" fmla="*/ 1301496 w 1663160"/>
                <a:gd name="connsiteY107" fmla="*/ 1455421 h 1916811"/>
                <a:gd name="connsiteX108" fmla="*/ 1267397 w 1663160"/>
                <a:gd name="connsiteY108" fmla="*/ 1488568 h 1916811"/>
                <a:gd name="connsiteX109" fmla="*/ 1274445 w 1663160"/>
                <a:gd name="connsiteY109" fmla="*/ 1498379 h 1916811"/>
                <a:gd name="connsiteX110" fmla="*/ 1245298 w 1663160"/>
                <a:gd name="connsiteY110" fmla="*/ 1490854 h 1916811"/>
                <a:gd name="connsiteX111" fmla="*/ 1159288 w 1663160"/>
                <a:gd name="connsiteY111" fmla="*/ 1532002 h 1916811"/>
                <a:gd name="connsiteX112" fmla="*/ 1069276 w 1663160"/>
                <a:gd name="connsiteY112" fmla="*/ 1499808 h 1916811"/>
                <a:gd name="connsiteX113" fmla="*/ 1069276 w 1663160"/>
                <a:gd name="connsiteY113" fmla="*/ 1499808 h 1916811"/>
                <a:gd name="connsiteX114" fmla="*/ 1083564 w 1663160"/>
                <a:gd name="connsiteY114" fmla="*/ 1439419 h 1916811"/>
                <a:gd name="connsiteX115" fmla="*/ 1006221 w 1663160"/>
                <a:gd name="connsiteY115" fmla="*/ 1420941 h 1916811"/>
                <a:gd name="connsiteX116" fmla="*/ 1010317 w 1663160"/>
                <a:gd name="connsiteY116" fmla="*/ 1443324 h 1916811"/>
                <a:gd name="connsiteX117" fmla="*/ 980884 w 1663160"/>
                <a:gd name="connsiteY117" fmla="*/ 1456374 h 1916811"/>
                <a:gd name="connsiteX118" fmla="*/ 986028 w 1663160"/>
                <a:gd name="connsiteY118" fmla="*/ 1475138 h 1916811"/>
                <a:gd name="connsiteX119" fmla="*/ 962025 w 1663160"/>
                <a:gd name="connsiteY119" fmla="*/ 1479995 h 1916811"/>
                <a:gd name="connsiteX120" fmla="*/ 978027 w 1663160"/>
                <a:gd name="connsiteY120" fmla="*/ 1500474 h 1916811"/>
                <a:gd name="connsiteX121" fmla="*/ 947071 w 1663160"/>
                <a:gd name="connsiteY121" fmla="*/ 1513047 h 1916811"/>
                <a:gd name="connsiteX122" fmla="*/ 956500 w 1663160"/>
                <a:gd name="connsiteY122" fmla="*/ 1532859 h 1916811"/>
                <a:gd name="connsiteX123" fmla="*/ 934688 w 1663160"/>
                <a:gd name="connsiteY123" fmla="*/ 1545146 h 1916811"/>
                <a:gd name="connsiteX124" fmla="*/ 911733 w 1663160"/>
                <a:gd name="connsiteY124" fmla="*/ 1533526 h 1916811"/>
                <a:gd name="connsiteX125" fmla="*/ 886587 w 1663160"/>
                <a:gd name="connsiteY125" fmla="*/ 1554767 h 1916811"/>
                <a:gd name="connsiteX126" fmla="*/ 832294 w 1663160"/>
                <a:gd name="connsiteY126" fmla="*/ 1524382 h 1916811"/>
                <a:gd name="connsiteX127" fmla="*/ 754380 w 1663160"/>
                <a:gd name="connsiteY127" fmla="*/ 1551242 h 1916811"/>
                <a:gd name="connsiteX128" fmla="*/ 722662 w 1663160"/>
                <a:gd name="connsiteY128" fmla="*/ 1587342 h 1916811"/>
                <a:gd name="connsiteX129" fmla="*/ 679323 w 1663160"/>
                <a:gd name="connsiteY129" fmla="*/ 1577722 h 1916811"/>
                <a:gd name="connsiteX130" fmla="*/ 699802 w 1663160"/>
                <a:gd name="connsiteY130" fmla="*/ 1639444 h 1916811"/>
                <a:gd name="connsiteX131" fmla="*/ 557498 w 1663160"/>
                <a:gd name="connsiteY131" fmla="*/ 1700213 h 1916811"/>
                <a:gd name="connsiteX132" fmla="*/ 536448 w 1663160"/>
                <a:gd name="connsiteY132" fmla="*/ 1676115 h 1916811"/>
                <a:gd name="connsiteX133" fmla="*/ 512064 w 1663160"/>
                <a:gd name="connsiteY133" fmla="*/ 1693260 h 1916811"/>
                <a:gd name="connsiteX134" fmla="*/ 461772 w 1663160"/>
                <a:gd name="connsiteY134" fmla="*/ 1651541 h 1916811"/>
                <a:gd name="connsiteX135" fmla="*/ 442341 w 1663160"/>
                <a:gd name="connsiteY135" fmla="*/ 1677735 h 1916811"/>
                <a:gd name="connsiteX136" fmla="*/ 461867 w 1663160"/>
                <a:gd name="connsiteY136" fmla="*/ 1695927 h 1916811"/>
                <a:gd name="connsiteX137" fmla="*/ 424910 w 1663160"/>
                <a:gd name="connsiteY137" fmla="*/ 1707453 h 1916811"/>
                <a:gd name="connsiteX138" fmla="*/ 432340 w 1663160"/>
                <a:gd name="connsiteY138" fmla="*/ 1736123 h 1916811"/>
                <a:gd name="connsiteX139" fmla="*/ 394525 w 1663160"/>
                <a:gd name="connsiteY139" fmla="*/ 1766603 h 1916811"/>
                <a:gd name="connsiteX140" fmla="*/ 363569 w 1663160"/>
                <a:gd name="connsiteY140" fmla="*/ 1876426 h 1916811"/>
                <a:gd name="connsiteX141" fmla="*/ 342043 w 1663160"/>
                <a:gd name="connsiteY141" fmla="*/ 1890142 h 1916811"/>
                <a:gd name="connsiteX142" fmla="*/ 297180 w 1663160"/>
                <a:gd name="connsiteY142" fmla="*/ 1865758 h 1916811"/>
                <a:gd name="connsiteX143" fmla="*/ 277273 w 1663160"/>
                <a:gd name="connsiteY143" fmla="*/ 1882617 h 1916811"/>
                <a:gd name="connsiteX144" fmla="*/ 277939 w 1663160"/>
                <a:gd name="connsiteY144" fmla="*/ 1916812 h 1916811"/>
                <a:gd name="connsiteX145" fmla="*/ 277939 w 1663160"/>
                <a:gd name="connsiteY145" fmla="*/ 1916812 h 1916811"/>
                <a:gd name="connsiteX146" fmla="*/ 198596 w 1663160"/>
                <a:gd name="connsiteY146" fmla="*/ 1864329 h 1916811"/>
                <a:gd name="connsiteX147" fmla="*/ 133159 w 1663160"/>
                <a:gd name="connsiteY147" fmla="*/ 1779081 h 1916811"/>
                <a:gd name="connsiteX148" fmla="*/ 55721 w 1663160"/>
                <a:gd name="connsiteY148" fmla="*/ 1716025 h 1916811"/>
                <a:gd name="connsiteX149" fmla="*/ 0 w 1663160"/>
                <a:gd name="connsiteY149" fmla="*/ 1694784 h 1916811"/>
                <a:gd name="connsiteX150" fmla="*/ 22003 w 1663160"/>
                <a:gd name="connsiteY150" fmla="*/ 1650303 h 1916811"/>
                <a:gd name="connsiteX151" fmla="*/ 12478 w 1663160"/>
                <a:gd name="connsiteY151" fmla="*/ 1576579 h 1916811"/>
                <a:gd name="connsiteX152" fmla="*/ 128683 w 1663160"/>
                <a:gd name="connsiteY152" fmla="*/ 1488854 h 1916811"/>
                <a:gd name="connsiteX153" fmla="*/ 153448 w 1663160"/>
                <a:gd name="connsiteY153" fmla="*/ 1403129 h 1916811"/>
                <a:gd name="connsiteX154" fmla="*/ 147447 w 1663160"/>
                <a:gd name="connsiteY154" fmla="*/ 1346550 h 1916811"/>
                <a:gd name="connsiteX155" fmla="*/ 188500 w 1663160"/>
                <a:gd name="connsiteY155" fmla="*/ 1285114 h 1916811"/>
                <a:gd name="connsiteX156" fmla="*/ 165735 w 1663160"/>
                <a:gd name="connsiteY156" fmla="*/ 1241013 h 1916811"/>
                <a:gd name="connsiteX157" fmla="*/ 134207 w 1663160"/>
                <a:gd name="connsiteY157" fmla="*/ 1062134 h 1916811"/>
                <a:gd name="connsiteX158" fmla="*/ 107251 w 1663160"/>
                <a:gd name="connsiteY158" fmla="*/ 1011270 h 1916811"/>
                <a:gd name="connsiteX159" fmla="*/ 112776 w 1663160"/>
                <a:gd name="connsiteY159" fmla="*/ 939357 h 1916811"/>
                <a:gd name="connsiteX160" fmla="*/ 93726 w 1663160"/>
                <a:gd name="connsiteY160" fmla="*/ 922592 h 1916811"/>
                <a:gd name="connsiteX161" fmla="*/ 83248 w 1663160"/>
                <a:gd name="connsiteY161" fmla="*/ 860585 h 1916811"/>
                <a:gd name="connsiteX162" fmla="*/ 107918 w 1663160"/>
                <a:gd name="connsiteY162" fmla="*/ 854584 h 1916811"/>
                <a:gd name="connsiteX163" fmla="*/ 94678 w 1663160"/>
                <a:gd name="connsiteY163" fmla="*/ 816103 h 1916811"/>
                <a:gd name="connsiteX164" fmla="*/ 121729 w 1663160"/>
                <a:gd name="connsiteY164" fmla="*/ 824676 h 1916811"/>
                <a:gd name="connsiteX165" fmla="*/ 165925 w 1663160"/>
                <a:gd name="connsiteY165" fmla="*/ 878492 h 1916811"/>
                <a:gd name="connsiteX166" fmla="*/ 221647 w 1663160"/>
                <a:gd name="connsiteY166" fmla="*/ 890112 h 1916811"/>
                <a:gd name="connsiteX167" fmla="*/ 276320 w 1663160"/>
                <a:gd name="connsiteY167" fmla="*/ 960597 h 1916811"/>
                <a:gd name="connsiteX168" fmla="*/ 288988 w 1663160"/>
                <a:gd name="connsiteY168" fmla="*/ 901733 h 1916811"/>
                <a:gd name="connsiteX169" fmla="*/ 260794 w 1663160"/>
                <a:gd name="connsiteY169" fmla="*/ 900399 h 1916811"/>
                <a:gd name="connsiteX170" fmla="*/ 242221 w 1663160"/>
                <a:gd name="connsiteY170" fmla="*/ 854774 h 1916811"/>
                <a:gd name="connsiteX171" fmla="*/ 258127 w 1663160"/>
                <a:gd name="connsiteY171" fmla="*/ 795720 h 1916811"/>
                <a:gd name="connsiteX172" fmla="*/ 286798 w 1663160"/>
                <a:gd name="connsiteY172" fmla="*/ 791052 h 1916811"/>
                <a:gd name="connsiteX173" fmla="*/ 281464 w 1663160"/>
                <a:gd name="connsiteY173" fmla="*/ 737903 h 1916811"/>
                <a:gd name="connsiteX174" fmla="*/ 307562 w 1663160"/>
                <a:gd name="connsiteY174" fmla="*/ 666083 h 1916811"/>
                <a:gd name="connsiteX175" fmla="*/ 349567 w 1663160"/>
                <a:gd name="connsiteY175" fmla="*/ 622459 h 1916811"/>
                <a:gd name="connsiteX176" fmla="*/ 370046 w 1663160"/>
                <a:gd name="connsiteY176" fmla="*/ 637508 h 1916811"/>
                <a:gd name="connsiteX177" fmla="*/ 372618 w 1663160"/>
                <a:gd name="connsiteY177" fmla="*/ 592265 h 1916811"/>
                <a:gd name="connsiteX178" fmla="*/ 386143 w 1663160"/>
                <a:gd name="connsiteY178" fmla="*/ 588455 h 1916811"/>
                <a:gd name="connsiteX179" fmla="*/ 373380 w 1663160"/>
                <a:gd name="connsiteY179" fmla="*/ 569119 h 1916811"/>
                <a:gd name="connsiteX180" fmla="*/ 396621 w 1663160"/>
                <a:gd name="connsiteY180" fmla="*/ 533972 h 1916811"/>
                <a:gd name="connsiteX181" fmla="*/ 351282 w 1663160"/>
                <a:gd name="connsiteY181" fmla="*/ 541401 h 1916811"/>
                <a:gd name="connsiteX182" fmla="*/ 681323 w 1663160"/>
                <a:gd name="connsiteY182" fmla="*/ 418433 h 1916811"/>
                <a:gd name="connsiteX183" fmla="*/ 801052 w 1663160"/>
                <a:gd name="connsiteY183" fmla="*/ 398812 h 1916811"/>
                <a:gd name="connsiteX184" fmla="*/ 1003935 w 1663160"/>
                <a:gd name="connsiteY184" fmla="*/ 326422 h 1916811"/>
                <a:gd name="connsiteX185" fmla="*/ 1148239 w 1663160"/>
                <a:gd name="connsiteY185" fmla="*/ 294227 h 1916811"/>
                <a:gd name="connsiteX186" fmla="*/ 1245203 w 1663160"/>
                <a:gd name="connsiteY186" fmla="*/ 216789 h 1916811"/>
                <a:gd name="connsiteX187" fmla="*/ 1396651 w 1663160"/>
                <a:gd name="connsiteY187" fmla="*/ 30099 h 1916811"/>
                <a:gd name="connsiteX188" fmla="*/ 1513999 w 1663160"/>
                <a:gd name="connsiteY188" fmla="*/ 0 h 19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1663160" h="1916811">
                  <a:moveTo>
                    <a:pt x="108966" y="703232"/>
                  </a:moveTo>
                  <a:lnTo>
                    <a:pt x="154591" y="708566"/>
                  </a:lnTo>
                  <a:lnTo>
                    <a:pt x="126206" y="729045"/>
                  </a:lnTo>
                  <a:lnTo>
                    <a:pt x="126397" y="752000"/>
                  </a:lnTo>
                  <a:lnTo>
                    <a:pt x="92583" y="703422"/>
                  </a:lnTo>
                  <a:lnTo>
                    <a:pt x="108966" y="703232"/>
                  </a:lnTo>
                  <a:close/>
                  <a:moveTo>
                    <a:pt x="165163" y="701517"/>
                  </a:moveTo>
                  <a:lnTo>
                    <a:pt x="170593" y="714281"/>
                  </a:lnTo>
                  <a:lnTo>
                    <a:pt x="151066" y="723520"/>
                  </a:lnTo>
                  <a:lnTo>
                    <a:pt x="165163" y="701517"/>
                  </a:lnTo>
                  <a:close/>
                  <a:moveTo>
                    <a:pt x="121063" y="691897"/>
                  </a:moveTo>
                  <a:lnTo>
                    <a:pt x="137446" y="705708"/>
                  </a:lnTo>
                  <a:lnTo>
                    <a:pt x="110776" y="705518"/>
                  </a:lnTo>
                  <a:lnTo>
                    <a:pt x="121063" y="691897"/>
                  </a:lnTo>
                  <a:close/>
                  <a:moveTo>
                    <a:pt x="141827" y="679895"/>
                  </a:moveTo>
                  <a:lnTo>
                    <a:pt x="140970" y="703327"/>
                  </a:lnTo>
                  <a:lnTo>
                    <a:pt x="129349" y="687039"/>
                  </a:lnTo>
                  <a:lnTo>
                    <a:pt x="141827" y="679895"/>
                  </a:lnTo>
                  <a:close/>
                  <a:moveTo>
                    <a:pt x="73438" y="639509"/>
                  </a:moveTo>
                  <a:lnTo>
                    <a:pt x="90678" y="637889"/>
                  </a:lnTo>
                  <a:lnTo>
                    <a:pt x="71628" y="662369"/>
                  </a:lnTo>
                  <a:lnTo>
                    <a:pt x="124968" y="752762"/>
                  </a:lnTo>
                  <a:lnTo>
                    <a:pt x="52387" y="694659"/>
                  </a:lnTo>
                  <a:lnTo>
                    <a:pt x="53245" y="661702"/>
                  </a:lnTo>
                  <a:lnTo>
                    <a:pt x="36290" y="649319"/>
                  </a:lnTo>
                  <a:lnTo>
                    <a:pt x="73438" y="639509"/>
                  </a:lnTo>
                  <a:close/>
                  <a:moveTo>
                    <a:pt x="368427" y="596837"/>
                  </a:moveTo>
                  <a:lnTo>
                    <a:pt x="368046" y="610838"/>
                  </a:lnTo>
                  <a:lnTo>
                    <a:pt x="337375" y="613886"/>
                  </a:lnTo>
                  <a:lnTo>
                    <a:pt x="341471" y="584645"/>
                  </a:lnTo>
                  <a:lnTo>
                    <a:pt x="368427" y="596837"/>
                  </a:lnTo>
                  <a:close/>
                  <a:moveTo>
                    <a:pt x="374332" y="544259"/>
                  </a:moveTo>
                  <a:lnTo>
                    <a:pt x="332422" y="569595"/>
                  </a:lnTo>
                  <a:lnTo>
                    <a:pt x="332994" y="625507"/>
                  </a:lnTo>
                  <a:lnTo>
                    <a:pt x="297370" y="667893"/>
                  </a:lnTo>
                  <a:lnTo>
                    <a:pt x="270891" y="759239"/>
                  </a:lnTo>
                  <a:lnTo>
                    <a:pt x="258699" y="709709"/>
                  </a:lnTo>
                  <a:lnTo>
                    <a:pt x="176689" y="696850"/>
                  </a:lnTo>
                  <a:lnTo>
                    <a:pt x="182023" y="658749"/>
                  </a:lnTo>
                  <a:lnTo>
                    <a:pt x="175546" y="676561"/>
                  </a:lnTo>
                  <a:lnTo>
                    <a:pt x="151543" y="668655"/>
                  </a:lnTo>
                  <a:lnTo>
                    <a:pt x="96869" y="701708"/>
                  </a:lnTo>
                  <a:lnTo>
                    <a:pt x="104680" y="690087"/>
                  </a:lnTo>
                  <a:lnTo>
                    <a:pt x="77533" y="665417"/>
                  </a:lnTo>
                  <a:lnTo>
                    <a:pt x="94012" y="640652"/>
                  </a:lnTo>
                  <a:lnTo>
                    <a:pt x="159544" y="644747"/>
                  </a:lnTo>
                  <a:lnTo>
                    <a:pt x="217837" y="600075"/>
                  </a:lnTo>
                  <a:lnTo>
                    <a:pt x="374332" y="544259"/>
                  </a:lnTo>
                  <a:close/>
                  <a:moveTo>
                    <a:pt x="1513999" y="0"/>
                  </a:moveTo>
                  <a:lnTo>
                    <a:pt x="1540764" y="78010"/>
                  </a:lnTo>
                  <a:lnTo>
                    <a:pt x="1568672" y="89535"/>
                  </a:lnTo>
                  <a:lnTo>
                    <a:pt x="1582388" y="121253"/>
                  </a:lnTo>
                  <a:lnTo>
                    <a:pt x="1586389" y="194501"/>
                  </a:lnTo>
                  <a:lnTo>
                    <a:pt x="1560671" y="201073"/>
                  </a:lnTo>
                  <a:lnTo>
                    <a:pt x="1565243" y="248317"/>
                  </a:lnTo>
                  <a:lnTo>
                    <a:pt x="1594485" y="282702"/>
                  </a:lnTo>
                  <a:lnTo>
                    <a:pt x="1588103" y="304991"/>
                  </a:lnTo>
                  <a:lnTo>
                    <a:pt x="1516380" y="332137"/>
                  </a:lnTo>
                  <a:lnTo>
                    <a:pt x="1507236" y="352234"/>
                  </a:lnTo>
                  <a:lnTo>
                    <a:pt x="1559243" y="448437"/>
                  </a:lnTo>
                  <a:lnTo>
                    <a:pt x="1546669" y="465487"/>
                  </a:lnTo>
                  <a:lnTo>
                    <a:pt x="1564672" y="491871"/>
                  </a:lnTo>
                  <a:lnTo>
                    <a:pt x="1552956" y="530924"/>
                  </a:lnTo>
                  <a:lnTo>
                    <a:pt x="1552956" y="530924"/>
                  </a:lnTo>
                  <a:lnTo>
                    <a:pt x="1548955" y="535781"/>
                  </a:lnTo>
                  <a:lnTo>
                    <a:pt x="1548955" y="535781"/>
                  </a:lnTo>
                  <a:lnTo>
                    <a:pt x="1552289" y="582644"/>
                  </a:lnTo>
                  <a:lnTo>
                    <a:pt x="1552289" y="582644"/>
                  </a:lnTo>
                  <a:lnTo>
                    <a:pt x="1559052" y="582073"/>
                  </a:lnTo>
                  <a:lnTo>
                    <a:pt x="1559052" y="582073"/>
                  </a:lnTo>
                  <a:lnTo>
                    <a:pt x="1566291" y="557594"/>
                  </a:lnTo>
                  <a:lnTo>
                    <a:pt x="1580959" y="565309"/>
                  </a:lnTo>
                  <a:lnTo>
                    <a:pt x="1600390" y="587597"/>
                  </a:lnTo>
                  <a:lnTo>
                    <a:pt x="1601629" y="622268"/>
                  </a:lnTo>
                  <a:lnTo>
                    <a:pt x="1663160" y="657035"/>
                  </a:lnTo>
                  <a:lnTo>
                    <a:pt x="1655445" y="689611"/>
                  </a:lnTo>
                  <a:lnTo>
                    <a:pt x="1611154" y="682658"/>
                  </a:lnTo>
                  <a:lnTo>
                    <a:pt x="1598390" y="694945"/>
                  </a:lnTo>
                  <a:lnTo>
                    <a:pt x="1598105" y="730759"/>
                  </a:lnTo>
                  <a:lnTo>
                    <a:pt x="1640395" y="762191"/>
                  </a:lnTo>
                  <a:lnTo>
                    <a:pt x="1590199" y="813245"/>
                  </a:lnTo>
                  <a:lnTo>
                    <a:pt x="1610868" y="900685"/>
                  </a:lnTo>
                  <a:lnTo>
                    <a:pt x="1610868" y="900685"/>
                  </a:lnTo>
                  <a:lnTo>
                    <a:pt x="1581531" y="931832"/>
                  </a:lnTo>
                  <a:lnTo>
                    <a:pt x="1570387" y="914211"/>
                  </a:lnTo>
                  <a:lnTo>
                    <a:pt x="1529429" y="935165"/>
                  </a:lnTo>
                  <a:lnTo>
                    <a:pt x="1511332" y="1033559"/>
                  </a:lnTo>
                  <a:lnTo>
                    <a:pt x="1469326" y="1067849"/>
                  </a:lnTo>
                  <a:lnTo>
                    <a:pt x="1377601" y="1083279"/>
                  </a:lnTo>
                  <a:lnTo>
                    <a:pt x="1356360" y="1067182"/>
                  </a:lnTo>
                  <a:lnTo>
                    <a:pt x="1352074" y="1078136"/>
                  </a:lnTo>
                  <a:lnTo>
                    <a:pt x="1368076" y="1158908"/>
                  </a:lnTo>
                  <a:lnTo>
                    <a:pt x="1385602" y="1153383"/>
                  </a:lnTo>
                  <a:lnTo>
                    <a:pt x="1415986" y="1182054"/>
                  </a:lnTo>
                  <a:lnTo>
                    <a:pt x="1460182" y="1194245"/>
                  </a:lnTo>
                  <a:lnTo>
                    <a:pt x="1503235" y="1234822"/>
                  </a:lnTo>
                  <a:lnTo>
                    <a:pt x="1456468" y="1273303"/>
                  </a:lnTo>
                  <a:lnTo>
                    <a:pt x="1462087" y="1325214"/>
                  </a:lnTo>
                  <a:lnTo>
                    <a:pt x="1416653" y="1305307"/>
                  </a:lnTo>
                  <a:lnTo>
                    <a:pt x="1415510" y="1321023"/>
                  </a:lnTo>
                  <a:lnTo>
                    <a:pt x="1399318" y="1316451"/>
                  </a:lnTo>
                  <a:lnTo>
                    <a:pt x="1388650" y="1361314"/>
                  </a:lnTo>
                  <a:lnTo>
                    <a:pt x="1364361" y="1353980"/>
                  </a:lnTo>
                  <a:lnTo>
                    <a:pt x="1340548" y="1380459"/>
                  </a:lnTo>
                  <a:lnTo>
                    <a:pt x="1328261" y="1366267"/>
                  </a:lnTo>
                  <a:lnTo>
                    <a:pt x="1317022" y="1408082"/>
                  </a:lnTo>
                  <a:lnTo>
                    <a:pt x="1291018" y="1417892"/>
                  </a:lnTo>
                  <a:lnTo>
                    <a:pt x="1301496" y="1455421"/>
                  </a:lnTo>
                  <a:lnTo>
                    <a:pt x="1267397" y="1488568"/>
                  </a:lnTo>
                  <a:lnTo>
                    <a:pt x="1274445" y="1498379"/>
                  </a:lnTo>
                  <a:lnTo>
                    <a:pt x="1245298" y="1490854"/>
                  </a:lnTo>
                  <a:lnTo>
                    <a:pt x="1159288" y="1532002"/>
                  </a:lnTo>
                  <a:lnTo>
                    <a:pt x="1069276" y="1499808"/>
                  </a:lnTo>
                  <a:lnTo>
                    <a:pt x="1069276" y="1499808"/>
                  </a:lnTo>
                  <a:lnTo>
                    <a:pt x="1083564" y="1439419"/>
                  </a:lnTo>
                  <a:lnTo>
                    <a:pt x="1006221" y="1420941"/>
                  </a:lnTo>
                  <a:lnTo>
                    <a:pt x="1010317" y="1443324"/>
                  </a:lnTo>
                  <a:lnTo>
                    <a:pt x="980884" y="1456374"/>
                  </a:lnTo>
                  <a:lnTo>
                    <a:pt x="986028" y="1475138"/>
                  </a:lnTo>
                  <a:lnTo>
                    <a:pt x="962025" y="1479995"/>
                  </a:lnTo>
                  <a:lnTo>
                    <a:pt x="978027" y="1500474"/>
                  </a:lnTo>
                  <a:lnTo>
                    <a:pt x="947071" y="1513047"/>
                  </a:lnTo>
                  <a:lnTo>
                    <a:pt x="956500" y="1532859"/>
                  </a:lnTo>
                  <a:lnTo>
                    <a:pt x="934688" y="1545146"/>
                  </a:lnTo>
                  <a:lnTo>
                    <a:pt x="911733" y="1533526"/>
                  </a:lnTo>
                  <a:lnTo>
                    <a:pt x="886587" y="1554767"/>
                  </a:lnTo>
                  <a:lnTo>
                    <a:pt x="832294" y="1524382"/>
                  </a:lnTo>
                  <a:lnTo>
                    <a:pt x="754380" y="1551242"/>
                  </a:lnTo>
                  <a:lnTo>
                    <a:pt x="722662" y="1587342"/>
                  </a:lnTo>
                  <a:lnTo>
                    <a:pt x="679323" y="1577722"/>
                  </a:lnTo>
                  <a:lnTo>
                    <a:pt x="699802" y="1639444"/>
                  </a:lnTo>
                  <a:lnTo>
                    <a:pt x="557498" y="1700213"/>
                  </a:lnTo>
                  <a:lnTo>
                    <a:pt x="536448" y="1676115"/>
                  </a:lnTo>
                  <a:lnTo>
                    <a:pt x="512064" y="1693260"/>
                  </a:lnTo>
                  <a:lnTo>
                    <a:pt x="461772" y="1651541"/>
                  </a:lnTo>
                  <a:lnTo>
                    <a:pt x="442341" y="1677735"/>
                  </a:lnTo>
                  <a:lnTo>
                    <a:pt x="461867" y="1695927"/>
                  </a:lnTo>
                  <a:lnTo>
                    <a:pt x="424910" y="1707453"/>
                  </a:lnTo>
                  <a:lnTo>
                    <a:pt x="432340" y="1736123"/>
                  </a:lnTo>
                  <a:lnTo>
                    <a:pt x="394525" y="1766603"/>
                  </a:lnTo>
                  <a:lnTo>
                    <a:pt x="363569" y="1876426"/>
                  </a:lnTo>
                  <a:lnTo>
                    <a:pt x="342043" y="1890142"/>
                  </a:lnTo>
                  <a:lnTo>
                    <a:pt x="297180" y="1865758"/>
                  </a:lnTo>
                  <a:lnTo>
                    <a:pt x="277273" y="1882617"/>
                  </a:lnTo>
                  <a:lnTo>
                    <a:pt x="277939" y="1916812"/>
                  </a:lnTo>
                  <a:lnTo>
                    <a:pt x="277939" y="1916812"/>
                  </a:lnTo>
                  <a:lnTo>
                    <a:pt x="198596" y="1864329"/>
                  </a:lnTo>
                  <a:lnTo>
                    <a:pt x="133159" y="1779081"/>
                  </a:lnTo>
                  <a:lnTo>
                    <a:pt x="55721" y="1716025"/>
                  </a:lnTo>
                  <a:lnTo>
                    <a:pt x="0" y="1694784"/>
                  </a:lnTo>
                  <a:lnTo>
                    <a:pt x="22003" y="1650303"/>
                  </a:lnTo>
                  <a:lnTo>
                    <a:pt x="12478" y="1576579"/>
                  </a:lnTo>
                  <a:lnTo>
                    <a:pt x="128683" y="1488854"/>
                  </a:lnTo>
                  <a:lnTo>
                    <a:pt x="153448" y="1403129"/>
                  </a:lnTo>
                  <a:lnTo>
                    <a:pt x="147447" y="1346550"/>
                  </a:lnTo>
                  <a:lnTo>
                    <a:pt x="188500" y="1285114"/>
                  </a:lnTo>
                  <a:lnTo>
                    <a:pt x="165735" y="1241013"/>
                  </a:lnTo>
                  <a:lnTo>
                    <a:pt x="134207" y="1062134"/>
                  </a:lnTo>
                  <a:lnTo>
                    <a:pt x="107251" y="1011270"/>
                  </a:lnTo>
                  <a:lnTo>
                    <a:pt x="112776" y="939357"/>
                  </a:lnTo>
                  <a:lnTo>
                    <a:pt x="93726" y="922592"/>
                  </a:lnTo>
                  <a:lnTo>
                    <a:pt x="83248" y="860585"/>
                  </a:lnTo>
                  <a:lnTo>
                    <a:pt x="107918" y="854584"/>
                  </a:lnTo>
                  <a:lnTo>
                    <a:pt x="94678" y="816103"/>
                  </a:lnTo>
                  <a:lnTo>
                    <a:pt x="121729" y="824676"/>
                  </a:lnTo>
                  <a:lnTo>
                    <a:pt x="165925" y="878492"/>
                  </a:lnTo>
                  <a:lnTo>
                    <a:pt x="221647" y="890112"/>
                  </a:lnTo>
                  <a:lnTo>
                    <a:pt x="276320" y="960597"/>
                  </a:lnTo>
                  <a:lnTo>
                    <a:pt x="288988" y="901733"/>
                  </a:lnTo>
                  <a:lnTo>
                    <a:pt x="260794" y="900399"/>
                  </a:lnTo>
                  <a:lnTo>
                    <a:pt x="242221" y="854774"/>
                  </a:lnTo>
                  <a:lnTo>
                    <a:pt x="258127" y="795720"/>
                  </a:lnTo>
                  <a:lnTo>
                    <a:pt x="286798" y="791052"/>
                  </a:lnTo>
                  <a:lnTo>
                    <a:pt x="281464" y="737903"/>
                  </a:lnTo>
                  <a:lnTo>
                    <a:pt x="307562" y="666083"/>
                  </a:lnTo>
                  <a:lnTo>
                    <a:pt x="349567" y="622459"/>
                  </a:lnTo>
                  <a:lnTo>
                    <a:pt x="370046" y="637508"/>
                  </a:lnTo>
                  <a:lnTo>
                    <a:pt x="372618" y="592265"/>
                  </a:lnTo>
                  <a:lnTo>
                    <a:pt x="386143" y="588455"/>
                  </a:lnTo>
                  <a:lnTo>
                    <a:pt x="373380" y="569119"/>
                  </a:lnTo>
                  <a:lnTo>
                    <a:pt x="396621" y="533972"/>
                  </a:lnTo>
                  <a:lnTo>
                    <a:pt x="351282" y="541401"/>
                  </a:lnTo>
                  <a:lnTo>
                    <a:pt x="681323" y="418433"/>
                  </a:lnTo>
                  <a:lnTo>
                    <a:pt x="801052" y="398812"/>
                  </a:lnTo>
                  <a:lnTo>
                    <a:pt x="1003935" y="326422"/>
                  </a:lnTo>
                  <a:lnTo>
                    <a:pt x="1148239" y="294227"/>
                  </a:lnTo>
                  <a:lnTo>
                    <a:pt x="1245203" y="216789"/>
                  </a:lnTo>
                  <a:lnTo>
                    <a:pt x="1396651" y="30099"/>
                  </a:lnTo>
                  <a:lnTo>
                    <a:pt x="1513999" y="0"/>
                  </a:lnTo>
                  <a:close/>
                </a:path>
              </a:pathLst>
            </a:custGeom>
            <a:grpFill/>
            <a:ln w="1270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56" name="Owal 55">
            <a:extLst>
              <a:ext uri="{FF2B5EF4-FFF2-40B4-BE49-F238E27FC236}">
                <a16:creationId xmlns:a16="http://schemas.microsoft.com/office/drawing/2014/main" id="{E5C50AEE-ED05-4DA7-ABE7-521715FF8D0C}"/>
              </a:ext>
            </a:extLst>
          </p:cNvPr>
          <p:cNvSpPr/>
          <p:nvPr/>
        </p:nvSpPr>
        <p:spPr>
          <a:xfrm>
            <a:off x="-7466591" y="4524770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57" name="Owal 56">
            <a:extLst>
              <a:ext uri="{FF2B5EF4-FFF2-40B4-BE49-F238E27FC236}">
                <a16:creationId xmlns:a16="http://schemas.microsoft.com/office/drawing/2014/main" id="{AF2843FB-5C06-4B97-9971-BDF7F594690C}"/>
              </a:ext>
            </a:extLst>
          </p:cNvPr>
          <p:cNvSpPr/>
          <p:nvPr/>
        </p:nvSpPr>
        <p:spPr>
          <a:xfrm>
            <a:off x="-7147503" y="4417614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58" name="Owal 57">
            <a:extLst>
              <a:ext uri="{FF2B5EF4-FFF2-40B4-BE49-F238E27FC236}">
                <a16:creationId xmlns:a16="http://schemas.microsoft.com/office/drawing/2014/main" id="{DB5D45AB-6BA7-4E35-8646-B58996584125}"/>
              </a:ext>
            </a:extLst>
          </p:cNvPr>
          <p:cNvSpPr/>
          <p:nvPr/>
        </p:nvSpPr>
        <p:spPr>
          <a:xfrm>
            <a:off x="-5185353" y="46493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59" name="Owal 58">
            <a:extLst>
              <a:ext uri="{FF2B5EF4-FFF2-40B4-BE49-F238E27FC236}">
                <a16:creationId xmlns:a16="http://schemas.microsoft.com/office/drawing/2014/main" id="{19E3612F-618A-4E4E-8632-9683AF2456E4}"/>
              </a:ext>
            </a:extLst>
          </p:cNvPr>
          <p:cNvSpPr/>
          <p:nvPr/>
        </p:nvSpPr>
        <p:spPr>
          <a:xfrm>
            <a:off x="-5023428" y="4877989"/>
            <a:ext cx="195748" cy="1957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60" name="Owal 59">
            <a:extLst>
              <a:ext uri="{FF2B5EF4-FFF2-40B4-BE49-F238E27FC236}">
                <a16:creationId xmlns:a16="http://schemas.microsoft.com/office/drawing/2014/main" id="{385250DB-FE57-4628-9555-CCF60A38CECE}"/>
              </a:ext>
            </a:extLst>
          </p:cNvPr>
          <p:cNvSpPr/>
          <p:nvPr/>
        </p:nvSpPr>
        <p:spPr>
          <a:xfrm>
            <a:off x="-6166811" y="5007902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61" name="Owal 60">
            <a:extLst>
              <a:ext uri="{FF2B5EF4-FFF2-40B4-BE49-F238E27FC236}">
                <a16:creationId xmlns:a16="http://schemas.microsoft.com/office/drawing/2014/main" id="{FABE4032-C56B-4A61-B37D-AD69095A902A}"/>
              </a:ext>
            </a:extLst>
          </p:cNvPr>
          <p:cNvSpPr/>
          <p:nvPr/>
        </p:nvSpPr>
        <p:spPr>
          <a:xfrm>
            <a:off x="-6116011" y="5214156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62" name="Owal 61">
            <a:extLst>
              <a:ext uri="{FF2B5EF4-FFF2-40B4-BE49-F238E27FC236}">
                <a16:creationId xmlns:a16="http://schemas.microsoft.com/office/drawing/2014/main" id="{341C4049-7FED-4B7C-A4B7-3343C3EA6FB4}"/>
              </a:ext>
            </a:extLst>
          </p:cNvPr>
          <p:cNvSpPr/>
          <p:nvPr/>
        </p:nvSpPr>
        <p:spPr>
          <a:xfrm>
            <a:off x="-5947736" y="5318931"/>
            <a:ext cx="145714" cy="145714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grpSp>
        <p:nvGrpSpPr>
          <p:cNvPr id="63" name="Grupa 62">
            <a:extLst>
              <a:ext uri="{FF2B5EF4-FFF2-40B4-BE49-F238E27FC236}">
                <a16:creationId xmlns:a16="http://schemas.microsoft.com/office/drawing/2014/main" id="{46719AAD-10BE-4123-A66A-ECF23141D481}"/>
              </a:ext>
            </a:extLst>
          </p:cNvPr>
          <p:cNvGrpSpPr/>
          <p:nvPr/>
        </p:nvGrpSpPr>
        <p:grpSpPr>
          <a:xfrm>
            <a:off x="-8323426" y="4154348"/>
            <a:ext cx="928864" cy="468296"/>
            <a:chOff x="6133646" y="4154348"/>
            <a:chExt cx="928864" cy="468296"/>
          </a:xfrm>
        </p:grpSpPr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675C219D-EE17-4703-A0F1-0F54255C8923}"/>
                </a:ext>
              </a:extLst>
            </p:cNvPr>
            <p:cNvSpPr txBox="1"/>
            <p:nvPr/>
          </p:nvSpPr>
          <p:spPr>
            <a:xfrm>
              <a:off x="6133646" y="4154348"/>
              <a:ext cx="928864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WILKÓW</a:t>
              </a:r>
            </a:p>
          </p:txBody>
        </p:sp>
        <p:cxnSp>
          <p:nvCxnSpPr>
            <p:cNvPr id="65" name="Łącznik: łamany 64">
              <a:extLst>
                <a:ext uri="{FF2B5EF4-FFF2-40B4-BE49-F238E27FC236}">
                  <a16:creationId xmlns:a16="http://schemas.microsoft.com/office/drawing/2014/main" id="{FDBB81EC-54D2-49F1-8BA5-8EC2881194E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16871" y="4349034"/>
              <a:ext cx="154818" cy="392402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a 65">
            <a:extLst>
              <a:ext uri="{FF2B5EF4-FFF2-40B4-BE49-F238E27FC236}">
                <a16:creationId xmlns:a16="http://schemas.microsoft.com/office/drawing/2014/main" id="{48B43CA6-04A5-4F15-84D7-EF9E71EE5920}"/>
              </a:ext>
            </a:extLst>
          </p:cNvPr>
          <p:cNvGrpSpPr/>
          <p:nvPr/>
        </p:nvGrpSpPr>
        <p:grpSpPr>
          <a:xfrm>
            <a:off x="-6986867" y="4016085"/>
            <a:ext cx="1140450" cy="499403"/>
            <a:chOff x="7470205" y="4016085"/>
            <a:chExt cx="1140450" cy="499403"/>
          </a:xfrm>
        </p:grpSpPr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FF760DD9-E7D6-471D-9462-18FA1E751781}"/>
                </a:ext>
              </a:extLst>
            </p:cNvPr>
            <p:cNvSpPr txBox="1"/>
            <p:nvPr/>
          </p:nvSpPr>
          <p:spPr>
            <a:xfrm>
              <a:off x="7470205" y="4016085"/>
              <a:ext cx="114045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WROCŁAW</a:t>
              </a:r>
            </a:p>
          </p:txBody>
        </p:sp>
        <p:cxnSp>
          <p:nvCxnSpPr>
            <p:cNvPr id="68" name="Łącznik: łamany 67">
              <a:extLst>
                <a:ext uri="{FF2B5EF4-FFF2-40B4-BE49-F238E27FC236}">
                  <a16:creationId xmlns:a16="http://schemas.microsoft.com/office/drawing/2014/main" id="{D51234BB-9347-4630-90F2-5F31ED03A8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317" y="4329563"/>
              <a:ext cx="535113" cy="185925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82AC6A23-49EE-4865-B0F9-FE9CDFF21B4F}"/>
              </a:ext>
            </a:extLst>
          </p:cNvPr>
          <p:cNvGrpSpPr/>
          <p:nvPr/>
        </p:nvGrpSpPr>
        <p:grpSpPr>
          <a:xfrm>
            <a:off x="-7980117" y="4929281"/>
            <a:ext cx="1813306" cy="302955"/>
            <a:chOff x="6476955" y="4929281"/>
            <a:chExt cx="1813306" cy="302955"/>
          </a:xfrm>
        </p:grpSpPr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8792759C-6A06-4AC5-8822-D26AB8634E5D}"/>
                </a:ext>
              </a:extLst>
            </p:cNvPr>
            <p:cNvSpPr txBox="1"/>
            <p:nvPr/>
          </p:nvSpPr>
          <p:spPr>
            <a:xfrm>
              <a:off x="6476955" y="4929281"/>
              <a:ext cx="1501579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KRUPSKI MŁYN</a:t>
              </a:r>
            </a:p>
          </p:txBody>
        </p:sp>
        <p:cxnSp>
          <p:nvCxnSpPr>
            <p:cNvPr id="71" name="Łącznik prosty 70">
              <a:extLst>
                <a:ext uri="{FF2B5EF4-FFF2-40B4-BE49-F238E27FC236}">
                  <a16:creationId xmlns:a16="http://schemas.microsoft.com/office/drawing/2014/main" id="{CC92E68A-4F9A-4928-96C9-CBE857E22860}"/>
                </a:ext>
              </a:extLst>
            </p:cNvPr>
            <p:cNvCxnSpPr>
              <a:cxnSpLocks/>
            </p:cNvCxnSpPr>
            <p:nvPr/>
          </p:nvCxnSpPr>
          <p:spPr>
            <a:xfrm>
              <a:off x="8035648" y="5080759"/>
              <a:ext cx="254613" cy="0"/>
            </a:xfrm>
            <a:prstGeom prst="line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41028463-FCF7-4762-99B7-35BBC0C26DE4}"/>
              </a:ext>
            </a:extLst>
          </p:cNvPr>
          <p:cNvGrpSpPr/>
          <p:nvPr/>
        </p:nvGrpSpPr>
        <p:grpSpPr>
          <a:xfrm>
            <a:off x="-7605405" y="5359870"/>
            <a:ext cx="1562251" cy="413076"/>
            <a:chOff x="6851667" y="5359870"/>
            <a:chExt cx="1562251" cy="413076"/>
          </a:xfrm>
        </p:grpSpPr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7FA54FC8-F30E-4E9A-8EDA-D0AA4428BD63}"/>
                </a:ext>
              </a:extLst>
            </p:cNvPr>
            <p:cNvSpPr txBox="1"/>
            <p:nvPr/>
          </p:nvSpPr>
          <p:spPr>
            <a:xfrm>
              <a:off x="6851667" y="5469991"/>
              <a:ext cx="1136996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KATOWICE</a:t>
              </a:r>
            </a:p>
          </p:txBody>
        </p:sp>
        <p:cxnSp>
          <p:nvCxnSpPr>
            <p:cNvPr id="74" name="Łącznik: łamany 73">
              <a:extLst>
                <a:ext uri="{FF2B5EF4-FFF2-40B4-BE49-F238E27FC236}">
                  <a16:creationId xmlns:a16="http://schemas.microsoft.com/office/drawing/2014/main" id="{013217FA-80E4-4650-B80E-674BB7E29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648" y="5359870"/>
              <a:ext cx="378270" cy="261599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0267CB03-CC0B-4541-883B-2A129615E510}"/>
              </a:ext>
            </a:extLst>
          </p:cNvPr>
          <p:cNvGrpSpPr/>
          <p:nvPr/>
        </p:nvGrpSpPr>
        <p:grpSpPr>
          <a:xfrm>
            <a:off x="-5802022" y="5391788"/>
            <a:ext cx="817180" cy="542635"/>
            <a:chOff x="8655050" y="5391788"/>
            <a:chExt cx="817180" cy="542635"/>
          </a:xfrm>
        </p:grpSpPr>
        <p:sp>
          <p:nvSpPr>
            <p:cNvPr id="76" name="pole tekstowe 75">
              <a:extLst>
                <a:ext uri="{FF2B5EF4-FFF2-40B4-BE49-F238E27FC236}">
                  <a16:creationId xmlns:a16="http://schemas.microsoft.com/office/drawing/2014/main" id="{395CB173-F250-4362-88A3-BD2AD995E243}"/>
                </a:ext>
              </a:extLst>
            </p:cNvPr>
            <p:cNvSpPr txBox="1"/>
            <p:nvPr/>
          </p:nvSpPr>
          <p:spPr>
            <a:xfrm>
              <a:off x="8655795" y="5631468"/>
              <a:ext cx="816435" cy="30295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BIERUŃ</a:t>
              </a:r>
            </a:p>
          </p:txBody>
        </p:sp>
        <p:cxnSp>
          <p:nvCxnSpPr>
            <p:cNvPr id="77" name="Łącznik: łamany 76">
              <a:extLst>
                <a:ext uri="{FF2B5EF4-FFF2-40B4-BE49-F238E27FC236}">
                  <a16:creationId xmlns:a16="http://schemas.microsoft.com/office/drawing/2014/main" id="{B8F7C232-89EA-4795-A014-8CF50CDCE164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744953" y="5301885"/>
              <a:ext cx="229158" cy="408963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>
            <a:extLst>
              <a:ext uri="{FF2B5EF4-FFF2-40B4-BE49-F238E27FC236}">
                <a16:creationId xmlns:a16="http://schemas.microsoft.com/office/drawing/2014/main" id="{F24D965B-C0D5-41BC-840B-51CEBBC53C25}"/>
              </a:ext>
            </a:extLst>
          </p:cNvPr>
          <p:cNvGrpSpPr/>
          <p:nvPr/>
        </p:nvGrpSpPr>
        <p:grpSpPr>
          <a:xfrm>
            <a:off x="-5075729" y="4218947"/>
            <a:ext cx="783810" cy="528316"/>
            <a:chOff x="9381343" y="4218947"/>
            <a:chExt cx="783810" cy="528316"/>
          </a:xfrm>
        </p:grpSpPr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30EFA945-B951-4D02-8E07-FD05017B4E4F}"/>
                </a:ext>
              </a:extLst>
            </p:cNvPr>
            <p:cNvSpPr txBox="1"/>
            <p:nvPr/>
          </p:nvSpPr>
          <p:spPr>
            <a:xfrm>
              <a:off x="9381343" y="4218947"/>
              <a:ext cx="783810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KIELCE</a:t>
              </a:r>
            </a:p>
          </p:txBody>
        </p:sp>
        <p:cxnSp>
          <p:nvCxnSpPr>
            <p:cNvPr id="80" name="Łącznik: łamany 79">
              <a:extLst>
                <a:ext uri="{FF2B5EF4-FFF2-40B4-BE49-F238E27FC236}">
                  <a16:creationId xmlns:a16="http://schemas.microsoft.com/office/drawing/2014/main" id="{E24D6BE2-C1A1-41FC-85CE-1BC95AFAB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7467" y="4532425"/>
              <a:ext cx="305781" cy="214838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a 80">
            <a:extLst>
              <a:ext uri="{FF2B5EF4-FFF2-40B4-BE49-F238E27FC236}">
                <a16:creationId xmlns:a16="http://schemas.microsoft.com/office/drawing/2014/main" id="{263F29C3-1A5F-4BFB-9966-4C8093815EE7}"/>
              </a:ext>
            </a:extLst>
          </p:cNvPr>
          <p:cNvGrpSpPr/>
          <p:nvPr/>
        </p:nvGrpSpPr>
        <p:grpSpPr>
          <a:xfrm>
            <a:off x="-5122256" y="4975863"/>
            <a:ext cx="1202623" cy="555423"/>
            <a:chOff x="9334816" y="4975863"/>
            <a:chExt cx="1202623" cy="555423"/>
          </a:xfrm>
        </p:grpSpPr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8C59EB25-4A7E-4097-A735-90FAC437B028}"/>
                </a:ext>
              </a:extLst>
            </p:cNvPr>
            <p:cNvSpPr txBox="1"/>
            <p:nvPr/>
          </p:nvSpPr>
          <p:spPr>
            <a:xfrm>
              <a:off x="9334816" y="5228331"/>
              <a:ext cx="1202623" cy="3029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effectLst>
              <a:outerShdw blurRad="127000" algn="ctr" rotWithShape="0">
                <a:prstClr val="black">
                  <a:alpha val="50000"/>
                </a:prstClr>
              </a:outerShdw>
            </a:effectLst>
          </p:spPr>
          <p:txBody>
            <a:bodyPr wrap="none" lIns="36000" tIns="0" rIns="36000" bIns="0" rtlCol="0" anchor="ctr" anchorCtr="0">
              <a:spAutoFit/>
            </a:bodyPr>
            <a:lstStyle/>
            <a:p>
              <a:pPr algn="ctr"/>
              <a:r>
                <a:rPr lang="pl-PL" sz="1400" dirty="0">
                  <a:solidFill>
                    <a:schemeClr val="accent3"/>
                  </a:solidFill>
                  <a:latin typeface="Inter Semi Bold" panose="02000703000000020004" pitchFamily="2" charset="0"/>
                </a:rPr>
                <a:t>MORAWICA</a:t>
              </a:r>
            </a:p>
          </p:txBody>
        </p:sp>
        <p:cxnSp>
          <p:nvCxnSpPr>
            <p:cNvPr id="83" name="Łącznik: łamany 82">
              <a:extLst>
                <a:ext uri="{FF2B5EF4-FFF2-40B4-BE49-F238E27FC236}">
                  <a16:creationId xmlns:a16="http://schemas.microsoft.com/office/drawing/2014/main" id="{241E3907-837D-4B9F-92F7-115B42B8FDCB}"/>
                </a:ext>
              </a:extLst>
            </p:cNvPr>
            <p:cNvCxnSpPr>
              <a:cxnSpLocks/>
            </p:cNvCxnSpPr>
            <p:nvPr/>
          </p:nvCxnSpPr>
          <p:spPr>
            <a:xfrm>
              <a:off x="9629392" y="4975863"/>
              <a:ext cx="306736" cy="241946"/>
            </a:xfrm>
            <a:prstGeom prst="bentConnector2">
              <a:avLst/>
            </a:prstGeom>
            <a:ln w="38100" cap="rnd">
              <a:solidFill>
                <a:schemeClr val="bg1"/>
              </a:solidFill>
              <a:prstDash val="sysDot"/>
              <a:round/>
            </a:ln>
            <a:effectLst>
              <a:outerShdw blurRad="63500" algn="ctr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ównoległobok 83">
            <a:extLst>
              <a:ext uri="{FF2B5EF4-FFF2-40B4-BE49-F238E27FC236}">
                <a16:creationId xmlns:a16="http://schemas.microsoft.com/office/drawing/2014/main" id="{B3E03537-6B71-4F59-A275-BC4C36D93EFC}"/>
              </a:ext>
            </a:extLst>
          </p:cNvPr>
          <p:cNvSpPr/>
          <p:nvPr/>
        </p:nvSpPr>
        <p:spPr>
          <a:xfrm flipH="1">
            <a:off x="-7616806" y="1"/>
            <a:ext cx="7527705" cy="6858000"/>
          </a:xfrm>
          <a:prstGeom prst="parallelogram">
            <a:avLst>
              <a:gd name="adj" fmla="val 200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Inter Semi Bold" panose="02000703000000020004" pitchFamily="2" charset="0"/>
            </a:endParaRPr>
          </a:p>
        </p:txBody>
      </p:sp>
      <p:grpSp>
        <p:nvGrpSpPr>
          <p:cNvPr id="90" name="Grupa 89">
            <a:extLst>
              <a:ext uri="{FF2B5EF4-FFF2-40B4-BE49-F238E27FC236}">
                <a16:creationId xmlns:a16="http://schemas.microsoft.com/office/drawing/2014/main" id="{5D0A1073-FF1C-4520-97FE-782A7B348ADC}"/>
              </a:ext>
            </a:extLst>
          </p:cNvPr>
          <p:cNvGrpSpPr/>
          <p:nvPr/>
        </p:nvGrpSpPr>
        <p:grpSpPr>
          <a:xfrm>
            <a:off x="-2" y="-2371908"/>
            <a:ext cx="6096001" cy="742807"/>
            <a:chOff x="-1" y="-13"/>
            <a:chExt cx="5827060" cy="742807"/>
          </a:xfrm>
        </p:grpSpPr>
        <p:sp>
          <p:nvSpPr>
            <p:cNvPr id="98" name="Prostokąt: jeden zaokrąglony róg 97">
              <a:extLst>
                <a:ext uri="{FF2B5EF4-FFF2-40B4-BE49-F238E27FC236}">
                  <a16:creationId xmlns:a16="http://schemas.microsoft.com/office/drawing/2014/main" id="{E113A601-ECB1-44ED-A839-C82C2D1EA691}"/>
                </a:ext>
              </a:extLst>
            </p:cNvPr>
            <p:cNvSpPr/>
            <p:nvPr/>
          </p:nvSpPr>
          <p:spPr>
            <a:xfrm flipV="1">
              <a:off x="-1" y="-13"/>
              <a:ext cx="582706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Prostokąt: jeden zaokrąglony róg 98">
              <a:extLst>
                <a:ext uri="{FF2B5EF4-FFF2-40B4-BE49-F238E27FC236}">
                  <a16:creationId xmlns:a16="http://schemas.microsoft.com/office/drawing/2014/main" id="{D38D0547-A7CA-4E21-A543-FCEC6EFCC923}"/>
                </a:ext>
              </a:extLst>
            </p:cNvPr>
            <p:cNvSpPr/>
            <p:nvPr/>
          </p:nvSpPr>
          <p:spPr>
            <a:xfrm flipV="1">
              <a:off x="-1" y="0"/>
              <a:ext cx="5746377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9F46CFE1-FC62-41C0-A28D-F3D4A128AC6A}"/>
                </a:ext>
              </a:extLst>
            </p:cNvPr>
            <p:cNvSpPr txBox="1"/>
            <p:nvPr/>
          </p:nvSpPr>
          <p:spPr>
            <a:xfrm>
              <a:off x="197359" y="83729"/>
              <a:ext cx="54486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BLASTING SERVICES</a:t>
              </a:r>
            </a:p>
          </p:txBody>
        </p:sp>
      </p:grpSp>
      <p:grpSp>
        <p:nvGrpSpPr>
          <p:cNvPr id="102" name="Grupa 101">
            <a:extLst>
              <a:ext uri="{FF2B5EF4-FFF2-40B4-BE49-F238E27FC236}">
                <a16:creationId xmlns:a16="http://schemas.microsoft.com/office/drawing/2014/main" id="{7580A7FE-A380-48BB-92FF-FF44F04328B9}"/>
              </a:ext>
            </a:extLst>
          </p:cNvPr>
          <p:cNvGrpSpPr/>
          <p:nvPr/>
        </p:nvGrpSpPr>
        <p:grpSpPr>
          <a:xfrm>
            <a:off x="-5146288" y="-4"/>
            <a:ext cx="2917437" cy="742807"/>
            <a:chOff x="0" y="-4"/>
            <a:chExt cx="2628900" cy="742807"/>
          </a:xfrm>
        </p:grpSpPr>
        <p:sp>
          <p:nvSpPr>
            <p:cNvPr id="103" name="Prostokąt: jeden zaokrąglony róg 102">
              <a:extLst>
                <a:ext uri="{FF2B5EF4-FFF2-40B4-BE49-F238E27FC236}">
                  <a16:creationId xmlns:a16="http://schemas.microsoft.com/office/drawing/2014/main" id="{B5CC82F9-2A5F-44F2-A93E-69DCFB476F20}"/>
                </a:ext>
              </a:extLst>
            </p:cNvPr>
            <p:cNvSpPr/>
            <p:nvPr/>
          </p:nvSpPr>
          <p:spPr>
            <a:xfrm flipV="1">
              <a:off x="0" y="-4"/>
              <a:ext cx="26289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: jeden zaokrąglony róg 103">
              <a:extLst>
                <a:ext uri="{FF2B5EF4-FFF2-40B4-BE49-F238E27FC236}">
                  <a16:creationId xmlns:a16="http://schemas.microsoft.com/office/drawing/2014/main" id="{93972867-13C7-41B8-9843-B34494D232D9}"/>
                </a:ext>
              </a:extLst>
            </p:cNvPr>
            <p:cNvSpPr/>
            <p:nvPr/>
          </p:nvSpPr>
          <p:spPr>
            <a:xfrm flipV="1">
              <a:off x="0" y="0"/>
              <a:ext cx="25400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AB10A770-730A-4CD3-80BB-0BDC1F1CCC8C}"/>
                </a:ext>
              </a:extLst>
            </p:cNvPr>
            <p:cNvSpPr txBox="1"/>
            <p:nvPr/>
          </p:nvSpPr>
          <p:spPr>
            <a:xfrm>
              <a:off x="197359" y="83729"/>
              <a:ext cx="2359620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QUALITY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8F7F1DC7-C712-4C4E-8E7E-13726949BDB5}"/>
              </a:ext>
            </a:extLst>
          </p:cNvPr>
          <p:cNvGrpSpPr/>
          <p:nvPr/>
        </p:nvGrpSpPr>
        <p:grpSpPr>
          <a:xfrm>
            <a:off x="0" y="-9"/>
            <a:ext cx="6795470" cy="742807"/>
            <a:chOff x="0" y="-9"/>
            <a:chExt cx="7010400" cy="742807"/>
          </a:xfrm>
        </p:grpSpPr>
        <p:sp>
          <p:nvSpPr>
            <p:cNvPr id="115" name="Prostokąt: jeden zaokrąglony róg 114">
              <a:extLst>
                <a:ext uri="{FF2B5EF4-FFF2-40B4-BE49-F238E27FC236}">
                  <a16:creationId xmlns:a16="http://schemas.microsoft.com/office/drawing/2014/main" id="{44A45B74-19F5-4F38-AA34-3FEF7B9D3ECB}"/>
                </a:ext>
              </a:extLst>
            </p:cNvPr>
            <p:cNvSpPr/>
            <p:nvPr/>
          </p:nvSpPr>
          <p:spPr>
            <a:xfrm flipV="1">
              <a:off x="0" y="-9"/>
              <a:ext cx="70104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6" name="Prostokąt: jeden zaokrąglony róg 115">
              <a:extLst>
                <a:ext uri="{FF2B5EF4-FFF2-40B4-BE49-F238E27FC236}">
                  <a16:creationId xmlns:a16="http://schemas.microsoft.com/office/drawing/2014/main" id="{6362C9FE-F128-4647-B372-3A6F30D99AFB}"/>
                </a:ext>
              </a:extLst>
            </p:cNvPr>
            <p:cNvSpPr/>
            <p:nvPr/>
          </p:nvSpPr>
          <p:spPr>
            <a:xfrm flipV="1">
              <a:off x="1" y="0"/>
              <a:ext cx="691896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pole tekstowe 116">
              <a:extLst>
                <a:ext uri="{FF2B5EF4-FFF2-40B4-BE49-F238E27FC236}">
                  <a16:creationId xmlns:a16="http://schemas.microsoft.com/office/drawing/2014/main" id="{EA03938E-4FFA-4571-9998-880BC5F38811}"/>
                </a:ext>
              </a:extLst>
            </p:cNvPr>
            <p:cNvSpPr txBox="1"/>
            <p:nvPr/>
          </p:nvSpPr>
          <p:spPr>
            <a:xfrm>
              <a:off x="157123" y="83729"/>
              <a:ext cx="602729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TRANSPORT SERVICES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91" name="Obraz 90" descr="Obraz zawierający zewnętrzne, osoba, pomarańczowy, narzędzie&#10;&#10;Opis wygenerowany automatycznie">
            <a:extLst>
              <a:ext uri="{FF2B5EF4-FFF2-40B4-BE49-F238E27FC236}">
                <a16:creationId xmlns:a16="http://schemas.microsoft.com/office/drawing/2014/main" id="{81B8CE82-3F36-4069-9B4A-B469699E5A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268"/>
          <a:stretch>
            <a:fillRect/>
          </a:stretch>
        </p:blipFill>
        <p:spPr>
          <a:xfrm>
            <a:off x="-4979377" y="1678810"/>
            <a:ext cx="3498508" cy="1757579"/>
          </a:xfrm>
          <a:custGeom>
            <a:avLst/>
            <a:gdLst>
              <a:gd name="connsiteX0" fmla="*/ 0 w 3498508"/>
              <a:gd name="connsiteY0" fmla="*/ 0 h 1757579"/>
              <a:gd name="connsiteX1" fmla="*/ 3145287 w 3498508"/>
              <a:gd name="connsiteY1" fmla="*/ 0 h 1757579"/>
              <a:gd name="connsiteX2" fmla="*/ 3498508 w 3498508"/>
              <a:gd name="connsiteY2" fmla="*/ 1757579 h 1757579"/>
              <a:gd name="connsiteX3" fmla="*/ 353221 w 3498508"/>
              <a:gd name="connsiteY3" fmla="*/ 1757579 h 175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508" h="1757579">
                <a:moveTo>
                  <a:pt x="0" y="0"/>
                </a:moveTo>
                <a:lnTo>
                  <a:pt x="3145287" y="0"/>
                </a:lnTo>
                <a:lnTo>
                  <a:pt x="3498508" y="1757579"/>
                </a:lnTo>
                <a:lnTo>
                  <a:pt x="353221" y="1757579"/>
                </a:lnTo>
                <a:close/>
              </a:path>
            </a:pathLst>
          </a:custGeom>
          <a:ln w="63500">
            <a:solidFill>
              <a:schemeClr val="bg1">
                <a:alpha val="50000"/>
              </a:schemeClr>
            </a:solidFill>
            <a:miter lim="800000"/>
          </a:ln>
        </p:spPr>
      </p:pic>
      <p:grpSp>
        <p:nvGrpSpPr>
          <p:cNvPr id="92" name="Grupa 91">
            <a:extLst>
              <a:ext uri="{FF2B5EF4-FFF2-40B4-BE49-F238E27FC236}">
                <a16:creationId xmlns:a16="http://schemas.microsoft.com/office/drawing/2014/main" id="{193C2CDF-B3F7-42EB-9B9F-CC5B6A554092}"/>
              </a:ext>
            </a:extLst>
          </p:cNvPr>
          <p:cNvGrpSpPr/>
          <p:nvPr/>
        </p:nvGrpSpPr>
        <p:grpSpPr>
          <a:xfrm>
            <a:off x="-5934488" y="2655333"/>
            <a:ext cx="4782199" cy="3303556"/>
            <a:chOff x="377463" y="1943765"/>
            <a:chExt cx="4782199" cy="3303556"/>
          </a:xfrm>
        </p:grpSpPr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id="{3F6EEBCB-4CB2-4F92-B1AA-5C42FA95B701}"/>
                </a:ext>
              </a:extLst>
            </p:cNvPr>
            <p:cNvSpPr txBox="1"/>
            <p:nvPr/>
          </p:nvSpPr>
          <p:spPr>
            <a:xfrm>
              <a:off x="377463" y="2951507"/>
              <a:ext cx="4602711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pl-PL" sz="15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SERWIS 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has extended operating and storage facilities in the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Świętokrzyskie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and Lower Silesia regions. This guarantees reliability, quality and timeliness of deliveries and services.</a:t>
              </a:r>
              <a:endParaRPr lang="pl-PL" sz="15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94" name="Łącznik prosty 93">
              <a:extLst>
                <a:ext uri="{FF2B5EF4-FFF2-40B4-BE49-F238E27FC236}">
                  <a16:creationId xmlns:a16="http://schemas.microsoft.com/office/drawing/2014/main" id="{648F2BBD-D0F2-4E99-8971-85E561DACA60}"/>
                </a:ext>
              </a:extLst>
            </p:cNvPr>
            <p:cNvCxnSpPr>
              <a:cxnSpLocks/>
            </p:cNvCxnSpPr>
            <p:nvPr/>
          </p:nvCxnSpPr>
          <p:spPr>
            <a:xfrm>
              <a:off x="377464" y="2833403"/>
              <a:ext cx="4464000" cy="0"/>
            </a:xfrm>
            <a:prstGeom prst="line">
              <a:avLst/>
            </a:prstGeom>
            <a:ln w="381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Grafika 94">
              <a:extLst>
                <a:ext uri="{FF2B5EF4-FFF2-40B4-BE49-F238E27FC236}">
                  <a16:creationId xmlns:a16="http://schemas.microsoft.com/office/drawing/2014/main" id="{8203C7E1-7254-4FC1-B87F-85211F6EA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377465" y="1943765"/>
              <a:ext cx="835036" cy="835036"/>
            </a:xfrm>
            <a:prstGeom prst="rect">
              <a:avLst/>
            </a:prstGeom>
          </p:spPr>
        </p:pic>
        <p:sp>
          <p:nvSpPr>
            <p:cNvPr id="96" name="pole tekstowe 95">
              <a:extLst>
                <a:ext uri="{FF2B5EF4-FFF2-40B4-BE49-F238E27FC236}">
                  <a16:creationId xmlns:a16="http://schemas.microsoft.com/office/drawing/2014/main" id="{85617BDA-4D7E-4E8E-BE04-61316F2E0D97}"/>
                </a:ext>
              </a:extLst>
            </p:cNvPr>
            <p:cNvSpPr txBox="1"/>
            <p:nvPr/>
          </p:nvSpPr>
          <p:spPr>
            <a:xfrm>
              <a:off x="377464" y="4323991"/>
              <a:ext cx="4782198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The company also uses </a:t>
              </a:r>
              <a:r>
                <a:rPr lang="en-US" sz="15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 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warehouses located in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Bieruń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and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Krupski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Młyn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, which gives it the opportunity to operate in the Silesian, </a:t>
              </a:r>
              <a:r>
                <a:rPr lang="en-US" sz="1500" dirty="0" err="1">
                  <a:solidFill>
                    <a:schemeClr val="accent3"/>
                  </a:solidFill>
                  <a:latin typeface="Inter" panose="020B0502030000000004" pitchFamily="34" charset="0"/>
                </a:rPr>
                <a:t>Małopolska</a:t>
              </a:r>
              <a:r>
                <a:rPr lang="en-US" sz="1500" dirty="0">
                  <a:solidFill>
                    <a:schemeClr val="accent3"/>
                  </a:solidFill>
                  <a:latin typeface="Inter" panose="020B0502030000000004" pitchFamily="34" charset="0"/>
                </a:rPr>
                <a:t> and Opole areas.</a:t>
              </a:r>
              <a:endParaRPr lang="pl-PL" sz="1500" dirty="0">
                <a:solidFill>
                  <a:schemeClr val="accent3"/>
                </a:solidFill>
                <a:latin typeface="Inter" panose="020B050203000000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88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&#10;&#10;Opis wygenerowany automatycznie">
            <a:extLst>
              <a:ext uri="{FF2B5EF4-FFF2-40B4-BE49-F238E27FC236}">
                <a16:creationId xmlns:a16="http://schemas.microsoft.com/office/drawing/2014/main" id="{FBEE884D-7D15-4407-A97D-033FA5F6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740" y="0"/>
            <a:ext cx="13003480" cy="6858000"/>
          </a:xfrm>
          <a:prstGeom prst="rect">
            <a:avLst/>
          </a:prstGeom>
        </p:spPr>
      </p:pic>
      <p:grpSp>
        <p:nvGrpSpPr>
          <p:cNvPr id="227" name="Grupa 226">
            <a:extLst>
              <a:ext uri="{FF2B5EF4-FFF2-40B4-BE49-F238E27FC236}">
                <a16:creationId xmlns:a16="http://schemas.microsoft.com/office/drawing/2014/main" id="{0AC7CF42-39F8-409C-826A-1649828F511A}"/>
              </a:ext>
            </a:extLst>
          </p:cNvPr>
          <p:cNvGrpSpPr/>
          <p:nvPr/>
        </p:nvGrpSpPr>
        <p:grpSpPr>
          <a:xfrm>
            <a:off x="-405740" y="3429000"/>
            <a:ext cx="13003480" cy="3429000"/>
            <a:chOff x="-405740" y="3429000"/>
            <a:chExt cx="13003480" cy="3429000"/>
          </a:xfrm>
        </p:grpSpPr>
        <p:pic>
          <p:nvPicPr>
            <p:cNvPr id="61" name="Obraz 60" descr="Obraz zawierający osoba&#10;&#10;Opis wygenerowany automatycznie">
              <a:extLst>
                <a:ext uri="{FF2B5EF4-FFF2-40B4-BE49-F238E27FC236}">
                  <a16:creationId xmlns:a16="http://schemas.microsoft.com/office/drawing/2014/main" id="{C9A7F9A9-6AAD-41AA-8F51-5AEE45BB1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405740" y="3429000"/>
              <a:ext cx="13003480" cy="3429000"/>
            </a:xfrm>
            <a:prstGeom prst="rect">
              <a:avLst/>
            </a:prstGeom>
          </p:spPr>
        </p:pic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9D44AEE6-886F-4A52-B319-9572F9639D3D}"/>
                </a:ext>
              </a:extLst>
            </p:cNvPr>
            <p:cNvSpPr/>
            <p:nvPr/>
          </p:nvSpPr>
          <p:spPr>
            <a:xfrm>
              <a:off x="-405740" y="3429000"/>
              <a:ext cx="13003480" cy="3429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3E0FEB5E-11EF-4F34-9834-088ABBCE75D6}"/>
              </a:ext>
            </a:extLst>
          </p:cNvPr>
          <p:cNvCxnSpPr>
            <a:cxnSpLocks/>
          </p:cNvCxnSpPr>
          <p:nvPr/>
        </p:nvCxnSpPr>
        <p:spPr>
          <a:xfrm>
            <a:off x="-405740" y="3429000"/>
            <a:ext cx="1300348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>
            <a:extLst>
              <a:ext uri="{FF2B5EF4-FFF2-40B4-BE49-F238E27FC236}">
                <a16:creationId xmlns:a16="http://schemas.microsoft.com/office/drawing/2014/main" id="{66741EA2-EEFA-4835-8417-1FB29E1CDFE8}"/>
              </a:ext>
            </a:extLst>
          </p:cNvPr>
          <p:cNvGrpSpPr/>
          <p:nvPr/>
        </p:nvGrpSpPr>
        <p:grpSpPr>
          <a:xfrm>
            <a:off x="559228" y="4024713"/>
            <a:ext cx="5806437" cy="830997"/>
            <a:chOff x="559228" y="4024713"/>
            <a:chExt cx="5806437" cy="830997"/>
          </a:xfrm>
        </p:grpSpPr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D0D00578-CB35-4DAB-B820-5698914E5F20}"/>
                </a:ext>
              </a:extLst>
            </p:cNvPr>
            <p:cNvSpPr txBox="1"/>
            <p:nvPr/>
          </p:nvSpPr>
          <p:spPr>
            <a:xfrm>
              <a:off x="1502790" y="4117046"/>
              <a:ext cx="486287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Quality, occupational health and safety and concern for the environment are values that guide us in our daily activities.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68" name="Grafika 67">
              <a:extLst>
                <a:ext uri="{FF2B5EF4-FFF2-40B4-BE49-F238E27FC236}">
                  <a16:creationId xmlns:a16="http://schemas.microsoft.com/office/drawing/2014/main" id="{7579C7C9-8B9B-4D9B-988B-D50F13BBA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59228" y="4078865"/>
              <a:ext cx="722692" cy="722692"/>
            </a:xfrm>
            <a:prstGeom prst="rect">
              <a:avLst/>
            </a:prstGeom>
          </p:spPr>
        </p:pic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43798554-CF5D-4465-9E97-C33C7204DC1A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5" y="4024713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CC77CCA4-550B-4513-ABAF-75F9E492241D}"/>
              </a:ext>
            </a:extLst>
          </p:cNvPr>
          <p:cNvGrpSpPr/>
          <p:nvPr/>
        </p:nvGrpSpPr>
        <p:grpSpPr>
          <a:xfrm>
            <a:off x="559228" y="5389118"/>
            <a:ext cx="6129725" cy="830997"/>
            <a:chOff x="559228" y="5389118"/>
            <a:chExt cx="6129725" cy="830997"/>
          </a:xfrm>
        </p:grpSpPr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B0B83998-C7A0-4BAC-A8DB-39381682DE03}"/>
                </a:ext>
              </a:extLst>
            </p:cNvPr>
            <p:cNvSpPr txBox="1"/>
            <p:nvPr/>
          </p:nvSpPr>
          <p:spPr>
            <a:xfrm>
              <a:off x="1502791" y="5424870"/>
              <a:ext cx="518616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Within the scope of our certificates we are supervised by auditors of TÜV </a:t>
              </a:r>
              <a:r>
                <a:rPr lang="en-US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Rheinland</a:t>
              </a:r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InterCert</a:t>
              </a:r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Kft</a:t>
              </a:r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, as well as the Central Mining Institute.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69" name="Grafika 68">
              <a:extLst>
                <a:ext uri="{FF2B5EF4-FFF2-40B4-BE49-F238E27FC236}">
                  <a16:creationId xmlns:a16="http://schemas.microsoft.com/office/drawing/2014/main" id="{E2694F1E-E7CA-4F87-A4C0-C1413D90C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9228" y="5445119"/>
              <a:ext cx="722692" cy="722692"/>
            </a:xfrm>
            <a:prstGeom prst="rect">
              <a:avLst/>
            </a:prstGeom>
          </p:spPr>
        </p:pic>
        <p:cxnSp>
          <p:nvCxnSpPr>
            <p:cNvPr id="78" name="Łącznik prosty 77">
              <a:extLst>
                <a:ext uri="{FF2B5EF4-FFF2-40B4-BE49-F238E27FC236}">
                  <a16:creationId xmlns:a16="http://schemas.microsoft.com/office/drawing/2014/main" id="{0D4E93F8-00C1-4BBA-A230-5142ABF1975A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6" y="5389118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76689AA8-C72B-4588-87BB-C0F7B5646835}"/>
              </a:ext>
            </a:extLst>
          </p:cNvPr>
          <p:cNvGrpSpPr/>
          <p:nvPr/>
        </p:nvGrpSpPr>
        <p:grpSpPr>
          <a:xfrm>
            <a:off x="6825657" y="4024713"/>
            <a:ext cx="5603461" cy="1531480"/>
            <a:chOff x="6825657" y="4024713"/>
            <a:chExt cx="5603461" cy="1531480"/>
          </a:xfrm>
        </p:grpSpPr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6752ADA4-AE05-4534-BCEE-705E0124668B}"/>
                </a:ext>
              </a:extLst>
            </p:cNvPr>
            <p:cNvSpPr txBox="1"/>
            <p:nvPr/>
          </p:nvSpPr>
          <p:spPr>
            <a:xfrm>
              <a:off x="7769217" y="4078865"/>
              <a:ext cx="4659901" cy="147732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Our own quality control laboratory, 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production execution based on applied ISO 9001:2015 and ISO 14001:2015 procedures 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and ongoing quality improvement programs 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allow us to manufacture products of the 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highest standards.</a:t>
              </a:r>
              <a:endParaRPr lang="pl-PL" sz="16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71" name="Grafika 70">
              <a:extLst>
                <a:ext uri="{FF2B5EF4-FFF2-40B4-BE49-F238E27FC236}">
                  <a16:creationId xmlns:a16="http://schemas.microsoft.com/office/drawing/2014/main" id="{B022F0CB-32B3-4194-8123-DBC6C62A3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825657" y="4078865"/>
              <a:ext cx="722692" cy="722692"/>
            </a:xfrm>
            <a:prstGeom prst="rect">
              <a:avLst/>
            </a:prstGeom>
          </p:spPr>
        </p:pic>
        <p:cxnSp>
          <p:nvCxnSpPr>
            <p:cNvPr id="81" name="Łącznik prosty 80">
              <a:extLst>
                <a:ext uri="{FF2B5EF4-FFF2-40B4-BE49-F238E27FC236}">
                  <a16:creationId xmlns:a16="http://schemas.microsoft.com/office/drawing/2014/main" id="{01F6250A-0EE6-49BE-B873-D0FB75E51BEC}"/>
                </a:ext>
              </a:extLst>
            </p:cNvPr>
            <p:cNvCxnSpPr>
              <a:cxnSpLocks/>
            </p:cNvCxnSpPr>
            <p:nvPr/>
          </p:nvCxnSpPr>
          <p:spPr>
            <a:xfrm>
              <a:off x="7658784" y="4024713"/>
              <a:ext cx="0" cy="1518252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Prostokąt: zaokrąglone rogi 81">
            <a:extLst>
              <a:ext uri="{FF2B5EF4-FFF2-40B4-BE49-F238E27FC236}">
                <a16:creationId xmlns:a16="http://schemas.microsoft.com/office/drawing/2014/main" id="{CDB7761E-6BBB-46C1-8038-8D1B683DD413}"/>
              </a:ext>
            </a:extLst>
          </p:cNvPr>
          <p:cNvSpPr/>
          <p:nvPr/>
        </p:nvSpPr>
        <p:spPr>
          <a:xfrm>
            <a:off x="11294274" y="5645865"/>
            <a:ext cx="1134845" cy="391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3" name="Prostokąt: zaokrąglone rogi 82">
            <a:extLst>
              <a:ext uri="{FF2B5EF4-FFF2-40B4-BE49-F238E27FC236}">
                <a16:creationId xmlns:a16="http://schemas.microsoft.com/office/drawing/2014/main" id="{F0F09694-1450-4967-9B09-EABC1070088F}"/>
              </a:ext>
            </a:extLst>
          </p:cNvPr>
          <p:cNvSpPr/>
          <p:nvPr/>
        </p:nvSpPr>
        <p:spPr>
          <a:xfrm>
            <a:off x="10879501" y="5884327"/>
            <a:ext cx="1549618" cy="47541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4" name="Prostokąt: zaokrąglone rogi 83">
            <a:extLst>
              <a:ext uri="{FF2B5EF4-FFF2-40B4-BE49-F238E27FC236}">
                <a16:creationId xmlns:a16="http://schemas.microsoft.com/office/drawing/2014/main" id="{7B16ADB0-B942-420A-934C-70B961A3486E}"/>
              </a:ext>
            </a:extLst>
          </p:cNvPr>
          <p:cNvSpPr/>
          <p:nvPr/>
        </p:nvSpPr>
        <p:spPr>
          <a:xfrm>
            <a:off x="10475873" y="6207127"/>
            <a:ext cx="1953246" cy="503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97" name="Grupa 96">
            <a:extLst>
              <a:ext uri="{FF2B5EF4-FFF2-40B4-BE49-F238E27FC236}">
                <a16:creationId xmlns:a16="http://schemas.microsoft.com/office/drawing/2014/main" id="{375D529C-09D4-4D90-80F0-32338BD88E78}"/>
              </a:ext>
            </a:extLst>
          </p:cNvPr>
          <p:cNvGrpSpPr/>
          <p:nvPr/>
        </p:nvGrpSpPr>
        <p:grpSpPr>
          <a:xfrm>
            <a:off x="0" y="-4"/>
            <a:ext cx="2933700" cy="742807"/>
            <a:chOff x="0" y="-4"/>
            <a:chExt cx="2628900" cy="742807"/>
          </a:xfrm>
        </p:grpSpPr>
        <p:sp>
          <p:nvSpPr>
            <p:cNvPr id="98" name="Prostokąt: jeden zaokrąglony róg 97">
              <a:extLst>
                <a:ext uri="{FF2B5EF4-FFF2-40B4-BE49-F238E27FC236}">
                  <a16:creationId xmlns:a16="http://schemas.microsoft.com/office/drawing/2014/main" id="{4A2D8640-F18A-4699-A322-D5943FE5D4DC}"/>
                </a:ext>
              </a:extLst>
            </p:cNvPr>
            <p:cNvSpPr/>
            <p:nvPr/>
          </p:nvSpPr>
          <p:spPr>
            <a:xfrm flipV="1">
              <a:off x="0" y="-4"/>
              <a:ext cx="26289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Prostokąt: jeden zaokrąglony róg 98">
              <a:extLst>
                <a:ext uri="{FF2B5EF4-FFF2-40B4-BE49-F238E27FC236}">
                  <a16:creationId xmlns:a16="http://schemas.microsoft.com/office/drawing/2014/main" id="{5E4EE4AD-A154-4DB1-85D6-7B00E27FFF03}"/>
                </a:ext>
              </a:extLst>
            </p:cNvPr>
            <p:cNvSpPr/>
            <p:nvPr/>
          </p:nvSpPr>
          <p:spPr>
            <a:xfrm flipV="1">
              <a:off x="0" y="0"/>
              <a:ext cx="25400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EACE1935-F7CA-4306-9944-8BBE8E5C2F52}"/>
                </a:ext>
              </a:extLst>
            </p:cNvPr>
            <p:cNvSpPr txBox="1"/>
            <p:nvPr/>
          </p:nvSpPr>
          <p:spPr>
            <a:xfrm>
              <a:off x="197359" y="83729"/>
              <a:ext cx="2359620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QUALITY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12" name="Grupa 111">
            <a:extLst>
              <a:ext uri="{FF2B5EF4-FFF2-40B4-BE49-F238E27FC236}">
                <a16:creationId xmlns:a16="http://schemas.microsoft.com/office/drawing/2014/main" id="{33EE5A17-9493-48C2-8E33-94A48ACD6BFD}"/>
              </a:ext>
            </a:extLst>
          </p:cNvPr>
          <p:cNvGrpSpPr/>
          <p:nvPr/>
        </p:nvGrpSpPr>
        <p:grpSpPr>
          <a:xfrm>
            <a:off x="-8410506" y="0"/>
            <a:ext cx="4429056" cy="742807"/>
            <a:chOff x="0" y="-11"/>
            <a:chExt cx="4057650" cy="742807"/>
          </a:xfrm>
        </p:grpSpPr>
        <p:sp>
          <p:nvSpPr>
            <p:cNvPr id="113" name="Prostokąt: jeden zaokrąglony róg 112">
              <a:extLst>
                <a:ext uri="{FF2B5EF4-FFF2-40B4-BE49-F238E27FC236}">
                  <a16:creationId xmlns:a16="http://schemas.microsoft.com/office/drawing/2014/main" id="{0BD70FF8-9345-4883-92A8-8D5C5DB46013}"/>
                </a:ext>
              </a:extLst>
            </p:cNvPr>
            <p:cNvSpPr/>
            <p:nvPr/>
          </p:nvSpPr>
          <p:spPr>
            <a:xfrm flipV="1">
              <a:off x="0" y="-11"/>
              <a:ext cx="40576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Prostokąt: jeden zaokrąglony róg 113">
              <a:extLst>
                <a:ext uri="{FF2B5EF4-FFF2-40B4-BE49-F238E27FC236}">
                  <a16:creationId xmlns:a16="http://schemas.microsoft.com/office/drawing/2014/main" id="{37D59163-4B42-41B0-AED7-029500891D50}"/>
                </a:ext>
              </a:extLst>
            </p:cNvPr>
            <p:cNvSpPr/>
            <p:nvPr/>
          </p:nvSpPr>
          <p:spPr>
            <a:xfrm flipV="1">
              <a:off x="1" y="0"/>
              <a:ext cx="39833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ole tekstowe 114">
              <a:extLst>
                <a:ext uri="{FF2B5EF4-FFF2-40B4-BE49-F238E27FC236}">
                  <a16:creationId xmlns:a16="http://schemas.microsoft.com/office/drawing/2014/main" id="{92BA0939-4C09-49AF-B768-8ABF3936A527}"/>
                </a:ext>
              </a:extLst>
            </p:cNvPr>
            <p:cNvSpPr txBox="1"/>
            <p:nvPr/>
          </p:nvSpPr>
          <p:spPr>
            <a:xfrm>
              <a:off x="157123" y="83729"/>
              <a:ext cx="3869649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COOPERATION</a:t>
              </a:r>
            </a:p>
          </p:txBody>
        </p:sp>
      </p:grp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EE3AED93-67CD-4A52-99E4-D52CC146B9B4}"/>
              </a:ext>
            </a:extLst>
          </p:cNvPr>
          <p:cNvGrpSpPr/>
          <p:nvPr/>
        </p:nvGrpSpPr>
        <p:grpSpPr>
          <a:xfrm>
            <a:off x="13036490" y="1351498"/>
            <a:ext cx="9042402" cy="5225355"/>
            <a:chOff x="3149600" y="1351498"/>
            <a:chExt cx="9042402" cy="5225355"/>
          </a:xfrm>
        </p:grpSpPr>
        <p:pic>
          <p:nvPicPr>
            <p:cNvPr id="102" name="Obraz 101" descr="Obraz zawierający droga, zewnętrzne, ciężarówka, niebo&#10;&#10;Opis wygenerowany automatycznie">
              <a:extLst>
                <a:ext uri="{FF2B5EF4-FFF2-40B4-BE49-F238E27FC236}">
                  <a16:creationId xmlns:a16="http://schemas.microsoft.com/office/drawing/2014/main" id="{EF05FFE5-E539-4CB4-93AD-96116178D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t="18199" b="10767"/>
            <a:stretch/>
          </p:blipFill>
          <p:spPr>
            <a:xfrm>
              <a:off x="3149600" y="1356265"/>
              <a:ext cx="9042402" cy="5213706"/>
            </a:xfrm>
            <a:custGeom>
              <a:avLst/>
              <a:gdLst>
                <a:gd name="connsiteX0" fmla="*/ 2886510 w 10012449"/>
                <a:gd name="connsiteY0" fmla="*/ 0 h 5773020"/>
                <a:gd name="connsiteX1" fmla="*/ 10012449 w 10012449"/>
                <a:gd name="connsiteY1" fmla="*/ 0 h 5773020"/>
                <a:gd name="connsiteX2" fmla="*/ 10012449 w 10012449"/>
                <a:gd name="connsiteY2" fmla="*/ 5773020 h 5773020"/>
                <a:gd name="connsiteX3" fmla="*/ 2886510 w 10012449"/>
                <a:gd name="connsiteY3" fmla="*/ 5773020 h 5773020"/>
                <a:gd name="connsiteX4" fmla="*/ 0 w 10012449"/>
                <a:gd name="connsiteY4" fmla="*/ 2886510 h 5773020"/>
                <a:gd name="connsiteX5" fmla="*/ 2886510 w 10012449"/>
                <a:gd name="connsiteY5" fmla="*/ 0 h 577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2449" h="5773020">
                  <a:moveTo>
                    <a:pt x="2886510" y="0"/>
                  </a:moveTo>
                  <a:lnTo>
                    <a:pt x="10012449" y="0"/>
                  </a:lnTo>
                  <a:lnTo>
                    <a:pt x="10012449" y="5773020"/>
                  </a:lnTo>
                  <a:lnTo>
                    <a:pt x="2886510" y="5773020"/>
                  </a:lnTo>
                  <a:cubicBezTo>
                    <a:pt x="1292335" y="5773020"/>
                    <a:pt x="0" y="4480685"/>
                    <a:pt x="0" y="2886510"/>
                  </a:cubicBezTo>
                  <a:cubicBezTo>
                    <a:pt x="0" y="1292335"/>
                    <a:pt x="1292335" y="0"/>
                    <a:pt x="2886510" y="0"/>
                  </a:cubicBezTo>
                  <a:close/>
                </a:path>
              </a:pathLst>
            </a:custGeom>
            <a:ln w="127000">
              <a:noFill/>
            </a:ln>
            <a:effectLst>
              <a:outerShdw blurRad="317500" dist="571500" dir="10800000" sx="90000" sy="90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3" name="Prostokąt 102">
              <a:extLst>
                <a:ext uri="{FF2B5EF4-FFF2-40B4-BE49-F238E27FC236}">
                  <a16:creationId xmlns:a16="http://schemas.microsoft.com/office/drawing/2014/main" id="{C36A4318-4367-4A08-B572-838A1D74C96D}"/>
                </a:ext>
              </a:extLst>
            </p:cNvPr>
            <p:cNvSpPr/>
            <p:nvPr/>
          </p:nvSpPr>
          <p:spPr>
            <a:xfrm>
              <a:off x="3149600" y="1351498"/>
              <a:ext cx="9042402" cy="5225355"/>
            </a:xfrm>
            <a:prstGeom prst="rect">
              <a:avLst/>
            </a:prstGeom>
            <a:gradFill>
              <a:gsLst>
                <a:gs pos="50000">
                  <a:schemeClr val="bg2">
                    <a:alpha val="0"/>
                  </a:schemeClr>
                </a:gs>
                <a:gs pos="100000">
                  <a:schemeClr val="bg2">
                    <a:alpha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08" name="Grupa 107">
            <a:extLst>
              <a:ext uri="{FF2B5EF4-FFF2-40B4-BE49-F238E27FC236}">
                <a16:creationId xmlns:a16="http://schemas.microsoft.com/office/drawing/2014/main" id="{CC7D3E39-D6CB-43FB-817F-BE0086776FAA}"/>
              </a:ext>
            </a:extLst>
          </p:cNvPr>
          <p:cNvGrpSpPr/>
          <p:nvPr/>
        </p:nvGrpSpPr>
        <p:grpSpPr>
          <a:xfrm>
            <a:off x="-9702765" y="4168468"/>
            <a:ext cx="8858276" cy="1995066"/>
            <a:chOff x="-1688977" y="4168468"/>
            <a:chExt cx="8858276" cy="1995066"/>
          </a:xfrm>
        </p:grpSpPr>
        <p:sp>
          <p:nvSpPr>
            <p:cNvPr id="116" name="Prostokąt: zaokrąglone rogi 115">
              <a:extLst>
                <a:ext uri="{FF2B5EF4-FFF2-40B4-BE49-F238E27FC236}">
                  <a16:creationId xmlns:a16="http://schemas.microsoft.com/office/drawing/2014/main" id="{43DB2FE8-AB04-4892-BC08-9B0E1DE563D6}"/>
                </a:ext>
              </a:extLst>
            </p:cNvPr>
            <p:cNvSpPr/>
            <p:nvPr/>
          </p:nvSpPr>
          <p:spPr>
            <a:xfrm>
              <a:off x="-1688977" y="4168468"/>
              <a:ext cx="8858276" cy="1995066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1E4224CA-DCFA-4296-AD6A-35E8B4E8F898}"/>
                </a:ext>
              </a:extLst>
            </p:cNvPr>
            <p:cNvGrpSpPr/>
            <p:nvPr/>
          </p:nvGrpSpPr>
          <p:grpSpPr>
            <a:xfrm>
              <a:off x="413034" y="4386595"/>
              <a:ext cx="6020811" cy="758953"/>
              <a:chOff x="413034" y="4419669"/>
              <a:chExt cx="6020811" cy="758953"/>
            </a:xfrm>
          </p:grpSpPr>
          <p:sp>
            <p:nvSpPr>
              <p:cNvPr id="122" name="pole tekstowe 121">
                <a:extLst>
                  <a:ext uri="{FF2B5EF4-FFF2-40B4-BE49-F238E27FC236}">
                    <a16:creationId xmlns:a16="http://schemas.microsoft.com/office/drawing/2014/main" id="{D321786C-FA1A-4BB7-A057-2E041CC34A94}"/>
                  </a:ext>
                </a:extLst>
              </p:cNvPr>
              <p:cNvSpPr txBox="1"/>
              <p:nvPr/>
            </p:nvSpPr>
            <p:spPr>
              <a:xfrm>
                <a:off x="1305633" y="4475980"/>
                <a:ext cx="5128212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Dysponujemy własną, profesjonalną flotą samochodową, która zapewnia bezpieczny transport produktów</a:t>
                </a:r>
                <a:b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</a:br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i terminową dostawę.</a:t>
                </a:r>
              </a:p>
            </p:txBody>
          </p:sp>
          <p:pic>
            <p:nvPicPr>
              <p:cNvPr id="123" name="Grafika 122">
                <a:extLst>
                  <a:ext uri="{FF2B5EF4-FFF2-40B4-BE49-F238E27FC236}">
                    <a16:creationId xmlns:a16="http://schemas.microsoft.com/office/drawing/2014/main" id="{8141F363-B21C-4D10-ABBC-487E85EF4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13034" y="4419669"/>
                <a:ext cx="758953" cy="758953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grpSp>
          <p:nvGrpSpPr>
            <p:cNvPr id="118" name="Grupa 117">
              <a:extLst>
                <a:ext uri="{FF2B5EF4-FFF2-40B4-BE49-F238E27FC236}">
                  <a16:creationId xmlns:a16="http://schemas.microsoft.com/office/drawing/2014/main" id="{C74CB816-AF5D-421A-82B1-2FE4B128FC67}"/>
                </a:ext>
              </a:extLst>
            </p:cNvPr>
            <p:cNvGrpSpPr/>
            <p:nvPr/>
          </p:nvGrpSpPr>
          <p:grpSpPr>
            <a:xfrm>
              <a:off x="476251" y="5412407"/>
              <a:ext cx="6161966" cy="632522"/>
              <a:chOff x="476251" y="5355390"/>
              <a:chExt cx="6161966" cy="632522"/>
            </a:xfrm>
          </p:grpSpPr>
          <p:sp>
            <p:nvSpPr>
              <p:cNvPr id="120" name="pole tekstowe 119">
                <a:extLst>
                  <a:ext uri="{FF2B5EF4-FFF2-40B4-BE49-F238E27FC236}">
                    <a16:creationId xmlns:a16="http://schemas.microsoft.com/office/drawing/2014/main" id="{79314E8E-17C3-4C8E-B0C7-1D9D3D8B6598}"/>
                  </a:ext>
                </a:extLst>
              </p:cNvPr>
              <p:cNvSpPr txBox="1"/>
              <p:nvPr/>
            </p:nvSpPr>
            <p:spPr>
              <a:xfrm>
                <a:off x="1305633" y="5456208"/>
                <a:ext cx="533258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400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Specjalizujemy się w przewozie ładunków niebezpiecznych ujętych w klasie pierwszej międzynarodowej konwencji ADR.</a:t>
                </a:r>
              </a:p>
            </p:txBody>
          </p:sp>
          <p:pic>
            <p:nvPicPr>
              <p:cNvPr id="121" name="Grafika 120">
                <a:extLst>
                  <a:ext uri="{FF2B5EF4-FFF2-40B4-BE49-F238E27FC236}">
                    <a16:creationId xmlns:a16="http://schemas.microsoft.com/office/drawing/2014/main" id="{6233D0F3-551A-4682-A2D1-1CCB42BE3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476251" y="5355390"/>
                <a:ext cx="632522" cy="632522"/>
              </a:xfrm>
              <a:prstGeom prst="rect">
                <a:avLst/>
              </a:prstGeom>
              <a:effectLst>
                <a:outerShdw blurRad="127000" algn="ctr" rotWithShape="0">
                  <a:schemeClr val="bg1">
                    <a:alpha val="50000"/>
                  </a:schemeClr>
                </a:outerShdw>
              </a:effectLst>
            </p:spPr>
          </p:pic>
        </p:grpSp>
        <p:cxnSp>
          <p:nvCxnSpPr>
            <p:cNvPr id="119" name="Łącznik prosty 118">
              <a:extLst>
                <a:ext uri="{FF2B5EF4-FFF2-40B4-BE49-F238E27FC236}">
                  <a16:creationId xmlns:a16="http://schemas.microsoft.com/office/drawing/2014/main" id="{3491E39C-1485-4E33-84E4-643229D94A38}"/>
                </a:ext>
              </a:extLst>
            </p:cNvPr>
            <p:cNvCxnSpPr>
              <a:cxnSpLocks/>
            </p:cNvCxnSpPr>
            <p:nvPr/>
          </p:nvCxnSpPr>
          <p:spPr>
            <a:xfrm>
              <a:off x="413034" y="5296989"/>
              <a:ext cx="6020811" cy="0"/>
            </a:xfrm>
            <a:prstGeom prst="line">
              <a:avLst/>
            </a:prstGeom>
            <a:ln w="2540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015463D6-2AF6-4C38-B593-8A61C069378F}"/>
              </a:ext>
            </a:extLst>
          </p:cNvPr>
          <p:cNvGrpSpPr/>
          <p:nvPr/>
        </p:nvGrpSpPr>
        <p:grpSpPr>
          <a:xfrm>
            <a:off x="-6683938" y="3419089"/>
            <a:ext cx="5839449" cy="830997"/>
            <a:chOff x="-679451" y="3419089"/>
            <a:chExt cx="5839449" cy="830997"/>
          </a:xfrm>
        </p:grpSpPr>
        <p:sp>
          <p:nvSpPr>
            <p:cNvPr id="125" name="Prostokąt: zaokrąglone rogi 124">
              <a:extLst>
                <a:ext uri="{FF2B5EF4-FFF2-40B4-BE49-F238E27FC236}">
                  <a16:creationId xmlns:a16="http://schemas.microsoft.com/office/drawing/2014/main" id="{83338621-9779-4BFF-9F5B-02AB28650869}"/>
                </a:ext>
              </a:extLst>
            </p:cNvPr>
            <p:cNvSpPr/>
            <p:nvPr/>
          </p:nvSpPr>
          <p:spPr>
            <a:xfrm>
              <a:off x="-679451" y="3419089"/>
              <a:ext cx="5839449" cy="83099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26" name="pole tekstowe 125">
              <a:extLst>
                <a:ext uri="{FF2B5EF4-FFF2-40B4-BE49-F238E27FC236}">
                  <a16:creationId xmlns:a16="http://schemas.microsoft.com/office/drawing/2014/main" id="{396311EE-C2A2-4628-B317-54C095B84AC5}"/>
                </a:ext>
              </a:extLst>
            </p:cNvPr>
            <p:cNvSpPr txBox="1"/>
            <p:nvPr/>
          </p:nvSpPr>
          <p:spPr>
            <a:xfrm>
              <a:off x="413034" y="3526811"/>
              <a:ext cx="4504978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Inter" panose="020B0502030000000004" pitchFamily="34" charset="0"/>
                </a:rPr>
                <a:t>Właściwa logistyka wyrobów to jeden z fundamentów naszej działalności.</a:t>
              </a:r>
            </a:p>
          </p:txBody>
        </p:sp>
      </p:grpSp>
      <p:grpSp>
        <p:nvGrpSpPr>
          <p:cNvPr id="127" name="Grupa 126">
            <a:extLst>
              <a:ext uri="{FF2B5EF4-FFF2-40B4-BE49-F238E27FC236}">
                <a16:creationId xmlns:a16="http://schemas.microsoft.com/office/drawing/2014/main" id="{5341AA5A-E581-484B-BB32-1EC77762D9C5}"/>
              </a:ext>
            </a:extLst>
          </p:cNvPr>
          <p:cNvGrpSpPr/>
          <p:nvPr/>
        </p:nvGrpSpPr>
        <p:grpSpPr>
          <a:xfrm>
            <a:off x="0" y="-2380112"/>
            <a:ext cx="7010400" cy="742807"/>
            <a:chOff x="0" y="-9"/>
            <a:chExt cx="7010400" cy="742807"/>
          </a:xfrm>
        </p:grpSpPr>
        <p:sp>
          <p:nvSpPr>
            <p:cNvPr id="128" name="Prostokąt: jeden zaokrąglony róg 127">
              <a:extLst>
                <a:ext uri="{FF2B5EF4-FFF2-40B4-BE49-F238E27FC236}">
                  <a16:creationId xmlns:a16="http://schemas.microsoft.com/office/drawing/2014/main" id="{143C1DBD-2F42-490B-A5C0-92325D00DC3D}"/>
                </a:ext>
              </a:extLst>
            </p:cNvPr>
            <p:cNvSpPr/>
            <p:nvPr/>
          </p:nvSpPr>
          <p:spPr>
            <a:xfrm flipV="1">
              <a:off x="0" y="-9"/>
              <a:ext cx="70104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Prostokąt: jeden zaokrąglony róg 128">
              <a:extLst>
                <a:ext uri="{FF2B5EF4-FFF2-40B4-BE49-F238E27FC236}">
                  <a16:creationId xmlns:a16="http://schemas.microsoft.com/office/drawing/2014/main" id="{B8A2AEC7-BEDE-4E6A-922A-F0766AE0DB2C}"/>
                </a:ext>
              </a:extLst>
            </p:cNvPr>
            <p:cNvSpPr/>
            <p:nvPr/>
          </p:nvSpPr>
          <p:spPr>
            <a:xfrm flipV="1">
              <a:off x="1" y="0"/>
              <a:ext cx="691896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pole tekstowe 129">
              <a:extLst>
                <a:ext uri="{FF2B5EF4-FFF2-40B4-BE49-F238E27FC236}">
                  <a16:creationId xmlns:a16="http://schemas.microsoft.com/office/drawing/2014/main" id="{937FA18C-28BB-4E1A-85E1-DBD6FEE229F2}"/>
                </a:ext>
              </a:extLst>
            </p:cNvPr>
            <p:cNvSpPr txBox="1"/>
            <p:nvPr/>
          </p:nvSpPr>
          <p:spPr>
            <a:xfrm>
              <a:off x="157123" y="83729"/>
              <a:ext cx="602729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TRANSPORT SERVICES</a:t>
              </a:r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E834214E-251B-42AD-BDA4-B8D54BA2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993" y="193187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5052453D-2C82-480C-ACC3-BEE4FD5B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490" y="193187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0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raz 81" descr="Obraz zawierający osoba&#10;&#10;Opis wygenerowany automatycznie">
            <a:extLst>
              <a:ext uri="{FF2B5EF4-FFF2-40B4-BE49-F238E27FC236}">
                <a16:creationId xmlns:a16="http://schemas.microsoft.com/office/drawing/2014/main" id="{E5B86E0B-F051-406F-9500-9CF3B2FE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766" y="-2064774"/>
            <a:ext cx="20833532" cy="10987548"/>
          </a:xfrm>
          <a:prstGeom prst="rect">
            <a:avLst/>
          </a:prstGeom>
        </p:spPr>
      </p:pic>
      <p:grpSp>
        <p:nvGrpSpPr>
          <p:cNvPr id="87" name="Grupa 86">
            <a:extLst>
              <a:ext uri="{FF2B5EF4-FFF2-40B4-BE49-F238E27FC236}">
                <a16:creationId xmlns:a16="http://schemas.microsoft.com/office/drawing/2014/main" id="{B7132775-85EE-4A43-9F9E-D8A956A683E3}"/>
              </a:ext>
            </a:extLst>
          </p:cNvPr>
          <p:cNvGrpSpPr/>
          <p:nvPr/>
        </p:nvGrpSpPr>
        <p:grpSpPr>
          <a:xfrm>
            <a:off x="0" y="-1874885"/>
            <a:ext cx="3030400" cy="742807"/>
            <a:chOff x="0" y="-4"/>
            <a:chExt cx="2628900" cy="742807"/>
          </a:xfrm>
        </p:grpSpPr>
        <p:sp>
          <p:nvSpPr>
            <p:cNvPr id="88" name="Prostokąt: jeden zaokrąglony róg 87">
              <a:extLst>
                <a:ext uri="{FF2B5EF4-FFF2-40B4-BE49-F238E27FC236}">
                  <a16:creationId xmlns:a16="http://schemas.microsoft.com/office/drawing/2014/main" id="{7005C5FE-0E03-40EB-B2EE-FCF2C457A94D}"/>
                </a:ext>
              </a:extLst>
            </p:cNvPr>
            <p:cNvSpPr/>
            <p:nvPr/>
          </p:nvSpPr>
          <p:spPr>
            <a:xfrm flipV="1">
              <a:off x="0" y="-4"/>
              <a:ext cx="26289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Prostokąt: jeden zaokrąglony róg 88">
              <a:extLst>
                <a:ext uri="{FF2B5EF4-FFF2-40B4-BE49-F238E27FC236}">
                  <a16:creationId xmlns:a16="http://schemas.microsoft.com/office/drawing/2014/main" id="{91E9A575-2D01-406D-AF37-5FE66AA15CDC}"/>
                </a:ext>
              </a:extLst>
            </p:cNvPr>
            <p:cNvSpPr/>
            <p:nvPr/>
          </p:nvSpPr>
          <p:spPr>
            <a:xfrm flipV="1">
              <a:off x="0" y="0"/>
              <a:ext cx="25400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id="{C7E5185C-FB3C-4FE0-A5CC-4531FD8E0237}"/>
                </a:ext>
              </a:extLst>
            </p:cNvPr>
            <p:cNvSpPr txBox="1"/>
            <p:nvPr/>
          </p:nvSpPr>
          <p:spPr>
            <a:xfrm>
              <a:off x="197359" y="83729"/>
              <a:ext cx="2359620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QUALITY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91" name="Grupa 90">
            <a:extLst>
              <a:ext uri="{FF2B5EF4-FFF2-40B4-BE49-F238E27FC236}">
                <a16:creationId xmlns:a16="http://schemas.microsoft.com/office/drawing/2014/main" id="{6D59D5FA-344A-41F7-8D3F-BB3FE66EDA33}"/>
              </a:ext>
            </a:extLst>
          </p:cNvPr>
          <p:cNvGrpSpPr/>
          <p:nvPr/>
        </p:nvGrpSpPr>
        <p:grpSpPr>
          <a:xfrm>
            <a:off x="559228" y="8640550"/>
            <a:ext cx="5806437" cy="830997"/>
            <a:chOff x="559228" y="4024713"/>
            <a:chExt cx="5806437" cy="830997"/>
          </a:xfrm>
        </p:grpSpPr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CE270A43-7507-4FB9-B840-587A601A45AD}"/>
                </a:ext>
              </a:extLst>
            </p:cNvPr>
            <p:cNvSpPr txBox="1"/>
            <p:nvPr/>
          </p:nvSpPr>
          <p:spPr>
            <a:xfrm>
              <a:off x="1502790" y="4117046"/>
              <a:ext cx="486287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Jakość, bezpieczeństwo i higiena pracy oraz troska o środowisko naturalne to wartości, którymi kierujemy się w naszej codziennej działalności.</a:t>
              </a:r>
            </a:p>
          </p:txBody>
        </p:sp>
        <p:pic>
          <p:nvPicPr>
            <p:cNvPr id="101" name="Grafika 100">
              <a:extLst>
                <a:ext uri="{FF2B5EF4-FFF2-40B4-BE49-F238E27FC236}">
                  <a16:creationId xmlns:a16="http://schemas.microsoft.com/office/drawing/2014/main" id="{AF01BDE6-68ED-4533-A169-E8656C64A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59228" y="4078865"/>
              <a:ext cx="722692" cy="722692"/>
            </a:xfrm>
            <a:prstGeom prst="rect">
              <a:avLst/>
            </a:prstGeom>
          </p:spPr>
        </p:pic>
        <p:cxnSp>
          <p:nvCxnSpPr>
            <p:cNvPr id="102" name="Łącznik prosty 101">
              <a:extLst>
                <a:ext uri="{FF2B5EF4-FFF2-40B4-BE49-F238E27FC236}">
                  <a16:creationId xmlns:a16="http://schemas.microsoft.com/office/drawing/2014/main" id="{26DA87F9-6067-4701-BD1B-7B3587438BFC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5" y="4024713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a 102">
            <a:extLst>
              <a:ext uri="{FF2B5EF4-FFF2-40B4-BE49-F238E27FC236}">
                <a16:creationId xmlns:a16="http://schemas.microsoft.com/office/drawing/2014/main" id="{BD312161-48FA-4E3D-9367-5F69641F66EC}"/>
              </a:ext>
            </a:extLst>
          </p:cNvPr>
          <p:cNvGrpSpPr/>
          <p:nvPr/>
        </p:nvGrpSpPr>
        <p:grpSpPr>
          <a:xfrm>
            <a:off x="559228" y="10004955"/>
            <a:ext cx="5806434" cy="832846"/>
            <a:chOff x="559228" y="5389118"/>
            <a:chExt cx="5806434" cy="832846"/>
          </a:xfrm>
        </p:grpSpPr>
        <p:sp>
          <p:nvSpPr>
            <p:cNvPr id="104" name="pole tekstowe 103">
              <a:extLst>
                <a:ext uri="{FF2B5EF4-FFF2-40B4-BE49-F238E27FC236}">
                  <a16:creationId xmlns:a16="http://schemas.microsoft.com/office/drawing/2014/main" id="{A1488242-452F-49CD-9FAC-5F1AB7897316}"/>
                </a:ext>
              </a:extLst>
            </p:cNvPr>
            <p:cNvSpPr txBox="1"/>
            <p:nvPr/>
          </p:nvSpPr>
          <p:spPr>
            <a:xfrm>
              <a:off x="1502791" y="5483300"/>
              <a:ext cx="4862871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 ramach posiadanych certyfikatów jesteśmy nadzorowani przez auditorów TÜV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Rheinland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InterCert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 </a:t>
              </a:r>
              <a:r>
                <a:rPr lang="pl-PL" sz="1600" dirty="0" err="1">
                  <a:solidFill>
                    <a:schemeClr val="bg1"/>
                  </a:solidFill>
                  <a:latin typeface="Inter" panose="020B0502030000000004" pitchFamily="34" charset="0"/>
                </a:rPr>
                <a:t>Kft</a:t>
              </a:r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.</a:t>
              </a:r>
            </a:p>
          </p:txBody>
        </p:sp>
        <p:pic>
          <p:nvPicPr>
            <p:cNvPr id="105" name="Grafika 104">
              <a:extLst>
                <a:ext uri="{FF2B5EF4-FFF2-40B4-BE49-F238E27FC236}">
                  <a16:creationId xmlns:a16="http://schemas.microsoft.com/office/drawing/2014/main" id="{063FEA3C-FCC0-46DC-843C-21C83B18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59228" y="5445119"/>
              <a:ext cx="722692" cy="722692"/>
            </a:xfrm>
            <a:prstGeom prst="rect">
              <a:avLst/>
            </a:prstGeom>
          </p:spPr>
        </p:pic>
        <p:cxnSp>
          <p:nvCxnSpPr>
            <p:cNvPr id="106" name="Łącznik prosty 105">
              <a:extLst>
                <a:ext uri="{FF2B5EF4-FFF2-40B4-BE49-F238E27FC236}">
                  <a16:creationId xmlns:a16="http://schemas.microsoft.com/office/drawing/2014/main" id="{331B9CCE-0DB9-4714-A4A5-D51D8C38E048}"/>
                </a:ext>
              </a:extLst>
            </p:cNvPr>
            <p:cNvCxnSpPr>
              <a:cxnSpLocks/>
            </p:cNvCxnSpPr>
            <p:nvPr/>
          </p:nvCxnSpPr>
          <p:spPr>
            <a:xfrm>
              <a:off x="1392356" y="5389118"/>
              <a:ext cx="0" cy="830997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a 106">
            <a:extLst>
              <a:ext uri="{FF2B5EF4-FFF2-40B4-BE49-F238E27FC236}">
                <a16:creationId xmlns:a16="http://schemas.microsoft.com/office/drawing/2014/main" id="{A81431B2-82B1-459E-8237-1211068CD4E2}"/>
              </a:ext>
            </a:extLst>
          </p:cNvPr>
          <p:cNvGrpSpPr/>
          <p:nvPr/>
        </p:nvGrpSpPr>
        <p:grpSpPr>
          <a:xfrm>
            <a:off x="6825657" y="8640550"/>
            <a:ext cx="5104101" cy="1531480"/>
            <a:chOff x="6825657" y="4024713"/>
            <a:chExt cx="5104101" cy="1531480"/>
          </a:xfrm>
        </p:grpSpPr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id="{D6D2893F-6882-4AEF-8130-B3D171B64A32}"/>
                </a:ext>
              </a:extLst>
            </p:cNvPr>
            <p:cNvSpPr txBox="1"/>
            <p:nvPr/>
          </p:nvSpPr>
          <p:spPr>
            <a:xfrm>
              <a:off x="7769218" y="4078865"/>
              <a:ext cx="4160540" cy="147732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just"/>
              <a:r>
                <a:rPr lang="pl-PL" sz="1600" dirty="0">
                  <a:solidFill>
                    <a:schemeClr val="bg1"/>
                  </a:solidFill>
                  <a:latin typeface="Inter" panose="020B0502030000000004" pitchFamily="34" charset="0"/>
                </a:rPr>
                <a:t>Własne laboratorium kontroli jakości, realizacja produkcji w oparciu o stosowane procedury ISO 9001:2015 oraz ISO 14001:2015 i prowadzone programy poprawy jakości pozwalają na wytwarzanie produktów o najwyższych standardach.</a:t>
              </a:r>
            </a:p>
          </p:txBody>
        </p:sp>
        <p:pic>
          <p:nvPicPr>
            <p:cNvPr id="109" name="Grafika 108">
              <a:extLst>
                <a:ext uri="{FF2B5EF4-FFF2-40B4-BE49-F238E27FC236}">
                  <a16:creationId xmlns:a16="http://schemas.microsoft.com/office/drawing/2014/main" id="{2961814F-0D71-4B51-B524-48E98B96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825657" y="4078865"/>
              <a:ext cx="722692" cy="722692"/>
            </a:xfrm>
            <a:prstGeom prst="rect">
              <a:avLst/>
            </a:prstGeom>
          </p:spPr>
        </p:pic>
        <p:cxnSp>
          <p:nvCxnSpPr>
            <p:cNvPr id="110" name="Łącznik prosty 109">
              <a:extLst>
                <a:ext uri="{FF2B5EF4-FFF2-40B4-BE49-F238E27FC236}">
                  <a16:creationId xmlns:a16="http://schemas.microsoft.com/office/drawing/2014/main" id="{901466E3-A015-4333-B0C4-209DD03EEA14}"/>
                </a:ext>
              </a:extLst>
            </p:cNvPr>
            <p:cNvCxnSpPr>
              <a:cxnSpLocks/>
            </p:cNvCxnSpPr>
            <p:nvPr/>
          </p:nvCxnSpPr>
          <p:spPr>
            <a:xfrm>
              <a:off x="7658784" y="4024713"/>
              <a:ext cx="0" cy="1518252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Prostokąt 117">
            <a:extLst>
              <a:ext uri="{FF2B5EF4-FFF2-40B4-BE49-F238E27FC236}">
                <a16:creationId xmlns:a16="http://schemas.microsoft.com/office/drawing/2014/main" id="{A9F668FD-F762-4CA1-A726-BBABC878C33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8" name="Obraz 77" descr="Obraz zawierający osoba&#10;&#10;Opis wygenerowany automatycznie">
            <a:extLst>
              <a:ext uri="{FF2B5EF4-FFF2-40B4-BE49-F238E27FC236}">
                <a16:creationId xmlns:a16="http://schemas.microsoft.com/office/drawing/2014/main" id="{0933AB72-DD71-4326-805E-14F16B22DD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990" y="-2247899"/>
            <a:ext cx="21527980" cy="11353798"/>
          </a:xfrm>
          <a:prstGeom prst="rect">
            <a:avLst/>
          </a:prstGeom>
        </p:spPr>
      </p:pic>
      <p:grpSp>
        <p:nvGrpSpPr>
          <p:cNvPr id="48" name="Grupa 47">
            <a:extLst>
              <a:ext uri="{FF2B5EF4-FFF2-40B4-BE49-F238E27FC236}">
                <a16:creationId xmlns:a16="http://schemas.microsoft.com/office/drawing/2014/main" id="{B5575AAC-AEDB-420B-9D81-C54D2C57F0B1}"/>
              </a:ext>
            </a:extLst>
          </p:cNvPr>
          <p:cNvGrpSpPr/>
          <p:nvPr/>
        </p:nvGrpSpPr>
        <p:grpSpPr>
          <a:xfrm>
            <a:off x="0" y="2152650"/>
            <a:ext cx="6096000" cy="3907658"/>
            <a:chOff x="0" y="2152650"/>
            <a:chExt cx="6096000" cy="3907658"/>
          </a:xfrm>
        </p:grpSpPr>
        <p:sp>
          <p:nvSpPr>
            <p:cNvPr id="256" name="Prostokąt 255">
              <a:extLst>
                <a:ext uri="{FF2B5EF4-FFF2-40B4-BE49-F238E27FC236}">
                  <a16:creationId xmlns:a16="http://schemas.microsoft.com/office/drawing/2014/main" id="{3B2C6511-B33E-4975-A5DF-C51B83993BC0}"/>
                </a:ext>
              </a:extLst>
            </p:cNvPr>
            <p:cNvSpPr/>
            <p:nvPr/>
          </p:nvSpPr>
          <p:spPr>
            <a:xfrm>
              <a:off x="0" y="2152650"/>
              <a:ext cx="6096000" cy="3907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236" name="pole tekstowe 235">
              <a:extLst>
                <a:ext uri="{FF2B5EF4-FFF2-40B4-BE49-F238E27FC236}">
                  <a16:creationId xmlns:a16="http://schemas.microsoft.com/office/drawing/2014/main" id="{9DAB10F3-016B-431C-AB35-BC6F39ED9D92}"/>
                </a:ext>
              </a:extLst>
            </p:cNvPr>
            <p:cNvSpPr txBox="1"/>
            <p:nvPr/>
          </p:nvSpPr>
          <p:spPr>
            <a:xfrm>
              <a:off x="464776" y="3385052"/>
              <a:ext cx="4903583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Inter" panose="020B0502030000000004" pitchFamily="34" charset="0"/>
                </a:rPr>
                <a:t>We are active in organizations of explosives manufacturers.</a:t>
              </a:r>
              <a:endParaRPr lang="pl-PL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  <p:cxnSp>
          <p:nvCxnSpPr>
            <p:cNvPr id="237" name="Łącznik prosty 236">
              <a:extLst>
                <a:ext uri="{FF2B5EF4-FFF2-40B4-BE49-F238E27FC236}">
                  <a16:creationId xmlns:a16="http://schemas.microsoft.com/office/drawing/2014/main" id="{317890F0-873E-4D68-8F04-F5FEB6368094}"/>
                </a:ext>
              </a:extLst>
            </p:cNvPr>
            <p:cNvCxnSpPr>
              <a:cxnSpLocks/>
            </p:cNvCxnSpPr>
            <p:nvPr/>
          </p:nvCxnSpPr>
          <p:spPr>
            <a:xfrm>
              <a:off x="464776" y="4111579"/>
              <a:ext cx="4488224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id="{11E90917-3869-4ACF-B5AC-28B1AA376F66}"/>
                </a:ext>
              </a:extLst>
            </p:cNvPr>
            <p:cNvSpPr txBox="1"/>
            <p:nvPr/>
          </p:nvSpPr>
          <p:spPr>
            <a:xfrm>
              <a:off x="464776" y="4271106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Inter" panose="020B0502030000000004" pitchFamily="34" charset="0"/>
                </a:rPr>
                <a:t>We also cooperate with technical universities and research institutes</a:t>
              </a:r>
              <a:endParaRPr lang="pl-PL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</p:grpSp>
      <p:sp>
        <p:nvSpPr>
          <p:cNvPr id="299" name="Prostokąt: zaokrąglone rogi 298">
            <a:extLst>
              <a:ext uri="{FF2B5EF4-FFF2-40B4-BE49-F238E27FC236}">
                <a16:creationId xmlns:a16="http://schemas.microsoft.com/office/drawing/2014/main" id="{6F784878-4CF6-4EAA-B29D-2165D9D2E798}"/>
              </a:ext>
            </a:extLst>
          </p:cNvPr>
          <p:cNvSpPr/>
          <p:nvPr/>
        </p:nvSpPr>
        <p:spPr>
          <a:xfrm>
            <a:off x="5636361" y="2043033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298" name="Prostokąt: zaokrąglone rogi 297">
            <a:extLst>
              <a:ext uri="{FF2B5EF4-FFF2-40B4-BE49-F238E27FC236}">
                <a16:creationId xmlns:a16="http://schemas.microsoft.com/office/drawing/2014/main" id="{F42B4045-05AC-40AF-9C6A-C03834F84E00}"/>
              </a:ext>
            </a:extLst>
          </p:cNvPr>
          <p:cNvSpPr/>
          <p:nvPr/>
        </p:nvSpPr>
        <p:spPr>
          <a:xfrm>
            <a:off x="-454501" y="5948281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92" name="Grupa 91">
            <a:extLst>
              <a:ext uri="{FF2B5EF4-FFF2-40B4-BE49-F238E27FC236}">
                <a16:creationId xmlns:a16="http://schemas.microsoft.com/office/drawing/2014/main" id="{884F3B18-A990-4213-BEC0-2F97CFD29D32}"/>
              </a:ext>
            </a:extLst>
          </p:cNvPr>
          <p:cNvGrpSpPr/>
          <p:nvPr/>
        </p:nvGrpSpPr>
        <p:grpSpPr>
          <a:xfrm>
            <a:off x="-1" y="-2"/>
            <a:ext cx="4354873" cy="742807"/>
            <a:chOff x="0" y="-11"/>
            <a:chExt cx="4057650" cy="742807"/>
          </a:xfrm>
        </p:grpSpPr>
        <p:sp>
          <p:nvSpPr>
            <p:cNvPr id="93" name="Prostokąt: jeden zaokrąglony róg 92">
              <a:extLst>
                <a:ext uri="{FF2B5EF4-FFF2-40B4-BE49-F238E27FC236}">
                  <a16:creationId xmlns:a16="http://schemas.microsoft.com/office/drawing/2014/main" id="{0F865C1B-6128-44E5-9F08-A09B89FDF3FD}"/>
                </a:ext>
              </a:extLst>
            </p:cNvPr>
            <p:cNvSpPr/>
            <p:nvPr/>
          </p:nvSpPr>
          <p:spPr>
            <a:xfrm flipV="1">
              <a:off x="0" y="-11"/>
              <a:ext cx="40576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4" name="Prostokąt: jeden zaokrąglony róg 93">
              <a:extLst>
                <a:ext uri="{FF2B5EF4-FFF2-40B4-BE49-F238E27FC236}">
                  <a16:creationId xmlns:a16="http://schemas.microsoft.com/office/drawing/2014/main" id="{C18E3920-71D9-40BA-ADCD-7B31784CF6C6}"/>
                </a:ext>
              </a:extLst>
            </p:cNvPr>
            <p:cNvSpPr/>
            <p:nvPr/>
          </p:nvSpPr>
          <p:spPr>
            <a:xfrm flipV="1">
              <a:off x="1" y="0"/>
              <a:ext cx="39833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id="{20BF95EF-FCF0-4AAF-8EC4-070919FEE745}"/>
                </a:ext>
              </a:extLst>
            </p:cNvPr>
            <p:cNvSpPr txBox="1"/>
            <p:nvPr/>
          </p:nvSpPr>
          <p:spPr>
            <a:xfrm>
              <a:off x="157123" y="83729"/>
              <a:ext cx="3869649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COOPERATION</a:t>
              </a:r>
            </a:p>
          </p:txBody>
        </p:sp>
      </p:grpSp>
      <p:sp>
        <p:nvSpPr>
          <p:cNvPr id="111" name="Prostokąt: zaokrąglone rogi 110">
            <a:extLst>
              <a:ext uri="{FF2B5EF4-FFF2-40B4-BE49-F238E27FC236}">
                <a16:creationId xmlns:a16="http://schemas.microsoft.com/office/drawing/2014/main" id="{1C579320-56DB-4600-97A6-94ABCF0EC8CC}"/>
              </a:ext>
            </a:extLst>
          </p:cNvPr>
          <p:cNvSpPr/>
          <p:nvPr/>
        </p:nvSpPr>
        <p:spPr>
          <a:xfrm>
            <a:off x="17587631" y="5645865"/>
            <a:ext cx="1134845" cy="391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13" name="Prostokąt: zaokrąglone rogi 112">
            <a:extLst>
              <a:ext uri="{FF2B5EF4-FFF2-40B4-BE49-F238E27FC236}">
                <a16:creationId xmlns:a16="http://schemas.microsoft.com/office/drawing/2014/main" id="{2A5AFD6E-A669-437D-A6E1-6299D3509CD8}"/>
              </a:ext>
            </a:extLst>
          </p:cNvPr>
          <p:cNvSpPr/>
          <p:nvPr/>
        </p:nvSpPr>
        <p:spPr>
          <a:xfrm>
            <a:off x="17587631" y="5884327"/>
            <a:ext cx="1549618" cy="47541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14" name="Prostokąt: zaokrąglone rogi 113">
            <a:extLst>
              <a:ext uri="{FF2B5EF4-FFF2-40B4-BE49-F238E27FC236}">
                <a16:creationId xmlns:a16="http://schemas.microsoft.com/office/drawing/2014/main" id="{B7191A10-BE8B-4872-8B2A-92DF45750100}"/>
              </a:ext>
            </a:extLst>
          </p:cNvPr>
          <p:cNvSpPr/>
          <p:nvPr/>
        </p:nvSpPr>
        <p:spPr>
          <a:xfrm>
            <a:off x="17587631" y="6207127"/>
            <a:ext cx="1953246" cy="503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15" name="Grupa 114">
            <a:extLst>
              <a:ext uri="{FF2B5EF4-FFF2-40B4-BE49-F238E27FC236}">
                <a16:creationId xmlns:a16="http://schemas.microsoft.com/office/drawing/2014/main" id="{43575DA3-16F0-4A43-96FE-325A0C82F333}"/>
              </a:ext>
            </a:extLst>
          </p:cNvPr>
          <p:cNvGrpSpPr/>
          <p:nvPr/>
        </p:nvGrpSpPr>
        <p:grpSpPr>
          <a:xfrm>
            <a:off x="-8572417" y="-11"/>
            <a:ext cx="6884549" cy="742807"/>
            <a:chOff x="0" y="-11"/>
            <a:chExt cx="7296066" cy="742807"/>
          </a:xfrm>
        </p:grpSpPr>
        <p:sp>
          <p:nvSpPr>
            <p:cNvPr id="116" name="Prostokąt: jeden zaokrąglony róg 115">
              <a:extLst>
                <a:ext uri="{FF2B5EF4-FFF2-40B4-BE49-F238E27FC236}">
                  <a16:creationId xmlns:a16="http://schemas.microsoft.com/office/drawing/2014/main" id="{A5BF9E19-BF85-4191-957B-C1BEF18FF205}"/>
                </a:ext>
              </a:extLst>
            </p:cNvPr>
            <p:cNvSpPr/>
            <p:nvPr/>
          </p:nvSpPr>
          <p:spPr>
            <a:xfrm flipV="1">
              <a:off x="0" y="-11"/>
              <a:ext cx="729606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7" name="Prostokąt: jeden zaokrąglony róg 116">
              <a:extLst>
                <a:ext uri="{FF2B5EF4-FFF2-40B4-BE49-F238E27FC236}">
                  <a16:creationId xmlns:a16="http://schemas.microsoft.com/office/drawing/2014/main" id="{ED1551EF-1D20-49C3-B8C2-9EE7E37A7542}"/>
                </a:ext>
              </a:extLst>
            </p:cNvPr>
            <p:cNvSpPr/>
            <p:nvPr/>
          </p:nvSpPr>
          <p:spPr>
            <a:xfrm flipV="1">
              <a:off x="0" y="0"/>
              <a:ext cx="72009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9" name="pole tekstowe 118">
              <a:extLst>
                <a:ext uri="{FF2B5EF4-FFF2-40B4-BE49-F238E27FC236}">
                  <a16:creationId xmlns:a16="http://schemas.microsoft.com/office/drawing/2014/main" id="{C9C7380D-FFFD-4FEB-B125-0A69B7DE3470}"/>
                </a:ext>
              </a:extLst>
            </p:cNvPr>
            <p:cNvSpPr txBox="1"/>
            <p:nvPr/>
          </p:nvSpPr>
          <p:spPr>
            <a:xfrm>
              <a:off x="157123" y="83729"/>
              <a:ext cx="647773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RESPONSIBLE BUSINESS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8" name="Grupa 127">
            <a:extLst>
              <a:ext uri="{FF2B5EF4-FFF2-40B4-BE49-F238E27FC236}">
                <a16:creationId xmlns:a16="http://schemas.microsoft.com/office/drawing/2014/main" id="{880743F1-A145-47E1-9996-9B73F49A13B5}"/>
              </a:ext>
            </a:extLst>
          </p:cNvPr>
          <p:cNvGrpSpPr/>
          <p:nvPr/>
        </p:nvGrpSpPr>
        <p:grpSpPr>
          <a:xfrm>
            <a:off x="-6881699" y="786484"/>
            <a:ext cx="5993463" cy="1416104"/>
            <a:chOff x="3099269" y="3441299"/>
            <a:chExt cx="5993463" cy="1416104"/>
          </a:xfrm>
        </p:grpSpPr>
        <p:sp>
          <p:nvSpPr>
            <p:cNvPr id="129" name="!!hhh">
              <a:extLst>
                <a:ext uri="{FF2B5EF4-FFF2-40B4-BE49-F238E27FC236}">
                  <a16:creationId xmlns:a16="http://schemas.microsoft.com/office/drawing/2014/main" id="{26367A30-A654-4993-B46C-0F164963B191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30" name="!!jjj">
              <a:extLst>
                <a:ext uri="{FF2B5EF4-FFF2-40B4-BE49-F238E27FC236}">
                  <a16:creationId xmlns:a16="http://schemas.microsoft.com/office/drawing/2014/main" id="{CD908CEB-1567-4B68-A494-A67712FF408B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31" name="!!kkk">
              <a:extLst>
                <a:ext uri="{FF2B5EF4-FFF2-40B4-BE49-F238E27FC236}">
                  <a16:creationId xmlns:a16="http://schemas.microsoft.com/office/drawing/2014/main" id="{659DAFB1-49D5-4468-800C-BC445FEAA620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4F9E5110-27B6-4568-A161-A2FD8EFCF438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3" name="Prostokąt: zaokrąglone rogi 132">
                <a:extLst>
                  <a:ext uri="{FF2B5EF4-FFF2-40B4-BE49-F238E27FC236}">
                    <a16:creationId xmlns:a16="http://schemas.microsoft.com/office/drawing/2014/main" id="{BA3C78AB-15C1-4BBB-868A-0A519DAB2438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34" name="Prostokąt: zaokrąglone rogi 133">
                <a:extLst>
                  <a:ext uri="{FF2B5EF4-FFF2-40B4-BE49-F238E27FC236}">
                    <a16:creationId xmlns:a16="http://schemas.microsoft.com/office/drawing/2014/main" id="{AD5AC5A6-9A9A-4948-B3B9-2DB8439144CF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35" name="pole tekstowe 134">
                <a:extLst>
                  <a:ext uri="{FF2B5EF4-FFF2-40B4-BE49-F238E27FC236}">
                    <a16:creationId xmlns:a16="http://schemas.microsoft.com/office/drawing/2014/main" id="{418D4E07-8163-47F0-8935-BCF102D6E4AC}"/>
                  </a:ext>
                </a:extLst>
              </p:cNvPr>
              <p:cNvSpPr txBox="1"/>
              <p:nvPr/>
            </p:nvSpPr>
            <p:spPr>
              <a:xfrm>
                <a:off x="8012213" y="1635469"/>
                <a:ext cx="4394200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For many years, </a:t>
                </a:r>
                <a:r>
                  <a:rPr lang="en-US" dirty="0">
                    <a:solidFill>
                      <a:schemeClr val="bg1"/>
                    </a:solidFill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lang="en-US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 has </a:t>
                </a:r>
                <a:br>
                  <a:rPr lang="pl-PL" dirty="0">
                    <a:solidFill>
                      <a:schemeClr val="bg1"/>
                    </a:solidFill>
                    <a:latin typeface="Inter" panose="020B05020300000000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been taking action and committing resources to initiatives in the area </a:t>
                </a:r>
                <a:br>
                  <a:rPr lang="pl-PL" dirty="0">
                    <a:solidFill>
                      <a:schemeClr val="bg1"/>
                    </a:solidFill>
                    <a:latin typeface="Inter" panose="020B05020300000000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Inter" panose="020B0502030000000004" pitchFamily="34" charset="0"/>
                  </a:rPr>
                  <a:t>of responsible business.</a:t>
                </a:r>
                <a:endParaRPr lang="pl-PL" dirty="0">
                  <a:solidFill>
                    <a:schemeClr val="bg1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B9EDF19D-F1F7-4F96-8F29-A189677A0D71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228" name="Prostokąt 227">
              <a:extLst>
                <a:ext uri="{FF2B5EF4-FFF2-40B4-BE49-F238E27FC236}">
                  <a16:creationId xmlns:a16="http://schemas.microsoft.com/office/drawing/2014/main" id="{C71FE900-30A4-4B32-8064-FBC1103AACC1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290" name="Grupa 289">
              <a:extLst>
                <a:ext uri="{FF2B5EF4-FFF2-40B4-BE49-F238E27FC236}">
                  <a16:creationId xmlns:a16="http://schemas.microsoft.com/office/drawing/2014/main" id="{97907CD9-CD37-4291-8F97-882CF7323434}"/>
                </a:ext>
              </a:extLst>
            </p:cNvPr>
            <p:cNvGrpSpPr/>
            <p:nvPr/>
          </p:nvGrpSpPr>
          <p:grpSpPr>
            <a:xfrm>
              <a:off x="6096000" y="394631"/>
              <a:ext cx="691936" cy="920405"/>
              <a:chOff x="6096000" y="430661"/>
              <a:chExt cx="691936" cy="920405"/>
            </a:xfrm>
          </p:grpSpPr>
          <p:sp>
            <p:nvSpPr>
              <p:cNvPr id="291" name="Dowolny kształt: kształt 290">
                <a:extLst>
                  <a:ext uri="{FF2B5EF4-FFF2-40B4-BE49-F238E27FC236}">
                    <a16:creationId xmlns:a16="http://schemas.microsoft.com/office/drawing/2014/main" id="{691B6966-F030-4AC8-8AFD-8DE7DD31B5A5}"/>
                  </a:ext>
                </a:extLst>
              </p:cNvPr>
              <p:cNvSpPr/>
              <p:nvPr/>
            </p:nvSpPr>
            <p:spPr>
              <a:xfrm>
                <a:off x="6096000" y="430661"/>
                <a:ext cx="227342" cy="224054"/>
              </a:xfrm>
              <a:custGeom>
                <a:avLst/>
                <a:gdLst>
                  <a:gd name="connsiteX0" fmla="*/ 0 w 227342"/>
                  <a:gd name="connsiteY0" fmla="*/ 0 h 224054"/>
                  <a:gd name="connsiteX1" fmla="*/ 115315 w 227342"/>
                  <a:gd name="connsiteY1" fmla="*/ 0 h 224054"/>
                  <a:gd name="connsiteX2" fmla="*/ 227342 w 227342"/>
                  <a:gd name="connsiteY2" fmla="*/ 112027 h 224054"/>
                  <a:gd name="connsiteX3" fmla="*/ 227341 w 227342"/>
                  <a:gd name="connsiteY3" fmla="*/ 112027 h 224054"/>
                  <a:gd name="connsiteX4" fmla="*/ 115314 w 227342"/>
                  <a:gd name="connsiteY4" fmla="*/ 224054 h 224054"/>
                  <a:gd name="connsiteX5" fmla="*/ 0 w 227342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342" h="224054">
                    <a:moveTo>
                      <a:pt x="0" y="0"/>
                    </a:moveTo>
                    <a:lnTo>
                      <a:pt x="115315" y="0"/>
                    </a:lnTo>
                    <a:cubicBezTo>
                      <a:pt x="177186" y="0"/>
                      <a:pt x="227342" y="50156"/>
                      <a:pt x="227342" y="112027"/>
                    </a:cubicBezTo>
                    <a:lnTo>
                      <a:pt x="227341" y="112027"/>
                    </a:lnTo>
                    <a:cubicBezTo>
                      <a:pt x="227341" y="173898"/>
                      <a:pt x="177185" y="224054"/>
                      <a:pt x="115314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292" name="Dowolny kształt: kształt 291">
                <a:extLst>
                  <a:ext uri="{FF2B5EF4-FFF2-40B4-BE49-F238E27FC236}">
                    <a16:creationId xmlns:a16="http://schemas.microsoft.com/office/drawing/2014/main" id="{62C32FD9-4C82-4B4C-854D-D1CCBB364F6D}"/>
                  </a:ext>
                </a:extLst>
              </p:cNvPr>
              <p:cNvSpPr/>
              <p:nvPr/>
            </p:nvSpPr>
            <p:spPr>
              <a:xfrm>
                <a:off x="6096000" y="778837"/>
                <a:ext cx="691936" cy="224054"/>
              </a:xfrm>
              <a:custGeom>
                <a:avLst/>
                <a:gdLst>
                  <a:gd name="connsiteX0" fmla="*/ 0 w 691936"/>
                  <a:gd name="connsiteY0" fmla="*/ 0 h 224054"/>
                  <a:gd name="connsiteX1" fmla="*/ 579909 w 691936"/>
                  <a:gd name="connsiteY1" fmla="*/ 0 h 224054"/>
                  <a:gd name="connsiteX2" fmla="*/ 691936 w 691936"/>
                  <a:gd name="connsiteY2" fmla="*/ 112027 h 224054"/>
                  <a:gd name="connsiteX3" fmla="*/ 691935 w 691936"/>
                  <a:gd name="connsiteY3" fmla="*/ 112027 h 224054"/>
                  <a:gd name="connsiteX4" fmla="*/ 579908 w 691936"/>
                  <a:gd name="connsiteY4" fmla="*/ 224054 h 224054"/>
                  <a:gd name="connsiteX5" fmla="*/ 0 w 691936"/>
                  <a:gd name="connsiteY5" fmla="*/ 224053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936" h="224054">
                    <a:moveTo>
                      <a:pt x="0" y="0"/>
                    </a:moveTo>
                    <a:lnTo>
                      <a:pt x="579909" y="0"/>
                    </a:lnTo>
                    <a:cubicBezTo>
                      <a:pt x="641780" y="0"/>
                      <a:pt x="691936" y="50156"/>
                      <a:pt x="691936" y="112027"/>
                    </a:cubicBezTo>
                    <a:lnTo>
                      <a:pt x="691935" y="112027"/>
                    </a:lnTo>
                    <a:cubicBezTo>
                      <a:pt x="691935" y="173898"/>
                      <a:pt x="641779" y="224054"/>
                      <a:pt x="579908" y="224054"/>
                    </a:cubicBezTo>
                    <a:lnTo>
                      <a:pt x="0" y="224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293" name="Dowolny kształt: kształt 292">
                <a:extLst>
                  <a:ext uri="{FF2B5EF4-FFF2-40B4-BE49-F238E27FC236}">
                    <a16:creationId xmlns:a16="http://schemas.microsoft.com/office/drawing/2014/main" id="{A38193A8-82FC-4280-BF63-97191C9D5CA7}"/>
                  </a:ext>
                </a:extLst>
              </p:cNvPr>
              <p:cNvSpPr/>
              <p:nvPr/>
            </p:nvSpPr>
            <p:spPr>
              <a:xfrm>
                <a:off x="6096000" y="1127012"/>
                <a:ext cx="388113" cy="224054"/>
              </a:xfrm>
              <a:custGeom>
                <a:avLst/>
                <a:gdLst>
                  <a:gd name="connsiteX0" fmla="*/ 0 w 388113"/>
                  <a:gd name="connsiteY0" fmla="*/ 0 h 224054"/>
                  <a:gd name="connsiteX1" fmla="*/ 276086 w 388113"/>
                  <a:gd name="connsiteY1" fmla="*/ 0 h 224054"/>
                  <a:gd name="connsiteX2" fmla="*/ 388113 w 388113"/>
                  <a:gd name="connsiteY2" fmla="*/ 112027 h 224054"/>
                  <a:gd name="connsiteX3" fmla="*/ 388112 w 388113"/>
                  <a:gd name="connsiteY3" fmla="*/ 112027 h 224054"/>
                  <a:gd name="connsiteX4" fmla="*/ 276085 w 388113"/>
                  <a:gd name="connsiteY4" fmla="*/ 224054 h 224054"/>
                  <a:gd name="connsiteX5" fmla="*/ 0 w 388113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13" h="224054">
                    <a:moveTo>
                      <a:pt x="0" y="0"/>
                    </a:moveTo>
                    <a:lnTo>
                      <a:pt x="276086" y="0"/>
                    </a:lnTo>
                    <a:cubicBezTo>
                      <a:pt x="337957" y="0"/>
                      <a:pt x="388113" y="50156"/>
                      <a:pt x="388113" y="112027"/>
                    </a:cubicBezTo>
                    <a:lnTo>
                      <a:pt x="388112" y="112027"/>
                    </a:lnTo>
                    <a:cubicBezTo>
                      <a:pt x="388112" y="173898"/>
                      <a:pt x="337956" y="224054"/>
                      <a:pt x="276085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C3FEBE1E-3D90-4C7D-AD31-B06EBBB1C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372349" y="494597"/>
              <a:ext cx="3543300" cy="720471"/>
            </a:xfrm>
            <a:prstGeom prst="rect">
              <a:avLst/>
            </a:prstGeom>
          </p:spPr>
        </p:pic>
      </p:grpSp>
      <p:grpSp>
        <p:nvGrpSpPr>
          <p:cNvPr id="249" name="Grupa 248">
            <a:extLst>
              <a:ext uri="{FF2B5EF4-FFF2-40B4-BE49-F238E27FC236}">
                <a16:creationId xmlns:a16="http://schemas.microsoft.com/office/drawing/2014/main" id="{B070D11E-E6DB-4151-8BCE-033C890C62A4}"/>
              </a:ext>
            </a:extLst>
          </p:cNvPr>
          <p:cNvGrpSpPr/>
          <p:nvPr/>
        </p:nvGrpSpPr>
        <p:grpSpPr>
          <a:xfrm>
            <a:off x="6401103" y="1784514"/>
            <a:ext cx="1687922" cy="836148"/>
            <a:chOff x="6401103" y="2152650"/>
            <a:chExt cx="1687922" cy="836148"/>
          </a:xfrm>
        </p:grpSpPr>
        <p:sp>
          <p:nvSpPr>
            <p:cNvPr id="212" name="Prostokąt: zaokrąglone rogi 211">
              <a:extLst>
                <a:ext uri="{FF2B5EF4-FFF2-40B4-BE49-F238E27FC236}">
                  <a16:creationId xmlns:a16="http://schemas.microsoft.com/office/drawing/2014/main" id="{48F7E3B8-AE45-47FD-9919-3519BFABA1BA}"/>
                </a:ext>
              </a:extLst>
            </p:cNvPr>
            <p:cNvSpPr/>
            <p:nvPr/>
          </p:nvSpPr>
          <p:spPr>
            <a:xfrm>
              <a:off x="6401103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26" name="Picture 2" descr="gig">
              <a:extLst>
                <a:ext uri="{FF2B5EF4-FFF2-40B4-BE49-F238E27FC236}">
                  <a16:creationId xmlns:a16="http://schemas.microsoft.com/office/drawing/2014/main" id="{330D1DEF-B4D4-4B05-8777-14829F113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538" y="2258746"/>
              <a:ext cx="703050" cy="62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2" name="Grupa 251">
            <a:extLst>
              <a:ext uri="{FF2B5EF4-FFF2-40B4-BE49-F238E27FC236}">
                <a16:creationId xmlns:a16="http://schemas.microsoft.com/office/drawing/2014/main" id="{D0B44C45-C3EF-4D59-8271-886AD5259CE7}"/>
              </a:ext>
            </a:extLst>
          </p:cNvPr>
          <p:cNvGrpSpPr/>
          <p:nvPr/>
        </p:nvGrpSpPr>
        <p:grpSpPr>
          <a:xfrm>
            <a:off x="6401103" y="2808351"/>
            <a:ext cx="1687922" cy="836148"/>
            <a:chOff x="6401103" y="3176487"/>
            <a:chExt cx="1687922" cy="836148"/>
          </a:xfrm>
        </p:grpSpPr>
        <p:sp>
          <p:nvSpPr>
            <p:cNvPr id="215" name="Prostokąt: zaokrąglone rogi 214">
              <a:extLst>
                <a:ext uri="{FF2B5EF4-FFF2-40B4-BE49-F238E27FC236}">
                  <a16:creationId xmlns:a16="http://schemas.microsoft.com/office/drawing/2014/main" id="{0C905E3D-C1EB-42D9-BF8C-F54EEC9DA3A8}"/>
                </a:ext>
              </a:extLst>
            </p:cNvPr>
            <p:cNvSpPr/>
            <p:nvPr/>
          </p:nvSpPr>
          <p:spPr>
            <a:xfrm>
              <a:off x="6401103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2" name="Picture 8" descr="gig">
              <a:extLst>
                <a:ext uri="{FF2B5EF4-FFF2-40B4-BE49-F238E27FC236}">
                  <a16:creationId xmlns:a16="http://schemas.microsoft.com/office/drawing/2014/main" id="{801A5DA5-0C3A-4AB6-BB1C-8B0B621B83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9" b="10299"/>
            <a:stretch/>
          </p:blipFill>
          <p:spPr bwMode="auto">
            <a:xfrm>
              <a:off x="6676483" y="3262598"/>
              <a:ext cx="1137162" cy="66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5" name="Grupa 254">
            <a:extLst>
              <a:ext uri="{FF2B5EF4-FFF2-40B4-BE49-F238E27FC236}">
                <a16:creationId xmlns:a16="http://schemas.microsoft.com/office/drawing/2014/main" id="{D39696D6-4E84-4B6D-813A-AF06AD810B9C}"/>
              </a:ext>
            </a:extLst>
          </p:cNvPr>
          <p:cNvGrpSpPr/>
          <p:nvPr/>
        </p:nvGrpSpPr>
        <p:grpSpPr>
          <a:xfrm>
            <a:off x="6401103" y="3832188"/>
            <a:ext cx="1687922" cy="836148"/>
            <a:chOff x="6401103" y="4200324"/>
            <a:chExt cx="1687922" cy="836148"/>
          </a:xfrm>
        </p:grpSpPr>
        <p:sp>
          <p:nvSpPr>
            <p:cNvPr id="218" name="Prostokąt: zaokrąglone rogi 217">
              <a:extLst>
                <a:ext uri="{FF2B5EF4-FFF2-40B4-BE49-F238E27FC236}">
                  <a16:creationId xmlns:a16="http://schemas.microsoft.com/office/drawing/2014/main" id="{54BF1FA2-EE37-4ACD-BE76-F61315543DB2}"/>
                </a:ext>
              </a:extLst>
            </p:cNvPr>
            <p:cNvSpPr/>
            <p:nvPr/>
          </p:nvSpPr>
          <p:spPr>
            <a:xfrm>
              <a:off x="6401103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8" name="Picture 14" descr="gig">
              <a:extLst>
                <a:ext uri="{FF2B5EF4-FFF2-40B4-BE49-F238E27FC236}">
                  <a16:creationId xmlns:a16="http://schemas.microsoft.com/office/drawing/2014/main" id="{190238CF-67F7-48A4-A459-5360DD92D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370" y="4422373"/>
              <a:ext cx="1467386" cy="39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0" name="Grupa 249">
            <a:extLst>
              <a:ext uri="{FF2B5EF4-FFF2-40B4-BE49-F238E27FC236}">
                <a16:creationId xmlns:a16="http://schemas.microsoft.com/office/drawing/2014/main" id="{A448E7E4-510B-49E2-B162-122ADB748BA9}"/>
              </a:ext>
            </a:extLst>
          </p:cNvPr>
          <p:cNvGrpSpPr/>
          <p:nvPr/>
        </p:nvGrpSpPr>
        <p:grpSpPr>
          <a:xfrm>
            <a:off x="8300039" y="1784514"/>
            <a:ext cx="1687922" cy="836148"/>
            <a:chOff x="8300039" y="2152650"/>
            <a:chExt cx="1687922" cy="836148"/>
          </a:xfrm>
        </p:grpSpPr>
        <p:sp>
          <p:nvSpPr>
            <p:cNvPr id="213" name="Prostokąt: zaokrąglone rogi 212">
              <a:extLst>
                <a:ext uri="{FF2B5EF4-FFF2-40B4-BE49-F238E27FC236}">
                  <a16:creationId xmlns:a16="http://schemas.microsoft.com/office/drawing/2014/main" id="{5CD83999-A300-40B4-B37B-9773A93DF3E7}"/>
                </a:ext>
              </a:extLst>
            </p:cNvPr>
            <p:cNvSpPr/>
            <p:nvPr/>
          </p:nvSpPr>
          <p:spPr>
            <a:xfrm>
              <a:off x="8300039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28" name="Picture 4" descr="gig">
              <a:extLst>
                <a:ext uri="{FF2B5EF4-FFF2-40B4-BE49-F238E27FC236}">
                  <a16:creationId xmlns:a16="http://schemas.microsoft.com/office/drawing/2014/main" id="{515EE44E-D80D-495F-83FD-86800A4573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5" b="23905"/>
            <a:stretch/>
          </p:blipFill>
          <p:spPr bwMode="auto">
            <a:xfrm>
              <a:off x="8383505" y="2404236"/>
              <a:ext cx="1520989" cy="33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3" name="Grupa 252">
            <a:extLst>
              <a:ext uri="{FF2B5EF4-FFF2-40B4-BE49-F238E27FC236}">
                <a16:creationId xmlns:a16="http://schemas.microsoft.com/office/drawing/2014/main" id="{AC18B331-B497-48C3-B700-8211F5BC5504}"/>
              </a:ext>
            </a:extLst>
          </p:cNvPr>
          <p:cNvGrpSpPr/>
          <p:nvPr/>
        </p:nvGrpSpPr>
        <p:grpSpPr>
          <a:xfrm>
            <a:off x="8300039" y="2808351"/>
            <a:ext cx="1687922" cy="836148"/>
            <a:chOff x="8300039" y="3176487"/>
            <a:chExt cx="1687922" cy="836148"/>
          </a:xfrm>
        </p:grpSpPr>
        <p:sp>
          <p:nvSpPr>
            <p:cNvPr id="216" name="Prostokąt: zaokrąglone rogi 215">
              <a:extLst>
                <a:ext uri="{FF2B5EF4-FFF2-40B4-BE49-F238E27FC236}">
                  <a16:creationId xmlns:a16="http://schemas.microsoft.com/office/drawing/2014/main" id="{98F8E6E2-A120-40C0-96A2-BB330E5C5C70}"/>
                </a:ext>
              </a:extLst>
            </p:cNvPr>
            <p:cNvSpPr/>
            <p:nvPr/>
          </p:nvSpPr>
          <p:spPr>
            <a:xfrm>
              <a:off x="8300039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6" name="Picture 12" descr="gig">
              <a:extLst>
                <a:ext uri="{FF2B5EF4-FFF2-40B4-BE49-F238E27FC236}">
                  <a16:creationId xmlns:a16="http://schemas.microsoft.com/office/drawing/2014/main" id="{0F7D9C5F-D444-4FB1-8EC9-3257AE5EC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0956" y="3247948"/>
              <a:ext cx="366087" cy="69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234AF062-80D6-4B7D-98B5-EFD658448A62}"/>
              </a:ext>
            </a:extLst>
          </p:cNvPr>
          <p:cNvGrpSpPr/>
          <p:nvPr/>
        </p:nvGrpSpPr>
        <p:grpSpPr>
          <a:xfrm>
            <a:off x="8300039" y="3832188"/>
            <a:ext cx="1687922" cy="836148"/>
            <a:chOff x="8300039" y="4200324"/>
            <a:chExt cx="1687922" cy="836148"/>
          </a:xfrm>
        </p:grpSpPr>
        <p:sp>
          <p:nvSpPr>
            <p:cNvPr id="219" name="Prostokąt: zaokrąglone rogi 218">
              <a:extLst>
                <a:ext uri="{FF2B5EF4-FFF2-40B4-BE49-F238E27FC236}">
                  <a16:creationId xmlns:a16="http://schemas.microsoft.com/office/drawing/2014/main" id="{F33B5F39-E8E8-4780-8E35-9807360EE640}"/>
                </a:ext>
              </a:extLst>
            </p:cNvPr>
            <p:cNvSpPr/>
            <p:nvPr/>
          </p:nvSpPr>
          <p:spPr>
            <a:xfrm>
              <a:off x="8300039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0" name="Picture 16" descr="gig">
              <a:extLst>
                <a:ext uri="{FF2B5EF4-FFF2-40B4-BE49-F238E27FC236}">
                  <a16:creationId xmlns:a16="http://schemas.microsoft.com/office/drawing/2014/main" id="{29AA3A30-2E99-4DC6-9EEA-8BC493FCD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778" y="4335326"/>
              <a:ext cx="1058443" cy="56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1" name="Grupa 250">
            <a:extLst>
              <a:ext uri="{FF2B5EF4-FFF2-40B4-BE49-F238E27FC236}">
                <a16:creationId xmlns:a16="http://schemas.microsoft.com/office/drawing/2014/main" id="{8EF93895-AD01-4133-8BB7-41904485BC8F}"/>
              </a:ext>
            </a:extLst>
          </p:cNvPr>
          <p:cNvGrpSpPr/>
          <p:nvPr/>
        </p:nvGrpSpPr>
        <p:grpSpPr>
          <a:xfrm>
            <a:off x="10198976" y="1784514"/>
            <a:ext cx="1687922" cy="836148"/>
            <a:chOff x="10198976" y="2152650"/>
            <a:chExt cx="1687922" cy="836148"/>
          </a:xfrm>
        </p:grpSpPr>
        <p:sp>
          <p:nvSpPr>
            <p:cNvPr id="214" name="Prostokąt: zaokrąglone rogi 213">
              <a:extLst>
                <a:ext uri="{FF2B5EF4-FFF2-40B4-BE49-F238E27FC236}">
                  <a16:creationId xmlns:a16="http://schemas.microsoft.com/office/drawing/2014/main" id="{78FC568C-7B56-4EF4-B328-D557EABC95E7}"/>
                </a:ext>
              </a:extLst>
            </p:cNvPr>
            <p:cNvSpPr/>
            <p:nvPr/>
          </p:nvSpPr>
          <p:spPr>
            <a:xfrm>
              <a:off x="10198976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0" name="Picture 6" descr="gig">
              <a:extLst>
                <a:ext uri="{FF2B5EF4-FFF2-40B4-BE49-F238E27FC236}">
                  <a16:creationId xmlns:a16="http://schemas.microsoft.com/office/drawing/2014/main" id="{4659FEBB-FA8F-4C13-8F58-DEEE7B682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1" b="18881"/>
            <a:stretch/>
          </p:blipFill>
          <p:spPr bwMode="auto">
            <a:xfrm>
              <a:off x="10357080" y="2277551"/>
              <a:ext cx="1371714" cy="58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4" name="Grupa 253">
            <a:extLst>
              <a:ext uri="{FF2B5EF4-FFF2-40B4-BE49-F238E27FC236}">
                <a16:creationId xmlns:a16="http://schemas.microsoft.com/office/drawing/2014/main" id="{C0751D17-FDC6-4C57-A9E0-A3A7E0011B67}"/>
              </a:ext>
            </a:extLst>
          </p:cNvPr>
          <p:cNvGrpSpPr/>
          <p:nvPr/>
        </p:nvGrpSpPr>
        <p:grpSpPr>
          <a:xfrm>
            <a:off x="10198976" y="2808351"/>
            <a:ext cx="1687922" cy="836148"/>
            <a:chOff x="10198976" y="3176487"/>
            <a:chExt cx="1687922" cy="836148"/>
          </a:xfrm>
        </p:grpSpPr>
        <p:sp>
          <p:nvSpPr>
            <p:cNvPr id="217" name="Prostokąt: zaokrąglone rogi 216">
              <a:extLst>
                <a:ext uri="{FF2B5EF4-FFF2-40B4-BE49-F238E27FC236}">
                  <a16:creationId xmlns:a16="http://schemas.microsoft.com/office/drawing/2014/main" id="{9D866D76-15EC-42B2-BE4C-F3003C9683E2}"/>
                </a:ext>
              </a:extLst>
            </p:cNvPr>
            <p:cNvSpPr/>
            <p:nvPr/>
          </p:nvSpPr>
          <p:spPr>
            <a:xfrm>
              <a:off x="10198976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34" name="Picture 10" descr="gig">
              <a:extLst>
                <a:ext uri="{FF2B5EF4-FFF2-40B4-BE49-F238E27FC236}">
                  <a16:creationId xmlns:a16="http://schemas.microsoft.com/office/drawing/2014/main" id="{B914A3F1-7136-46C5-BEAD-77C82BAFA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511" y="3241089"/>
              <a:ext cx="684853" cy="70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7BB2B051-D2A6-4120-8A81-F05921C8F02C}"/>
              </a:ext>
            </a:extLst>
          </p:cNvPr>
          <p:cNvGrpSpPr/>
          <p:nvPr/>
        </p:nvGrpSpPr>
        <p:grpSpPr>
          <a:xfrm>
            <a:off x="10198976" y="3832188"/>
            <a:ext cx="1687922" cy="836148"/>
            <a:chOff x="10198976" y="4200324"/>
            <a:chExt cx="1687922" cy="836148"/>
          </a:xfrm>
        </p:grpSpPr>
        <p:sp>
          <p:nvSpPr>
            <p:cNvPr id="220" name="Prostokąt: zaokrąglone rogi 219">
              <a:extLst>
                <a:ext uri="{FF2B5EF4-FFF2-40B4-BE49-F238E27FC236}">
                  <a16:creationId xmlns:a16="http://schemas.microsoft.com/office/drawing/2014/main" id="{805BE559-D368-4493-9B4B-8185402BAC72}"/>
                </a:ext>
              </a:extLst>
            </p:cNvPr>
            <p:cNvSpPr/>
            <p:nvPr/>
          </p:nvSpPr>
          <p:spPr>
            <a:xfrm>
              <a:off x="10198976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2" name="Picture 18" descr="gig">
              <a:extLst>
                <a:ext uri="{FF2B5EF4-FFF2-40B4-BE49-F238E27FC236}">
                  <a16:creationId xmlns:a16="http://schemas.microsoft.com/office/drawing/2014/main" id="{AB96E492-F676-4E52-9BCF-0F0585964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488" y="4278362"/>
              <a:ext cx="924898" cy="68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6" name="Grupa 245">
            <a:extLst>
              <a:ext uri="{FF2B5EF4-FFF2-40B4-BE49-F238E27FC236}">
                <a16:creationId xmlns:a16="http://schemas.microsoft.com/office/drawing/2014/main" id="{3E91005C-ED35-4547-83B4-E90A31B028CF}"/>
              </a:ext>
            </a:extLst>
          </p:cNvPr>
          <p:cNvGrpSpPr/>
          <p:nvPr/>
        </p:nvGrpSpPr>
        <p:grpSpPr>
          <a:xfrm>
            <a:off x="7350571" y="4856024"/>
            <a:ext cx="1687922" cy="836148"/>
            <a:chOff x="7404220" y="5224160"/>
            <a:chExt cx="1687922" cy="836148"/>
          </a:xfrm>
        </p:grpSpPr>
        <p:sp>
          <p:nvSpPr>
            <p:cNvPr id="224" name="Prostokąt: zaokrąglone rogi 223">
              <a:extLst>
                <a:ext uri="{FF2B5EF4-FFF2-40B4-BE49-F238E27FC236}">
                  <a16:creationId xmlns:a16="http://schemas.microsoft.com/office/drawing/2014/main" id="{CCD2030B-1797-456D-9CEE-742700A6021A}"/>
                </a:ext>
              </a:extLst>
            </p:cNvPr>
            <p:cNvSpPr/>
            <p:nvPr/>
          </p:nvSpPr>
          <p:spPr>
            <a:xfrm>
              <a:off x="7404220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4" name="Picture 20" descr="gig">
              <a:extLst>
                <a:ext uri="{FF2B5EF4-FFF2-40B4-BE49-F238E27FC236}">
                  <a16:creationId xmlns:a16="http://schemas.microsoft.com/office/drawing/2014/main" id="{ABA8AB04-55DE-4235-B89E-A0CFC8FB10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62" b="26062"/>
            <a:stretch/>
          </p:blipFill>
          <p:spPr bwMode="auto">
            <a:xfrm>
              <a:off x="7541679" y="5450920"/>
              <a:ext cx="1413005" cy="38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7" name="Grupa 246">
            <a:extLst>
              <a:ext uri="{FF2B5EF4-FFF2-40B4-BE49-F238E27FC236}">
                <a16:creationId xmlns:a16="http://schemas.microsoft.com/office/drawing/2014/main" id="{34252C6C-D893-4126-B1D8-DB3B09963F45}"/>
              </a:ext>
            </a:extLst>
          </p:cNvPr>
          <p:cNvGrpSpPr/>
          <p:nvPr/>
        </p:nvGrpSpPr>
        <p:grpSpPr>
          <a:xfrm>
            <a:off x="9249507" y="4856024"/>
            <a:ext cx="1687922" cy="836148"/>
            <a:chOff x="9197645" y="5224160"/>
            <a:chExt cx="1687922" cy="836148"/>
          </a:xfrm>
        </p:grpSpPr>
        <p:sp>
          <p:nvSpPr>
            <p:cNvPr id="225" name="Prostokąt: zaokrąglone rogi 224">
              <a:extLst>
                <a:ext uri="{FF2B5EF4-FFF2-40B4-BE49-F238E27FC236}">
                  <a16:creationId xmlns:a16="http://schemas.microsoft.com/office/drawing/2014/main" id="{E9C3FDB1-3752-4583-A795-62F05B5C0620}"/>
                </a:ext>
              </a:extLst>
            </p:cNvPr>
            <p:cNvSpPr/>
            <p:nvPr/>
          </p:nvSpPr>
          <p:spPr>
            <a:xfrm>
              <a:off x="9197645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046" name="Picture 22" descr="gig">
              <a:extLst>
                <a:ext uri="{FF2B5EF4-FFF2-40B4-BE49-F238E27FC236}">
                  <a16:creationId xmlns:a16="http://schemas.microsoft.com/office/drawing/2014/main" id="{429AD1E7-E57C-40FD-B666-DAEB4A2500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3" b="4163"/>
            <a:stretch/>
          </p:blipFill>
          <p:spPr bwMode="auto">
            <a:xfrm>
              <a:off x="9551937" y="5259347"/>
              <a:ext cx="979337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4" name="Grupa 293">
            <a:extLst>
              <a:ext uri="{FF2B5EF4-FFF2-40B4-BE49-F238E27FC236}">
                <a16:creationId xmlns:a16="http://schemas.microsoft.com/office/drawing/2014/main" id="{D0CFD785-D33C-4F6B-9815-FD4472E4D828}"/>
              </a:ext>
            </a:extLst>
          </p:cNvPr>
          <p:cNvGrpSpPr/>
          <p:nvPr/>
        </p:nvGrpSpPr>
        <p:grpSpPr>
          <a:xfrm>
            <a:off x="11474178" y="5542965"/>
            <a:ext cx="1306387" cy="920404"/>
            <a:chOff x="4292241" y="5283955"/>
            <a:chExt cx="2873684" cy="1301168"/>
          </a:xfrm>
          <a:effectLst/>
        </p:grpSpPr>
        <p:sp>
          <p:nvSpPr>
            <p:cNvPr id="295" name="Prostokąt: zaokrąglone rogi 294">
              <a:extLst>
                <a:ext uri="{FF2B5EF4-FFF2-40B4-BE49-F238E27FC236}">
                  <a16:creationId xmlns:a16="http://schemas.microsoft.com/office/drawing/2014/main" id="{A558618D-8814-4249-A47D-36DAD082D3CE}"/>
                </a:ext>
              </a:extLst>
            </p:cNvPr>
            <p:cNvSpPr/>
            <p:nvPr/>
          </p:nvSpPr>
          <p:spPr>
            <a:xfrm>
              <a:off x="4909809" y="5283955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296" name="Prostokąt: zaokrąglone rogi 295">
              <a:extLst>
                <a:ext uri="{FF2B5EF4-FFF2-40B4-BE49-F238E27FC236}">
                  <a16:creationId xmlns:a16="http://schemas.microsoft.com/office/drawing/2014/main" id="{3A157E4A-5AAB-476E-B80B-86CE9F372EB5}"/>
                </a:ext>
              </a:extLst>
            </p:cNvPr>
            <p:cNvSpPr/>
            <p:nvPr/>
          </p:nvSpPr>
          <p:spPr>
            <a:xfrm>
              <a:off x="4292241" y="5773967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297" name="Prostokąt: zaokrąglone rogi 296">
              <a:extLst>
                <a:ext uri="{FF2B5EF4-FFF2-40B4-BE49-F238E27FC236}">
                  <a16:creationId xmlns:a16="http://schemas.microsoft.com/office/drawing/2014/main" id="{C7335FC3-39D4-47B6-82B0-02DA818A3AA2}"/>
                </a:ext>
              </a:extLst>
            </p:cNvPr>
            <p:cNvSpPr/>
            <p:nvPr/>
          </p:nvSpPr>
          <p:spPr>
            <a:xfrm>
              <a:off x="5143775" y="6268381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pic>
        <p:nvPicPr>
          <p:cNvPr id="99" name="Obraz 98" descr="Obraz zawierający osoba, podłoże, sport, grupa&#10;&#10;Opis wygenerowany automatycznie">
            <a:extLst>
              <a:ext uri="{FF2B5EF4-FFF2-40B4-BE49-F238E27FC236}">
                <a16:creationId xmlns:a16="http://schemas.microsoft.com/office/drawing/2014/main" id="{A4D7A040-0B3E-4EE2-8CCD-79ACF4AE678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6" r="39015" b="26895"/>
          <a:stretch/>
        </p:blipFill>
        <p:spPr>
          <a:xfrm rot="829573">
            <a:off x="8523358" y="8195011"/>
            <a:ext cx="3463333" cy="2182705"/>
          </a:xfrm>
          <a:prstGeom prst="roundRect">
            <a:avLst>
              <a:gd name="adj" fmla="val 313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12" name="Obraz 111" descr="Obraz zawierający niebo, zewnętrzne, osoby&#10;&#10;Opis wygenerowany automatycznie">
            <a:extLst>
              <a:ext uri="{FF2B5EF4-FFF2-40B4-BE49-F238E27FC236}">
                <a16:creationId xmlns:a16="http://schemas.microsoft.com/office/drawing/2014/main" id="{E735E30C-F18C-430D-A9FE-0F101CCFAC5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7" t="33129" b="9255"/>
          <a:stretch/>
        </p:blipFill>
        <p:spPr>
          <a:xfrm>
            <a:off x="1667437" y="8915170"/>
            <a:ext cx="4063999" cy="2207834"/>
          </a:xfrm>
          <a:prstGeom prst="roundRect">
            <a:avLst>
              <a:gd name="adj" fmla="val 3724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24" name="Obraz 123">
            <a:extLst>
              <a:ext uri="{FF2B5EF4-FFF2-40B4-BE49-F238E27FC236}">
                <a16:creationId xmlns:a16="http://schemas.microsoft.com/office/drawing/2014/main" id="{AC971530-7D35-411C-A5F9-26A5A079E19C}"/>
              </a:ext>
            </a:extLst>
          </p:cNvPr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/>
        </p:blipFill>
        <p:spPr>
          <a:xfrm rot="330472">
            <a:off x="298952" y="10590763"/>
            <a:ext cx="4142167" cy="2203951"/>
          </a:xfrm>
          <a:prstGeom prst="roundRect">
            <a:avLst>
              <a:gd name="adj" fmla="val 110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25" name="Obraz 124">
            <a:extLst>
              <a:ext uri="{FF2B5EF4-FFF2-40B4-BE49-F238E27FC236}">
                <a16:creationId xmlns:a16="http://schemas.microsoft.com/office/drawing/2014/main" id="{81FF439B-E5F5-4DD6-A8F7-A0BCB7CDC92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>
          <a:xfrm rot="21293457">
            <a:off x="3120631" y="10766418"/>
            <a:ext cx="4064975" cy="2207834"/>
          </a:xfrm>
          <a:prstGeom prst="roundRect">
            <a:avLst>
              <a:gd name="adj" fmla="val 199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36" name="Obraz 135">
            <a:extLst>
              <a:ext uri="{FF2B5EF4-FFF2-40B4-BE49-F238E27FC236}">
                <a16:creationId xmlns:a16="http://schemas.microsoft.com/office/drawing/2014/main" id="{699D80C7-7137-42B7-BC4A-011A7B563B5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5926"/>
          <a:stretch/>
        </p:blipFill>
        <p:spPr>
          <a:xfrm rot="21224306">
            <a:off x="5708160" y="8653818"/>
            <a:ext cx="3622670" cy="2208429"/>
          </a:xfrm>
          <a:prstGeom prst="roundRect">
            <a:avLst>
              <a:gd name="adj" fmla="val 2865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37" name="Obraz 136">
            <a:extLst>
              <a:ext uri="{FF2B5EF4-FFF2-40B4-BE49-F238E27FC236}">
                <a16:creationId xmlns:a16="http://schemas.microsoft.com/office/drawing/2014/main" id="{64A59E07-531D-4F8C-949A-23BCD13DD967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2970"/>
          <a:stretch/>
        </p:blipFill>
        <p:spPr>
          <a:xfrm>
            <a:off x="5791898" y="10383443"/>
            <a:ext cx="6095998" cy="2443282"/>
          </a:xfrm>
          <a:prstGeom prst="roundRect">
            <a:avLst>
              <a:gd name="adj" fmla="val 2633"/>
            </a:avLst>
          </a:prstGeom>
          <a:ln w="762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220397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fill="hold" grpId="0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3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9" grpId="0" animBg="1"/>
          <p:bldP spid="29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9" grpId="0" animBg="1"/>
          <p:bldP spid="29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rostokąt: zaokrąglone rogi 167">
            <a:extLst>
              <a:ext uri="{FF2B5EF4-FFF2-40B4-BE49-F238E27FC236}">
                <a16:creationId xmlns:a16="http://schemas.microsoft.com/office/drawing/2014/main" id="{23655452-D0BE-4677-BE35-C4C3D3839926}"/>
              </a:ext>
            </a:extLst>
          </p:cNvPr>
          <p:cNvSpPr/>
          <p:nvPr/>
        </p:nvSpPr>
        <p:spPr>
          <a:xfrm>
            <a:off x="5636361" y="8708500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69" name="Prostokąt: zaokrąglone rogi 168">
            <a:extLst>
              <a:ext uri="{FF2B5EF4-FFF2-40B4-BE49-F238E27FC236}">
                <a16:creationId xmlns:a16="http://schemas.microsoft.com/office/drawing/2014/main" id="{E64625CA-4731-405E-8A01-74AE143BCFB5}"/>
              </a:ext>
            </a:extLst>
          </p:cNvPr>
          <p:cNvSpPr/>
          <p:nvPr/>
        </p:nvSpPr>
        <p:spPr>
          <a:xfrm>
            <a:off x="-454501" y="12613748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8C276BE-B800-4A42-8DA4-0CCFDF41D9B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" t="9287" r="28471" b="9287"/>
          <a:stretch/>
        </p:blipFill>
        <p:spPr>
          <a:xfrm>
            <a:off x="-5209923" y="3448107"/>
            <a:ext cx="4064000" cy="2206884"/>
          </a:xfrm>
          <a:prstGeom prst="rect">
            <a:avLst/>
          </a:prstGeom>
          <a:ln w="38100">
            <a:solidFill>
              <a:schemeClr val="bg2"/>
            </a:solidFill>
            <a:miter lim="800000"/>
          </a:ln>
        </p:spPr>
      </p:pic>
      <p:pic>
        <p:nvPicPr>
          <p:cNvPr id="16" name="Obraz 15" descr="Obraz zawierający osoba, podłoże, sport, grupa&#10;&#10;Opis wygenerowany automatycznie">
            <a:extLst>
              <a:ext uri="{FF2B5EF4-FFF2-40B4-BE49-F238E27FC236}">
                <a16:creationId xmlns:a16="http://schemas.microsoft.com/office/drawing/2014/main" id="{B86468DC-9EF0-4B74-B9B4-FE7C915B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6" r="39015" b="26895"/>
          <a:stretch/>
        </p:blipFill>
        <p:spPr>
          <a:xfrm rot="829573">
            <a:off x="8523358" y="1585217"/>
            <a:ext cx="3463333" cy="2182705"/>
          </a:xfrm>
          <a:prstGeom prst="roundRect">
            <a:avLst>
              <a:gd name="adj" fmla="val 313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2" name="Obraz 11" descr="Obraz zawierający niebo, zewnętrzne, osoby&#10;&#10;Opis wygenerowany automatycznie">
            <a:extLst>
              <a:ext uri="{FF2B5EF4-FFF2-40B4-BE49-F238E27FC236}">
                <a16:creationId xmlns:a16="http://schemas.microsoft.com/office/drawing/2014/main" id="{F4FF758A-DE0A-47C9-A74F-6E3D955B3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7" t="33129" b="9255"/>
          <a:stretch/>
        </p:blipFill>
        <p:spPr>
          <a:xfrm>
            <a:off x="1667437" y="2305376"/>
            <a:ext cx="4063999" cy="2207834"/>
          </a:xfrm>
          <a:prstGeom prst="roundRect">
            <a:avLst>
              <a:gd name="adj" fmla="val 3724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D663250-0F30-4160-AAE2-8E38AA4009B8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/>
        </p:blipFill>
        <p:spPr>
          <a:xfrm rot="330472">
            <a:off x="298952" y="3980969"/>
            <a:ext cx="4142167" cy="2203951"/>
          </a:xfrm>
          <a:prstGeom prst="roundRect">
            <a:avLst>
              <a:gd name="adj" fmla="val 110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67C32E4-BCDE-4EA2-8BF0-3F61C6CA5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>
          <a:xfrm rot="21293457">
            <a:off x="3120631" y="4156624"/>
            <a:ext cx="4064975" cy="2207834"/>
          </a:xfrm>
          <a:prstGeom prst="roundRect">
            <a:avLst>
              <a:gd name="adj" fmla="val 1999"/>
            </a:avLst>
          </a:prstGeom>
          <a:ln w="76200">
            <a:solidFill>
              <a:schemeClr val="bg1"/>
            </a:solidFill>
            <a:miter lim="800000"/>
          </a:ln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6566C5F7-44B3-488A-AAB3-D4AEB0580C2C}"/>
              </a:ext>
            </a:extLst>
          </p:cNvPr>
          <p:cNvGrpSpPr/>
          <p:nvPr/>
        </p:nvGrpSpPr>
        <p:grpSpPr>
          <a:xfrm>
            <a:off x="-357102" y="760008"/>
            <a:ext cx="5993463" cy="1416104"/>
            <a:chOff x="3099269" y="3441299"/>
            <a:chExt cx="5993463" cy="1416104"/>
          </a:xfrm>
        </p:grpSpPr>
        <p:sp>
          <p:nvSpPr>
            <p:cNvPr id="117" name="!!hhh">
              <a:extLst>
                <a:ext uri="{FF2B5EF4-FFF2-40B4-BE49-F238E27FC236}">
                  <a16:creationId xmlns:a16="http://schemas.microsoft.com/office/drawing/2014/main" id="{C6B1B9B5-3E5F-47D4-A3C7-26106C6B8C65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8" name="!!jjj">
              <a:extLst>
                <a:ext uri="{FF2B5EF4-FFF2-40B4-BE49-F238E27FC236}">
                  <a16:creationId xmlns:a16="http://schemas.microsoft.com/office/drawing/2014/main" id="{A08DF406-CC45-4C35-A239-1A6F80E3BFF6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9" name="!!kkk">
              <a:extLst>
                <a:ext uri="{FF2B5EF4-FFF2-40B4-BE49-F238E27FC236}">
                  <a16:creationId xmlns:a16="http://schemas.microsoft.com/office/drawing/2014/main" id="{14677FD6-7D5A-425F-98CF-2F2B8969EDC9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20" name="Grupa 119">
              <a:extLst>
                <a:ext uri="{FF2B5EF4-FFF2-40B4-BE49-F238E27FC236}">
                  <a16:creationId xmlns:a16="http://schemas.microsoft.com/office/drawing/2014/main" id="{014BB1E0-0C7C-47C4-B3F8-4611E997D344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1" name="Prostokąt: zaokrąglone rogi 120">
                <a:extLst>
                  <a:ext uri="{FF2B5EF4-FFF2-40B4-BE49-F238E27FC236}">
                    <a16:creationId xmlns:a16="http://schemas.microsoft.com/office/drawing/2014/main" id="{B5DFE79C-947A-48F8-8990-62401590E45E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2" name="Prostokąt: zaokrąglone rogi 121">
                <a:extLst>
                  <a:ext uri="{FF2B5EF4-FFF2-40B4-BE49-F238E27FC236}">
                    <a16:creationId xmlns:a16="http://schemas.microsoft.com/office/drawing/2014/main" id="{3FF5D5D5-51E9-41AE-B58F-8C771DB0831C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A6FB70E8-8A60-474B-8089-5667164B00A3}"/>
                  </a:ext>
                </a:extLst>
              </p:cNvPr>
              <p:cNvSpPr txBox="1"/>
              <p:nvPr/>
            </p:nvSpPr>
            <p:spPr>
              <a:xfrm>
                <a:off x="8012213" y="1635469"/>
                <a:ext cx="4394200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For many years,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has </a:t>
                </a:r>
                <a:b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been taking action and committing resources to initiatives in the area </a:t>
                </a:r>
                <a:b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of responsible business.</a:t>
                </a: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0" name="Grupa 169">
            <a:extLst>
              <a:ext uri="{FF2B5EF4-FFF2-40B4-BE49-F238E27FC236}">
                <a16:creationId xmlns:a16="http://schemas.microsoft.com/office/drawing/2014/main" id="{BB2FEBF4-6BF6-4787-B894-085FF4491C55}"/>
              </a:ext>
            </a:extLst>
          </p:cNvPr>
          <p:cNvGrpSpPr/>
          <p:nvPr/>
        </p:nvGrpSpPr>
        <p:grpSpPr>
          <a:xfrm>
            <a:off x="0" y="-2673135"/>
            <a:ext cx="4537328" cy="742807"/>
            <a:chOff x="0" y="-11"/>
            <a:chExt cx="4057650" cy="742807"/>
          </a:xfrm>
        </p:grpSpPr>
        <p:sp>
          <p:nvSpPr>
            <p:cNvPr id="171" name="Prostokąt: jeden zaokrąglony róg 170">
              <a:extLst>
                <a:ext uri="{FF2B5EF4-FFF2-40B4-BE49-F238E27FC236}">
                  <a16:creationId xmlns:a16="http://schemas.microsoft.com/office/drawing/2014/main" id="{E8288543-24A5-4A3D-B076-4EC520D68607}"/>
                </a:ext>
              </a:extLst>
            </p:cNvPr>
            <p:cNvSpPr/>
            <p:nvPr/>
          </p:nvSpPr>
          <p:spPr>
            <a:xfrm flipV="1">
              <a:off x="0" y="-11"/>
              <a:ext cx="40576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2" name="Prostokąt: jeden zaokrąglony róg 171">
              <a:extLst>
                <a:ext uri="{FF2B5EF4-FFF2-40B4-BE49-F238E27FC236}">
                  <a16:creationId xmlns:a16="http://schemas.microsoft.com/office/drawing/2014/main" id="{97FA28EA-C888-4AB8-91FC-CC73CD7C2501}"/>
                </a:ext>
              </a:extLst>
            </p:cNvPr>
            <p:cNvSpPr/>
            <p:nvPr/>
          </p:nvSpPr>
          <p:spPr>
            <a:xfrm flipV="1">
              <a:off x="1" y="0"/>
              <a:ext cx="398334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3" name="pole tekstowe 172">
              <a:extLst>
                <a:ext uri="{FF2B5EF4-FFF2-40B4-BE49-F238E27FC236}">
                  <a16:creationId xmlns:a16="http://schemas.microsoft.com/office/drawing/2014/main" id="{892CE1EB-F3D9-40FB-BA50-A878EEEF5E27}"/>
                </a:ext>
              </a:extLst>
            </p:cNvPr>
            <p:cNvSpPr txBox="1"/>
            <p:nvPr/>
          </p:nvSpPr>
          <p:spPr>
            <a:xfrm>
              <a:off x="157123" y="83729"/>
              <a:ext cx="3869649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COOPERATION</a:t>
              </a:r>
            </a:p>
          </p:txBody>
        </p:sp>
      </p:grpSp>
      <p:grpSp>
        <p:nvGrpSpPr>
          <p:cNvPr id="94" name="Grupa 93">
            <a:extLst>
              <a:ext uri="{FF2B5EF4-FFF2-40B4-BE49-F238E27FC236}">
                <a16:creationId xmlns:a16="http://schemas.microsoft.com/office/drawing/2014/main" id="{8C4E81D0-D153-4A6E-85B4-5496D43BAD5B}"/>
              </a:ext>
            </a:extLst>
          </p:cNvPr>
          <p:cNvGrpSpPr/>
          <p:nvPr/>
        </p:nvGrpSpPr>
        <p:grpSpPr>
          <a:xfrm>
            <a:off x="13381703" y="0"/>
            <a:ext cx="6096000" cy="6858000"/>
            <a:chOff x="6096000" y="0"/>
            <a:chExt cx="6096000" cy="6858000"/>
          </a:xfrm>
        </p:grpSpPr>
        <p:sp>
          <p:nvSpPr>
            <p:cNvPr id="95" name="Prostokąt 94">
              <a:extLst>
                <a:ext uri="{FF2B5EF4-FFF2-40B4-BE49-F238E27FC236}">
                  <a16:creationId xmlns:a16="http://schemas.microsoft.com/office/drawing/2014/main" id="{D9958FA0-E513-4EEC-978F-87128D76141B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CDF33100-A235-4E40-9904-0CB631CD6511}"/>
                </a:ext>
              </a:extLst>
            </p:cNvPr>
            <p:cNvGrpSpPr/>
            <p:nvPr/>
          </p:nvGrpSpPr>
          <p:grpSpPr>
            <a:xfrm>
              <a:off x="6096000" y="394631"/>
              <a:ext cx="691936" cy="920405"/>
              <a:chOff x="6096000" y="430661"/>
              <a:chExt cx="691936" cy="920405"/>
            </a:xfrm>
          </p:grpSpPr>
          <p:sp>
            <p:nvSpPr>
              <p:cNvPr id="98" name="Dowolny kształt: kształt 97">
                <a:extLst>
                  <a:ext uri="{FF2B5EF4-FFF2-40B4-BE49-F238E27FC236}">
                    <a16:creationId xmlns:a16="http://schemas.microsoft.com/office/drawing/2014/main" id="{837DC7B7-CEA2-49DA-B1E4-599C470D3422}"/>
                  </a:ext>
                </a:extLst>
              </p:cNvPr>
              <p:cNvSpPr/>
              <p:nvPr/>
            </p:nvSpPr>
            <p:spPr>
              <a:xfrm>
                <a:off x="6096000" y="430661"/>
                <a:ext cx="227342" cy="224054"/>
              </a:xfrm>
              <a:custGeom>
                <a:avLst/>
                <a:gdLst>
                  <a:gd name="connsiteX0" fmla="*/ 0 w 227342"/>
                  <a:gd name="connsiteY0" fmla="*/ 0 h 224054"/>
                  <a:gd name="connsiteX1" fmla="*/ 115315 w 227342"/>
                  <a:gd name="connsiteY1" fmla="*/ 0 h 224054"/>
                  <a:gd name="connsiteX2" fmla="*/ 227342 w 227342"/>
                  <a:gd name="connsiteY2" fmla="*/ 112027 h 224054"/>
                  <a:gd name="connsiteX3" fmla="*/ 227341 w 227342"/>
                  <a:gd name="connsiteY3" fmla="*/ 112027 h 224054"/>
                  <a:gd name="connsiteX4" fmla="*/ 115314 w 227342"/>
                  <a:gd name="connsiteY4" fmla="*/ 224054 h 224054"/>
                  <a:gd name="connsiteX5" fmla="*/ 0 w 227342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342" h="224054">
                    <a:moveTo>
                      <a:pt x="0" y="0"/>
                    </a:moveTo>
                    <a:lnTo>
                      <a:pt x="115315" y="0"/>
                    </a:lnTo>
                    <a:cubicBezTo>
                      <a:pt x="177186" y="0"/>
                      <a:pt x="227342" y="50156"/>
                      <a:pt x="227342" y="112027"/>
                    </a:cubicBezTo>
                    <a:lnTo>
                      <a:pt x="227341" y="112027"/>
                    </a:lnTo>
                    <a:cubicBezTo>
                      <a:pt x="227341" y="173898"/>
                      <a:pt x="177185" y="224054"/>
                      <a:pt x="115314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99" name="Dowolny kształt: kształt 98">
                <a:extLst>
                  <a:ext uri="{FF2B5EF4-FFF2-40B4-BE49-F238E27FC236}">
                    <a16:creationId xmlns:a16="http://schemas.microsoft.com/office/drawing/2014/main" id="{EBFF2F38-26F1-4F2A-BCA3-4D10D1E34429}"/>
                  </a:ext>
                </a:extLst>
              </p:cNvPr>
              <p:cNvSpPr/>
              <p:nvPr/>
            </p:nvSpPr>
            <p:spPr>
              <a:xfrm>
                <a:off x="6096000" y="778837"/>
                <a:ext cx="691936" cy="224054"/>
              </a:xfrm>
              <a:custGeom>
                <a:avLst/>
                <a:gdLst>
                  <a:gd name="connsiteX0" fmla="*/ 0 w 691936"/>
                  <a:gd name="connsiteY0" fmla="*/ 0 h 224054"/>
                  <a:gd name="connsiteX1" fmla="*/ 579909 w 691936"/>
                  <a:gd name="connsiteY1" fmla="*/ 0 h 224054"/>
                  <a:gd name="connsiteX2" fmla="*/ 691936 w 691936"/>
                  <a:gd name="connsiteY2" fmla="*/ 112027 h 224054"/>
                  <a:gd name="connsiteX3" fmla="*/ 691935 w 691936"/>
                  <a:gd name="connsiteY3" fmla="*/ 112027 h 224054"/>
                  <a:gd name="connsiteX4" fmla="*/ 579908 w 691936"/>
                  <a:gd name="connsiteY4" fmla="*/ 224054 h 224054"/>
                  <a:gd name="connsiteX5" fmla="*/ 0 w 691936"/>
                  <a:gd name="connsiteY5" fmla="*/ 224053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1936" h="224054">
                    <a:moveTo>
                      <a:pt x="0" y="0"/>
                    </a:moveTo>
                    <a:lnTo>
                      <a:pt x="579909" y="0"/>
                    </a:lnTo>
                    <a:cubicBezTo>
                      <a:pt x="641780" y="0"/>
                      <a:pt x="691936" y="50156"/>
                      <a:pt x="691936" y="112027"/>
                    </a:cubicBezTo>
                    <a:lnTo>
                      <a:pt x="691935" y="112027"/>
                    </a:lnTo>
                    <a:cubicBezTo>
                      <a:pt x="691935" y="173898"/>
                      <a:pt x="641779" y="224054"/>
                      <a:pt x="579908" y="224054"/>
                    </a:cubicBezTo>
                    <a:lnTo>
                      <a:pt x="0" y="224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00" name="Dowolny kształt: kształt 99">
                <a:extLst>
                  <a:ext uri="{FF2B5EF4-FFF2-40B4-BE49-F238E27FC236}">
                    <a16:creationId xmlns:a16="http://schemas.microsoft.com/office/drawing/2014/main" id="{49F42CDF-0CE2-42BC-A315-C742602B90DB}"/>
                  </a:ext>
                </a:extLst>
              </p:cNvPr>
              <p:cNvSpPr/>
              <p:nvPr/>
            </p:nvSpPr>
            <p:spPr>
              <a:xfrm>
                <a:off x="6096000" y="1127012"/>
                <a:ext cx="388113" cy="224054"/>
              </a:xfrm>
              <a:custGeom>
                <a:avLst/>
                <a:gdLst>
                  <a:gd name="connsiteX0" fmla="*/ 0 w 388113"/>
                  <a:gd name="connsiteY0" fmla="*/ 0 h 224054"/>
                  <a:gd name="connsiteX1" fmla="*/ 276086 w 388113"/>
                  <a:gd name="connsiteY1" fmla="*/ 0 h 224054"/>
                  <a:gd name="connsiteX2" fmla="*/ 388113 w 388113"/>
                  <a:gd name="connsiteY2" fmla="*/ 112027 h 224054"/>
                  <a:gd name="connsiteX3" fmla="*/ 388112 w 388113"/>
                  <a:gd name="connsiteY3" fmla="*/ 112027 h 224054"/>
                  <a:gd name="connsiteX4" fmla="*/ 276085 w 388113"/>
                  <a:gd name="connsiteY4" fmla="*/ 224054 h 224054"/>
                  <a:gd name="connsiteX5" fmla="*/ 0 w 388113"/>
                  <a:gd name="connsiteY5" fmla="*/ 224054 h 22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113" h="224054">
                    <a:moveTo>
                      <a:pt x="0" y="0"/>
                    </a:moveTo>
                    <a:lnTo>
                      <a:pt x="276086" y="0"/>
                    </a:lnTo>
                    <a:cubicBezTo>
                      <a:pt x="337957" y="0"/>
                      <a:pt x="388113" y="50156"/>
                      <a:pt x="388113" y="112027"/>
                    </a:cubicBezTo>
                    <a:lnTo>
                      <a:pt x="388112" y="112027"/>
                    </a:lnTo>
                    <a:cubicBezTo>
                      <a:pt x="388112" y="173898"/>
                      <a:pt x="337956" y="224054"/>
                      <a:pt x="276085" y="224054"/>
                    </a:cubicBezTo>
                    <a:lnTo>
                      <a:pt x="0" y="2240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</p:grpSp>
        <p:pic>
          <p:nvPicPr>
            <p:cNvPr id="97" name="Grafika 96">
              <a:extLst>
                <a:ext uri="{FF2B5EF4-FFF2-40B4-BE49-F238E27FC236}">
                  <a16:creationId xmlns:a16="http://schemas.microsoft.com/office/drawing/2014/main" id="{55EDDA43-564F-4A01-A391-DF884917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372349" y="494597"/>
              <a:ext cx="3543300" cy="720471"/>
            </a:xfrm>
            <a:prstGeom prst="rect">
              <a:avLst/>
            </a:prstGeom>
          </p:spPr>
        </p:pic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DEABDB7E-5D66-48FE-8BBC-273B58CB8BF3}"/>
              </a:ext>
            </a:extLst>
          </p:cNvPr>
          <p:cNvGrpSpPr/>
          <p:nvPr/>
        </p:nvGrpSpPr>
        <p:grpSpPr>
          <a:xfrm>
            <a:off x="13686806" y="1784514"/>
            <a:ext cx="1687922" cy="836148"/>
            <a:chOff x="6401103" y="2152650"/>
            <a:chExt cx="1687922" cy="836148"/>
          </a:xfrm>
        </p:grpSpPr>
        <p:sp>
          <p:nvSpPr>
            <p:cNvPr id="127" name="Prostokąt: zaokrąglone rogi 126">
              <a:extLst>
                <a:ext uri="{FF2B5EF4-FFF2-40B4-BE49-F238E27FC236}">
                  <a16:creationId xmlns:a16="http://schemas.microsoft.com/office/drawing/2014/main" id="{282308F5-69E6-4665-830B-1DD1FBAC2CDA}"/>
                </a:ext>
              </a:extLst>
            </p:cNvPr>
            <p:cNvSpPr/>
            <p:nvPr/>
          </p:nvSpPr>
          <p:spPr>
            <a:xfrm>
              <a:off x="6401103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28" name="Picture 2" descr="gig">
              <a:extLst>
                <a:ext uri="{FF2B5EF4-FFF2-40B4-BE49-F238E27FC236}">
                  <a16:creationId xmlns:a16="http://schemas.microsoft.com/office/drawing/2014/main" id="{B0A53DFC-4458-43D4-A429-704FC065C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538" y="2258746"/>
              <a:ext cx="703050" cy="62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upa 128">
            <a:extLst>
              <a:ext uri="{FF2B5EF4-FFF2-40B4-BE49-F238E27FC236}">
                <a16:creationId xmlns:a16="http://schemas.microsoft.com/office/drawing/2014/main" id="{0B03BF53-CFE3-439E-BA28-E4EF266BC74F}"/>
              </a:ext>
            </a:extLst>
          </p:cNvPr>
          <p:cNvGrpSpPr/>
          <p:nvPr/>
        </p:nvGrpSpPr>
        <p:grpSpPr>
          <a:xfrm>
            <a:off x="13686806" y="2808351"/>
            <a:ext cx="1687922" cy="836148"/>
            <a:chOff x="6401103" y="3176487"/>
            <a:chExt cx="1687922" cy="836148"/>
          </a:xfrm>
        </p:grpSpPr>
        <p:sp>
          <p:nvSpPr>
            <p:cNvPr id="130" name="Prostokąt: zaokrąglone rogi 129">
              <a:extLst>
                <a:ext uri="{FF2B5EF4-FFF2-40B4-BE49-F238E27FC236}">
                  <a16:creationId xmlns:a16="http://schemas.microsoft.com/office/drawing/2014/main" id="{0EEA099B-5B3A-4855-A12F-1F4193F26CB1}"/>
                </a:ext>
              </a:extLst>
            </p:cNvPr>
            <p:cNvSpPr/>
            <p:nvPr/>
          </p:nvSpPr>
          <p:spPr>
            <a:xfrm>
              <a:off x="6401103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31" name="Picture 8" descr="gig">
              <a:extLst>
                <a:ext uri="{FF2B5EF4-FFF2-40B4-BE49-F238E27FC236}">
                  <a16:creationId xmlns:a16="http://schemas.microsoft.com/office/drawing/2014/main" id="{BD66EFCF-502F-447E-9EB6-3F8A8F89E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99" b="10299"/>
            <a:stretch/>
          </p:blipFill>
          <p:spPr bwMode="auto">
            <a:xfrm>
              <a:off x="6676483" y="3262598"/>
              <a:ext cx="1137162" cy="66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" name="Grupa 131">
            <a:extLst>
              <a:ext uri="{FF2B5EF4-FFF2-40B4-BE49-F238E27FC236}">
                <a16:creationId xmlns:a16="http://schemas.microsoft.com/office/drawing/2014/main" id="{0E337634-6F29-4BA1-91CF-41B03CEF7864}"/>
              </a:ext>
            </a:extLst>
          </p:cNvPr>
          <p:cNvGrpSpPr/>
          <p:nvPr/>
        </p:nvGrpSpPr>
        <p:grpSpPr>
          <a:xfrm>
            <a:off x="13686806" y="3832188"/>
            <a:ext cx="1687922" cy="836148"/>
            <a:chOff x="6401103" y="4200324"/>
            <a:chExt cx="1687922" cy="836148"/>
          </a:xfrm>
        </p:grpSpPr>
        <p:sp>
          <p:nvSpPr>
            <p:cNvPr id="133" name="Prostokąt: zaokrąglone rogi 132">
              <a:extLst>
                <a:ext uri="{FF2B5EF4-FFF2-40B4-BE49-F238E27FC236}">
                  <a16:creationId xmlns:a16="http://schemas.microsoft.com/office/drawing/2014/main" id="{2EE1774E-768E-4F9D-B29D-3E2827CCD17C}"/>
                </a:ext>
              </a:extLst>
            </p:cNvPr>
            <p:cNvSpPr/>
            <p:nvPr/>
          </p:nvSpPr>
          <p:spPr>
            <a:xfrm>
              <a:off x="6401103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34" name="Picture 14" descr="gig">
              <a:extLst>
                <a:ext uri="{FF2B5EF4-FFF2-40B4-BE49-F238E27FC236}">
                  <a16:creationId xmlns:a16="http://schemas.microsoft.com/office/drawing/2014/main" id="{EF0B326C-9494-47DB-8F2D-278282D186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370" y="4422373"/>
              <a:ext cx="1467386" cy="39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8ED6C430-0769-4474-BD09-C8A74347627F}"/>
              </a:ext>
            </a:extLst>
          </p:cNvPr>
          <p:cNvGrpSpPr/>
          <p:nvPr/>
        </p:nvGrpSpPr>
        <p:grpSpPr>
          <a:xfrm>
            <a:off x="15585742" y="1784514"/>
            <a:ext cx="1687922" cy="836148"/>
            <a:chOff x="8300039" y="2152650"/>
            <a:chExt cx="1687922" cy="836148"/>
          </a:xfrm>
        </p:grpSpPr>
        <p:sp>
          <p:nvSpPr>
            <p:cNvPr id="136" name="Prostokąt: zaokrąglone rogi 135">
              <a:extLst>
                <a:ext uri="{FF2B5EF4-FFF2-40B4-BE49-F238E27FC236}">
                  <a16:creationId xmlns:a16="http://schemas.microsoft.com/office/drawing/2014/main" id="{7B310B91-B4B9-4C3C-8261-810E13416A4C}"/>
                </a:ext>
              </a:extLst>
            </p:cNvPr>
            <p:cNvSpPr/>
            <p:nvPr/>
          </p:nvSpPr>
          <p:spPr>
            <a:xfrm>
              <a:off x="8300039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37" name="Picture 4" descr="gig">
              <a:extLst>
                <a:ext uri="{FF2B5EF4-FFF2-40B4-BE49-F238E27FC236}">
                  <a16:creationId xmlns:a16="http://schemas.microsoft.com/office/drawing/2014/main" id="{EC44F46D-3655-41E1-A555-6C99F78DB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5" b="23905"/>
            <a:stretch/>
          </p:blipFill>
          <p:spPr bwMode="auto">
            <a:xfrm>
              <a:off x="8383505" y="2404236"/>
              <a:ext cx="1520989" cy="33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upa 137">
            <a:extLst>
              <a:ext uri="{FF2B5EF4-FFF2-40B4-BE49-F238E27FC236}">
                <a16:creationId xmlns:a16="http://schemas.microsoft.com/office/drawing/2014/main" id="{79F37F2B-D3E8-4D09-9F86-2195E4DC2B31}"/>
              </a:ext>
            </a:extLst>
          </p:cNvPr>
          <p:cNvGrpSpPr/>
          <p:nvPr/>
        </p:nvGrpSpPr>
        <p:grpSpPr>
          <a:xfrm>
            <a:off x="15585742" y="2808351"/>
            <a:ext cx="1687922" cy="836148"/>
            <a:chOff x="8300039" y="3176487"/>
            <a:chExt cx="1687922" cy="836148"/>
          </a:xfrm>
        </p:grpSpPr>
        <p:sp>
          <p:nvSpPr>
            <p:cNvPr id="139" name="Prostokąt: zaokrąglone rogi 138">
              <a:extLst>
                <a:ext uri="{FF2B5EF4-FFF2-40B4-BE49-F238E27FC236}">
                  <a16:creationId xmlns:a16="http://schemas.microsoft.com/office/drawing/2014/main" id="{A377D0C5-9EDB-40BB-A00B-835EC1ABB8F4}"/>
                </a:ext>
              </a:extLst>
            </p:cNvPr>
            <p:cNvSpPr/>
            <p:nvPr/>
          </p:nvSpPr>
          <p:spPr>
            <a:xfrm>
              <a:off x="8300039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0" name="Picture 12" descr="gig">
              <a:extLst>
                <a:ext uri="{FF2B5EF4-FFF2-40B4-BE49-F238E27FC236}">
                  <a16:creationId xmlns:a16="http://schemas.microsoft.com/office/drawing/2014/main" id="{0FDD41F0-45B9-4BD7-BA9E-A59B0C4B0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0956" y="3247948"/>
              <a:ext cx="366087" cy="693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" name="Grupa 140">
            <a:extLst>
              <a:ext uri="{FF2B5EF4-FFF2-40B4-BE49-F238E27FC236}">
                <a16:creationId xmlns:a16="http://schemas.microsoft.com/office/drawing/2014/main" id="{EEFB2874-4A1C-41D8-A985-D3E31C4247AB}"/>
              </a:ext>
            </a:extLst>
          </p:cNvPr>
          <p:cNvGrpSpPr/>
          <p:nvPr/>
        </p:nvGrpSpPr>
        <p:grpSpPr>
          <a:xfrm>
            <a:off x="15585742" y="3832188"/>
            <a:ext cx="1687922" cy="836148"/>
            <a:chOff x="8300039" y="4200324"/>
            <a:chExt cx="1687922" cy="836148"/>
          </a:xfrm>
        </p:grpSpPr>
        <p:sp>
          <p:nvSpPr>
            <p:cNvPr id="142" name="Prostokąt: zaokrąglone rogi 141">
              <a:extLst>
                <a:ext uri="{FF2B5EF4-FFF2-40B4-BE49-F238E27FC236}">
                  <a16:creationId xmlns:a16="http://schemas.microsoft.com/office/drawing/2014/main" id="{DC743D3B-4200-493C-9ADA-61F9DF439F8A}"/>
                </a:ext>
              </a:extLst>
            </p:cNvPr>
            <p:cNvSpPr/>
            <p:nvPr/>
          </p:nvSpPr>
          <p:spPr>
            <a:xfrm>
              <a:off x="8300039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3" name="Picture 16" descr="gig">
              <a:extLst>
                <a:ext uri="{FF2B5EF4-FFF2-40B4-BE49-F238E27FC236}">
                  <a16:creationId xmlns:a16="http://schemas.microsoft.com/office/drawing/2014/main" id="{E50B05E7-3A78-4881-8988-BE744ED77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4778" y="4335326"/>
              <a:ext cx="1058443" cy="56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" name="Grupa 143">
            <a:extLst>
              <a:ext uri="{FF2B5EF4-FFF2-40B4-BE49-F238E27FC236}">
                <a16:creationId xmlns:a16="http://schemas.microsoft.com/office/drawing/2014/main" id="{7F8CF6F8-E6D4-47DC-BD48-85B53881F14E}"/>
              </a:ext>
            </a:extLst>
          </p:cNvPr>
          <p:cNvGrpSpPr/>
          <p:nvPr/>
        </p:nvGrpSpPr>
        <p:grpSpPr>
          <a:xfrm>
            <a:off x="17484679" y="1784514"/>
            <a:ext cx="1687922" cy="836148"/>
            <a:chOff x="10198976" y="2152650"/>
            <a:chExt cx="1687922" cy="836148"/>
          </a:xfrm>
        </p:grpSpPr>
        <p:sp>
          <p:nvSpPr>
            <p:cNvPr id="145" name="Prostokąt: zaokrąglone rogi 144">
              <a:extLst>
                <a:ext uri="{FF2B5EF4-FFF2-40B4-BE49-F238E27FC236}">
                  <a16:creationId xmlns:a16="http://schemas.microsoft.com/office/drawing/2014/main" id="{A029719B-5C28-4F1C-84EA-D4BFF4046557}"/>
                </a:ext>
              </a:extLst>
            </p:cNvPr>
            <p:cNvSpPr/>
            <p:nvPr/>
          </p:nvSpPr>
          <p:spPr>
            <a:xfrm>
              <a:off x="10198976" y="215265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6" name="Picture 6" descr="gig">
              <a:extLst>
                <a:ext uri="{FF2B5EF4-FFF2-40B4-BE49-F238E27FC236}">
                  <a16:creationId xmlns:a16="http://schemas.microsoft.com/office/drawing/2014/main" id="{6BBA3731-7E7C-421A-B224-CBF459DF0E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81" b="18881"/>
            <a:stretch/>
          </p:blipFill>
          <p:spPr bwMode="auto">
            <a:xfrm>
              <a:off x="10357080" y="2277551"/>
              <a:ext cx="1371714" cy="586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Grupa 146">
            <a:extLst>
              <a:ext uri="{FF2B5EF4-FFF2-40B4-BE49-F238E27FC236}">
                <a16:creationId xmlns:a16="http://schemas.microsoft.com/office/drawing/2014/main" id="{5AE4A596-3410-4E7E-B7FA-E7AF230F7417}"/>
              </a:ext>
            </a:extLst>
          </p:cNvPr>
          <p:cNvGrpSpPr/>
          <p:nvPr/>
        </p:nvGrpSpPr>
        <p:grpSpPr>
          <a:xfrm>
            <a:off x="17484679" y="2808351"/>
            <a:ext cx="1687922" cy="836148"/>
            <a:chOff x="10198976" y="3176487"/>
            <a:chExt cx="1687922" cy="836148"/>
          </a:xfrm>
        </p:grpSpPr>
        <p:sp>
          <p:nvSpPr>
            <p:cNvPr id="148" name="Prostokąt: zaokrąglone rogi 147">
              <a:extLst>
                <a:ext uri="{FF2B5EF4-FFF2-40B4-BE49-F238E27FC236}">
                  <a16:creationId xmlns:a16="http://schemas.microsoft.com/office/drawing/2014/main" id="{7A81EC57-9F0C-4570-B812-FE0256BFAC00}"/>
                </a:ext>
              </a:extLst>
            </p:cNvPr>
            <p:cNvSpPr/>
            <p:nvPr/>
          </p:nvSpPr>
          <p:spPr>
            <a:xfrm>
              <a:off x="10198976" y="3176487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49" name="Picture 10" descr="gig">
              <a:extLst>
                <a:ext uri="{FF2B5EF4-FFF2-40B4-BE49-F238E27FC236}">
                  <a16:creationId xmlns:a16="http://schemas.microsoft.com/office/drawing/2014/main" id="{48E2ED12-13B5-4B29-96BB-A12D1B0B9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511" y="3241089"/>
              <a:ext cx="684853" cy="70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" name="Grupa 149">
            <a:extLst>
              <a:ext uri="{FF2B5EF4-FFF2-40B4-BE49-F238E27FC236}">
                <a16:creationId xmlns:a16="http://schemas.microsoft.com/office/drawing/2014/main" id="{FE96BEC2-8155-4B75-8A09-D012EBC01F8E}"/>
              </a:ext>
            </a:extLst>
          </p:cNvPr>
          <p:cNvGrpSpPr/>
          <p:nvPr/>
        </p:nvGrpSpPr>
        <p:grpSpPr>
          <a:xfrm>
            <a:off x="17484679" y="3832188"/>
            <a:ext cx="1687922" cy="836148"/>
            <a:chOff x="10198976" y="4200324"/>
            <a:chExt cx="1687922" cy="836148"/>
          </a:xfrm>
        </p:grpSpPr>
        <p:sp>
          <p:nvSpPr>
            <p:cNvPr id="151" name="Prostokąt: zaokrąglone rogi 150">
              <a:extLst>
                <a:ext uri="{FF2B5EF4-FFF2-40B4-BE49-F238E27FC236}">
                  <a16:creationId xmlns:a16="http://schemas.microsoft.com/office/drawing/2014/main" id="{B0E48C58-FFC2-468D-8414-25FE4F364F38}"/>
                </a:ext>
              </a:extLst>
            </p:cNvPr>
            <p:cNvSpPr/>
            <p:nvPr/>
          </p:nvSpPr>
          <p:spPr>
            <a:xfrm>
              <a:off x="10198976" y="4200324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52" name="Picture 18" descr="gig">
              <a:extLst>
                <a:ext uri="{FF2B5EF4-FFF2-40B4-BE49-F238E27FC236}">
                  <a16:creationId xmlns:a16="http://schemas.microsoft.com/office/drawing/2014/main" id="{919C1924-EBAB-40C7-AB51-75E9C0747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0488" y="4278362"/>
              <a:ext cx="924898" cy="68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" name="Grupa 152">
            <a:extLst>
              <a:ext uri="{FF2B5EF4-FFF2-40B4-BE49-F238E27FC236}">
                <a16:creationId xmlns:a16="http://schemas.microsoft.com/office/drawing/2014/main" id="{50853376-83D8-4B18-AA2E-E86DE9ADAFE8}"/>
              </a:ext>
            </a:extLst>
          </p:cNvPr>
          <p:cNvGrpSpPr/>
          <p:nvPr/>
        </p:nvGrpSpPr>
        <p:grpSpPr>
          <a:xfrm>
            <a:off x="14636274" y="4856024"/>
            <a:ext cx="1687922" cy="836148"/>
            <a:chOff x="7404220" y="5224160"/>
            <a:chExt cx="1687922" cy="836148"/>
          </a:xfrm>
        </p:grpSpPr>
        <p:sp>
          <p:nvSpPr>
            <p:cNvPr id="154" name="Prostokąt: zaokrąglone rogi 153">
              <a:extLst>
                <a:ext uri="{FF2B5EF4-FFF2-40B4-BE49-F238E27FC236}">
                  <a16:creationId xmlns:a16="http://schemas.microsoft.com/office/drawing/2014/main" id="{C2FD6925-F9A6-43AA-9AA3-36AB481D08C9}"/>
                </a:ext>
              </a:extLst>
            </p:cNvPr>
            <p:cNvSpPr/>
            <p:nvPr/>
          </p:nvSpPr>
          <p:spPr>
            <a:xfrm>
              <a:off x="7404220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55" name="Picture 20" descr="gig">
              <a:extLst>
                <a:ext uri="{FF2B5EF4-FFF2-40B4-BE49-F238E27FC236}">
                  <a16:creationId xmlns:a16="http://schemas.microsoft.com/office/drawing/2014/main" id="{DA148CE5-74ED-4469-B82F-6C5AE8B28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62" b="26062"/>
            <a:stretch/>
          </p:blipFill>
          <p:spPr bwMode="auto">
            <a:xfrm>
              <a:off x="7541679" y="5450920"/>
              <a:ext cx="1413005" cy="38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" name="Grupa 155">
            <a:extLst>
              <a:ext uri="{FF2B5EF4-FFF2-40B4-BE49-F238E27FC236}">
                <a16:creationId xmlns:a16="http://schemas.microsoft.com/office/drawing/2014/main" id="{EFD05893-AF13-4356-9AE1-5A5F4AC937BE}"/>
              </a:ext>
            </a:extLst>
          </p:cNvPr>
          <p:cNvGrpSpPr/>
          <p:nvPr/>
        </p:nvGrpSpPr>
        <p:grpSpPr>
          <a:xfrm>
            <a:off x="16535210" y="4856024"/>
            <a:ext cx="1687922" cy="836148"/>
            <a:chOff x="9197645" y="5224160"/>
            <a:chExt cx="1687922" cy="836148"/>
          </a:xfrm>
        </p:grpSpPr>
        <p:sp>
          <p:nvSpPr>
            <p:cNvPr id="157" name="Prostokąt: zaokrąglone rogi 156">
              <a:extLst>
                <a:ext uri="{FF2B5EF4-FFF2-40B4-BE49-F238E27FC236}">
                  <a16:creationId xmlns:a16="http://schemas.microsoft.com/office/drawing/2014/main" id="{29FDA9BA-C0A5-401E-883E-DCA072FCA400}"/>
                </a:ext>
              </a:extLst>
            </p:cNvPr>
            <p:cNvSpPr/>
            <p:nvPr/>
          </p:nvSpPr>
          <p:spPr>
            <a:xfrm>
              <a:off x="9197645" y="5224160"/>
              <a:ext cx="1687922" cy="8361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>
                  <a:alpha val="50000"/>
                </a:schemeClr>
              </a:solidFill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58" name="Picture 22" descr="gig">
              <a:extLst>
                <a:ext uri="{FF2B5EF4-FFF2-40B4-BE49-F238E27FC236}">
                  <a16:creationId xmlns:a16="http://schemas.microsoft.com/office/drawing/2014/main" id="{7B7B1442-B6CE-48F5-83D0-0F71F451D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3" b="4163"/>
            <a:stretch/>
          </p:blipFill>
          <p:spPr bwMode="auto">
            <a:xfrm>
              <a:off x="9551937" y="5259347"/>
              <a:ext cx="979337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9" name="Grupa 158">
            <a:extLst>
              <a:ext uri="{FF2B5EF4-FFF2-40B4-BE49-F238E27FC236}">
                <a16:creationId xmlns:a16="http://schemas.microsoft.com/office/drawing/2014/main" id="{D0CA331B-8C33-472F-97C2-F4D051B71EC0}"/>
              </a:ext>
            </a:extLst>
          </p:cNvPr>
          <p:cNvGrpSpPr/>
          <p:nvPr/>
        </p:nvGrpSpPr>
        <p:grpSpPr>
          <a:xfrm>
            <a:off x="18759881" y="5542965"/>
            <a:ext cx="1306387" cy="920404"/>
            <a:chOff x="4292241" y="5283955"/>
            <a:chExt cx="2873684" cy="1301168"/>
          </a:xfrm>
          <a:effectLst/>
        </p:grpSpPr>
        <p:sp>
          <p:nvSpPr>
            <p:cNvPr id="160" name="Prostokąt: zaokrąglone rogi 159">
              <a:extLst>
                <a:ext uri="{FF2B5EF4-FFF2-40B4-BE49-F238E27FC236}">
                  <a16:creationId xmlns:a16="http://schemas.microsoft.com/office/drawing/2014/main" id="{33D0682F-9169-4637-AE2E-A21C0DF4EE0B}"/>
                </a:ext>
              </a:extLst>
            </p:cNvPr>
            <p:cNvSpPr/>
            <p:nvPr/>
          </p:nvSpPr>
          <p:spPr>
            <a:xfrm>
              <a:off x="4909809" y="5283955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61" name="Prostokąt: zaokrąglone rogi 160">
              <a:extLst>
                <a:ext uri="{FF2B5EF4-FFF2-40B4-BE49-F238E27FC236}">
                  <a16:creationId xmlns:a16="http://schemas.microsoft.com/office/drawing/2014/main" id="{04A2857F-AD5E-4CA5-9FC8-00299D14F361}"/>
                </a:ext>
              </a:extLst>
            </p:cNvPr>
            <p:cNvSpPr/>
            <p:nvPr/>
          </p:nvSpPr>
          <p:spPr>
            <a:xfrm>
              <a:off x="4292241" y="5773967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62" name="Prostokąt: zaokrąglone rogi 161">
              <a:extLst>
                <a:ext uri="{FF2B5EF4-FFF2-40B4-BE49-F238E27FC236}">
                  <a16:creationId xmlns:a16="http://schemas.microsoft.com/office/drawing/2014/main" id="{0925D6CE-A338-4EFC-8F72-7C3DC364AC79}"/>
                </a:ext>
              </a:extLst>
            </p:cNvPr>
            <p:cNvSpPr/>
            <p:nvPr/>
          </p:nvSpPr>
          <p:spPr>
            <a:xfrm>
              <a:off x="5143775" y="6268381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174" name="Prostokąt 173">
            <a:extLst>
              <a:ext uri="{FF2B5EF4-FFF2-40B4-BE49-F238E27FC236}">
                <a16:creationId xmlns:a16="http://schemas.microsoft.com/office/drawing/2014/main" id="{79BF7855-0766-4438-AC23-92C4F5686BEC}"/>
              </a:ext>
            </a:extLst>
          </p:cNvPr>
          <p:cNvSpPr/>
          <p:nvPr/>
        </p:nvSpPr>
        <p:spPr>
          <a:xfrm>
            <a:off x="-7900317" y="0"/>
            <a:ext cx="6093477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13" name="Grupa 112">
            <a:extLst>
              <a:ext uri="{FF2B5EF4-FFF2-40B4-BE49-F238E27FC236}">
                <a16:creationId xmlns:a16="http://schemas.microsoft.com/office/drawing/2014/main" id="{3D21BDEA-779F-4FB4-819E-59BBDCE56802}"/>
              </a:ext>
            </a:extLst>
          </p:cNvPr>
          <p:cNvGrpSpPr/>
          <p:nvPr/>
        </p:nvGrpSpPr>
        <p:grpSpPr>
          <a:xfrm>
            <a:off x="0" y="-11"/>
            <a:ext cx="7296066" cy="742807"/>
            <a:chOff x="0" y="-11"/>
            <a:chExt cx="7296066" cy="742807"/>
          </a:xfrm>
        </p:grpSpPr>
        <p:sp>
          <p:nvSpPr>
            <p:cNvPr id="114" name="Prostokąt: jeden zaokrąglony róg 113">
              <a:extLst>
                <a:ext uri="{FF2B5EF4-FFF2-40B4-BE49-F238E27FC236}">
                  <a16:creationId xmlns:a16="http://schemas.microsoft.com/office/drawing/2014/main" id="{6854C821-B9A3-485A-94D3-1FB0E12589FA}"/>
                </a:ext>
              </a:extLst>
            </p:cNvPr>
            <p:cNvSpPr/>
            <p:nvPr/>
          </p:nvSpPr>
          <p:spPr>
            <a:xfrm flipV="1">
              <a:off x="0" y="-11"/>
              <a:ext cx="729606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Prostokąt: jeden zaokrąglony róg 114">
              <a:extLst>
                <a:ext uri="{FF2B5EF4-FFF2-40B4-BE49-F238E27FC236}">
                  <a16:creationId xmlns:a16="http://schemas.microsoft.com/office/drawing/2014/main" id="{BA216BC0-AD19-4B15-9153-40E2F1021C29}"/>
                </a:ext>
              </a:extLst>
            </p:cNvPr>
            <p:cNvSpPr/>
            <p:nvPr/>
          </p:nvSpPr>
          <p:spPr>
            <a:xfrm flipV="1">
              <a:off x="0" y="0"/>
              <a:ext cx="72009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6" name="pole tekstowe 115">
              <a:extLst>
                <a:ext uri="{FF2B5EF4-FFF2-40B4-BE49-F238E27FC236}">
                  <a16:creationId xmlns:a16="http://schemas.microsoft.com/office/drawing/2014/main" id="{A6DCBD5C-BA38-449F-9985-CEFFD5F26AF6}"/>
                </a:ext>
              </a:extLst>
            </p:cNvPr>
            <p:cNvSpPr txBox="1"/>
            <p:nvPr/>
          </p:nvSpPr>
          <p:spPr>
            <a:xfrm>
              <a:off x="157123" y="83729"/>
              <a:ext cx="647773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RESPONSIBLE BUSINESS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90636434-84FA-4F43-B29F-854FB51FFAB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5926"/>
          <a:stretch/>
        </p:blipFill>
        <p:spPr>
          <a:xfrm rot="21224306">
            <a:off x="5708160" y="2044024"/>
            <a:ext cx="3622670" cy="2208429"/>
          </a:xfrm>
          <a:prstGeom prst="roundRect">
            <a:avLst>
              <a:gd name="adj" fmla="val 2865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2B54CE0-B0B2-45DA-8D72-2634DC27A0F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2970"/>
          <a:stretch/>
        </p:blipFill>
        <p:spPr>
          <a:xfrm>
            <a:off x="5791898" y="3773649"/>
            <a:ext cx="6095998" cy="2443282"/>
          </a:xfrm>
          <a:prstGeom prst="roundRect">
            <a:avLst>
              <a:gd name="adj" fmla="val 2633"/>
            </a:avLst>
          </a:prstGeom>
          <a:ln w="76200">
            <a:solidFill>
              <a:schemeClr val="bg1"/>
            </a:solidFill>
            <a:miter lim="800000"/>
          </a:ln>
        </p:spPr>
      </p:pic>
      <p:grpSp>
        <p:nvGrpSpPr>
          <p:cNvPr id="79" name="Grupa 78">
            <a:extLst>
              <a:ext uri="{FF2B5EF4-FFF2-40B4-BE49-F238E27FC236}">
                <a16:creationId xmlns:a16="http://schemas.microsoft.com/office/drawing/2014/main" id="{EB47D83E-F68C-4641-A032-5CA40B973423}"/>
              </a:ext>
            </a:extLst>
          </p:cNvPr>
          <p:cNvGrpSpPr/>
          <p:nvPr/>
        </p:nvGrpSpPr>
        <p:grpSpPr>
          <a:xfrm>
            <a:off x="0" y="7501813"/>
            <a:ext cx="6096000" cy="3907658"/>
            <a:chOff x="0" y="2152650"/>
            <a:chExt cx="6096000" cy="3907658"/>
          </a:xfrm>
        </p:grpSpPr>
        <p:sp>
          <p:nvSpPr>
            <p:cNvPr id="80" name="Prostokąt 79">
              <a:extLst>
                <a:ext uri="{FF2B5EF4-FFF2-40B4-BE49-F238E27FC236}">
                  <a16:creationId xmlns:a16="http://schemas.microsoft.com/office/drawing/2014/main" id="{9BF657BB-CB6E-4D84-9711-816098FD0DA7}"/>
                </a:ext>
              </a:extLst>
            </p:cNvPr>
            <p:cNvSpPr/>
            <p:nvPr/>
          </p:nvSpPr>
          <p:spPr>
            <a:xfrm>
              <a:off x="0" y="2152650"/>
              <a:ext cx="6096000" cy="3907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9EB28153-1DB9-498C-BDA9-51DB19C6B633}"/>
                </a:ext>
              </a:extLst>
            </p:cNvPr>
            <p:cNvSpPr txBox="1"/>
            <p:nvPr/>
          </p:nvSpPr>
          <p:spPr>
            <a:xfrm>
              <a:off x="464776" y="3385052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Inter" panose="020B0502030000000004" pitchFamily="34" charset="0"/>
                </a:rPr>
                <a:t>We are active in organizations of explosives manufacturers.</a:t>
              </a:r>
            </a:p>
          </p:txBody>
        </p:sp>
        <p:cxnSp>
          <p:nvCxnSpPr>
            <p:cNvPr id="82" name="Łącznik prosty 81">
              <a:extLst>
                <a:ext uri="{FF2B5EF4-FFF2-40B4-BE49-F238E27FC236}">
                  <a16:creationId xmlns:a16="http://schemas.microsoft.com/office/drawing/2014/main" id="{4DBEC67E-0055-47BC-BF78-7DC70975463C}"/>
                </a:ext>
              </a:extLst>
            </p:cNvPr>
            <p:cNvCxnSpPr>
              <a:cxnSpLocks/>
            </p:cNvCxnSpPr>
            <p:nvPr/>
          </p:nvCxnSpPr>
          <p:spPr>
            <a:xfrm>
              <a:off x="464776" y="4111579"/>
              <a:ext cx="4488224" cy="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30E20F95-5909-4E35-B679-56C9E8DC4537}"/>
                </a:ext>
              </a:extLst>
            </p:cNvPr>
            <p:cNvSpPr txBox="1"/>
            <p:nvPr/>
          </p:nvSpPr>
          <p:spPr>
            <a:xfrm>
              <a:off x="464776" y="4271106"/>
              <a:ext cx="5166448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Inter" panose="020B0502030000000004" pitchFamily="34" charset="0"/>
                </a:rPr>
                <a:t>We also cooperate with technical universities and research institutes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106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DFD9E8-B397-4AC0-A4A8-3060C6869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113" y="-300877"/>
            <a:ext cx="13261780" cy="7459754"/>
          </a:xfrm>
          <a:prstGeom prst="rect">
            <a:avLst/>
          </a:prstGeom>
        </p:spPr>
      </p:pic>
      <p:sp>
        <p:nvSpPr>
          <p:cNvPr id="46" name="Prostokąt 45">
            <a:extLst>
              <a:ext uri="{FF2B5EF4-FFF2-40B4-BE49-F238E27FC236}">
                <a16:creationId xmlns:a16="http://schemas.microsoft.com/office/drawing/2014/main" id="{EF318DAD-5AAF-44DC-AE86-A94EB5FE30DE}"/>
              </a:ext>
            </a:extLst>
          </p:cNvPr>
          <p:cNvSpPr/>
          <p:nvPr/>
        </p:nvSpPr>
        <p:spPr>
          <a:xfrm>
            <a:off x="1" y="0"/>
            <a:ext cx="5849256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92" name="Grupa 91">
            <a:extLst>
              <a:ext uri="{FF2B5EF4-FFF2-40B4-BE49-F238E27FC236}">
                <a16:creationId xmlns:a16="http://schemas.microsoft.com/office/drawing/2014/main" id="{87838D44-AA5C-4163-A262-2204FBDEE68C}"/>
              </a:ext>
            </a:extLst>
          </p:cNvPr>
          <p:cNvGrpSpPr/>
          <p:nvPr/>
        </p:nvGrpSpPr>
        <p:grpSpPr>
          <a:xfrm>
            <a:off x="487471" y="242194"/>
            <a:ext cx="5107483" cy="900000"/>
            <a:chOff x="6647443" y="602474"/>
            <a:chExt cx="5107483" cy="900000"/>
          </a:xfrm>
        </p:grpSpPr>
        <p:pic>
          <p:nvPicPr>
            <p:cNvPr id="93" name="Grafika 92">
              <a:extLst>
                <a:ext uri="{FF2B5EF4-FFF2-40B4-BE49-F238E27FC236}">
                  <a16:creationId xmlns:a16="http://schemas.microsoft.com/office/drawing/2014/main" id="{9182B694-483B-478D-B00F-C6725C7E3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7443" y="602474"/>
              <a:ext cx="900000" cy="900000"/>
            </a:xfrm>
            <a:prstGeom prst="rect">
              <a:avLst/>
            </a:prstGeom>
          </p:spPr>
        </p:pic>
        <p:grpSp>
          <p:nvGrpSpPr>
            <p:cNvPr id="94" name="Grupa 93">
              <a:extLst>
                <a:ext uri="{FF2B5EF4-FFF2-40B4-BE49-F238E27FC236}">
                  <a16:creationId xmlns:a16="http://schemas.microsoft.com/office/drawing/2014/main" id="{0AC41489-11E8-48AC-9D68-058524C81C47}"/>
                </a:ext>
              </a:extLst>
            </p:cNvPr>
            <p:cNvGrpSpPr/>
            <p:nvPr/>
          </p:nvGrpSpPr>
          <p:grpSpPr>
            <a:xfrm>
              <a:off x="7692586" y="740043"/>
              <a:ext cx="4062340" cy="624862"/>
              <a:chOff x="7692586" y="725584"/>
              <a:chExt cx="4062340" cy="624862"/>
            </a:xfrm>
          </p:grpSpPr>
          <p:sp>
            <p:nvSpPr>
              <p:cNvPr id="95" name="pole tekstowe 94">
                <a:extLst>
                  <a:ext uri="{FF2B5EF4-FFF2-40B4-BE49-F238E27FC236}">
                    <a16:creationId xmlns:a16="http://schemas.microsoft.com/office/drawing/2014/main" id="{ABA9F01D-8635-4013-8CF3-F884E8B73230}"/>
                  </a:ext>
                </a:extLst>
              </p:cNvPr>
              <p:cNvSpPr txBox="1"/>
              <p:nvPr/>
            </p:nvSpPr>
            <p:spPr>
              <a:xfrm>
                <a:off x="7692586" y="725584"/>
                <a:ext cx="15821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EXPERIENCE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776E1D1C-3AE8-447C-9A50-B5E272388EFF}"/>
                  </a:ext>
                </a:extLst>
              </p:cNvPr>
              <p:cNvSpPr txBox="1"/>
              <p:nvPr/>
            </p:nvSpPr>
            <p:spPr>
              <a:xfrm>
                <a:off x="7692586" y="1104225"/>
                <a:ext cx="4062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Our history dates back to 1871</a:t>
                </a:r>
                <a:endParaRPr lang="pl-PL" sz="4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D335F43E-F77B-4FAA-BD0A-34D5EF867462}"/>
              </a:ext>
            </a:extLst>
          </p:cNvPr>
          <p:cNvGrpSpPr/>
          <p:nvPr/>
        </p:nvGrpSpPr>
        <p:grpSpPr>
          <a:xfrm>
            <a:off x="487471" y="1547181"/>
            <a:ext cx="4455276" cy="916319"/>
            <a:chOff x="6647443" y="1675915"/>
            <a:chExt cx="4455276" cy="916319"/>
          </a:xfrm>
        </p:grpSpPr>
        <p:pic>
          <p:nvPicPr>
            <p:cNvPr id="98" name="Grafika 97">
              <a:extLst>
                <a:ext uri="{FF2B5EF4-FFF2-40B4-BE49-F238E27FC236}">
                  <a16:creationId xmlns:a16="http://schemas.microsoft.com/office/drawing/2014/main" id="{DDE449C3-7841-4852-8EE2-1508FE2C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7443" y="1692234"/>
              <a:ext cx="900000" cy="900000"/>
            </a:xfrm>
            <a:prstGeom prst="rect">
              <a:avLst/>
            </a:prstGeom>
          </p:spPr>
        </p:pic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B00F39AF-D0F0-4141-AB3B-C2637AEF9EBE}"/>
                </a:ext>
              </a:extLst>
            </p:cNvPr>
            <p:cNvGrpSpPr/>
            <p:nvPr/>
          </p:nvGrpSpPr>
          <p:grpSpPr>
            <a:xfrm>
              <a:off x="7692586" y="1675915"/>
              <a:ext cx="3410133" cy="901861"/>
              <a:chOff x="7692586" y="1624509"/>
              <a:chExt cx="3410133" cy="901861"/>
            </a:xfrm>
          </p:grpSpPr>
          <p:sp>
            <p:nvSpPr>
              <p:cNvPr id="100" name="pole tekstowe 99">
                <a:extLst>
                  <a:ext uri="{FF2B5EF4-FFF2-40B4-BE49-F238E27FC236}">
                    <a16:creationId xmlns:a16="http://schemas.microsoft.com/office/drawing/2014/main" id="{E35EEE32-B084-478B-9B2D-EE61153F3CD8}"/>
                  </a:ext>
                </a:extLst>
              </p:cNvPr>
              <p:cNvSpPr txBox="1"/>
              <p:nvPr/>
            </p:nvSpPr>
            <p:spPr>
              <a:xfrm>
                <a:off x="7692586" y="1624509"/>
                <a:ext cx="24317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PROFESSIONALISM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24" name="pole tekstowe 123">
                <a:extLst>
                  <a:ext uri="{FF2B5EF4-FFF2-40B4-BE49-F238E27FC236}">
                    <a16:creationId xmlns:a16="http://schemas.microsoft.com/office/drawing/2014/main" id="{71469384-2ED0-4983-ACC9-00C5377152C1}"/>
                  </a:ext>
                </a:extLst>
              </p:cNvPr>
              <p:cNvSpPr txBox="1"/>
              <p:nvPr/>
            </p:nvSpPr>
            <p:spPr>
              <a:xfrm>
                <a:off x="7692588" y="2033927"/>
                <a:ext cx="341013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are proud of our qualified team of over 1000 employees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735204DB-99D3-4AC7-B420-25F3592FB5CC}"/>
              </a:ext>
            </a:extLst>
          </p:cNvPr>
          <p:cNvGrpSpPr/>
          <p:nvPr/>
        </p:nvGrpSpPr>
        <p:grpSpPr>
          <a:xfrm>
            <a:off x="487471" y="2915584"/>
            <a:ext cx="4236924" cy="916319"/>
            <a:chOff x="6647443" y="2873397"/>
            <a:chExt cx="4236924" cy="916319"/>
          </a:xfrm>
        </p:grpSpPr>
        <p:pic>
          <p:nvPicPr>
            <p:cNvPr id="126" name="Grafika 125">
              <a:extLst>
                <a:ext uri="{FF2B5EF4-FFF2-40B4-BE49-F238E27FC236}">
                  <a16:creationId xmlns:a16="http://schemas.microsoft.com/office/drawing/2014/main" id="{E4585D54-D6F3-4BC9-87CD-15D2003E6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47443" y="2889716"/>
              <a:ext cx="900000" cy="900000"/>
            </a:xfrm>
            <a:prstGeom prst="rect">
              <a:avLst/>
            </a:prstGeom>
          </p:spPr>
        </p:pic>
        <p:grpSp>
          <p:nvGrpSpPr>
            <p:cNvPr id="127" name="Grupa 126">
              <a:extLst>
                <a:ext uri="{FF2B5EF4-FFF2-40B4-BE49-F238E27FC236}">
                  <a16:creationId xmlns:a16="http://schemas.microsoft.com/office/drawing/2014/main" id="{CF131030-0D00-46DC-B5F2-29D86E4E38CA}"/>
                </a:ext>
              </a:extLst>
            </p:cNvPr>
            <p:cNvGrpSpPr/>
            <p:nvPr/>
          </p:nvGrpSpPr>
          <p:grpSpPr>
            <a:xfrm>
              <a:off x="7692586" y="2873397"/>
              <a:ext cx="3191781" cy="901862"/>
              <a:chOff x="7692586" y="2831210"/>
              <a:chExt cx="3191781" cy="901862"/>
            </a:xfrm>
          </p:grpSpPr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B208605A-6276-4D02-B212-7BE48401A490}"/>
                  </a:ext>
                </a:extLst>
              </p:cNvPr>
              <p:cNvSpPr txBox="1"/>
              <p:nvPr/>
            </p:nvSpPr>
            <p:spPr>
              <a:xfrm>
                <a:off x="7692586" y="2831210"/>
                <a:ext cx="15757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CREDIBILITY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29" name="pole tekstowe 128">
                <a:extLst>
                  <a:ext uri="{FF2B5EF4-FFF2-40B4-BE49-F238E27FC236}">
                    <a16:creationId xmlns:a16="http://schemas.microsoft.com/office/drawing/2014/main" id="{74CEE2F6-A476-4856-977D-DC67191A0FD7}"/>
                  </a:ext>
                </a:extLst>
              </p:cNvPr>
              <p:cNvSpPr txBox="1"/>
              <p:nvPr/>
            </p:nvSpPr>
            <p:spPr>
              <a:xfrm>
                <a:off x="7692586" y="3240629"/>
                <a:ext cx="319178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operate within the KGHM Polska 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Miedź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 S.A. Group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30" name="Grupa 129">
            <a:extLst>
              <a:ext uri="{FF2B5EF4-FFF2-40B4-BE49-F238E27FC236}">
                <a16:creationId xmlns:a16="http://schemas.microsoft.com/office/drawing/2014/main" id="{43B01AD3-C3D1-47BA-8BF3-D087C8E677B1}"/>
              </a:ext>
            </a:extLst>
          </p:cNvPr>
          <p:cNvGrpSpPr/>
          <p:nvPr/>
        </p:nvGrpSpPr>
        <p:grpSpPr>
          <a:xfrm>
            <a:off x="487471" y="4283987"/>
            <a:ext cx="3932130" cy="932639"/>
            <a:chOff x="6647443" y="4070879"/>
            <a:chExt cx="3932130" cy="932639"/>
          </a:xfrm>
        </p:grpSpPr>
        <p:pic>
          <p:nvPicPr>
            <p:cNvPr id="131" name="Grafika 130">
              <a:extLst>
                <a:ext uri="{FF2B5EF4-FFF2-40B4-BE49-F238E27FC236}">
                  <a16:creationId xmlns:a16="http://schemas.microsoft.com/office/drawing/2014/main" id="{1EFF6958-089F-4E2F-A3EA-7E2581A78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47443" y="4087198"/>
              <a:ext cx="900000" cy="900000"/>
            </a:xfrm>
            <a:prstGeom prst="rect">
              <a:avLst/>
            </a:prstGeom>
          </p:spPr>
        </p:pic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2DDC4393-8BA9-4A31-8689-04756C104012}"/>
                </a:ext>
              </a:extLst>
            </p:cNvPr>
            <p:cNvGrpSpPr/>
            <p:nvPr/>
          </p:nvGrpSpPr>
          <p:grpSpPr>
            <a:xfrm>
              <a:off x="7692586" y="4070879"/>
              <a:ext cx="2886987" cy="932639"/>
              <a:chOff x="7692586" y="4037911"/>
              <a:chExt cx="2886987" cy="932639"/>
            </a:xfrm>
          </p:grpSpPr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7907303B-F589-43EE-92DF-FDAB1B8AEED2}"/>
                  </a:ext>
                </a:extLst>
              </p:cNvPr>
              <p:cNvSpPr txBox="1"/>
              <p:nvPr/>
            </p:nvSpPr>
            <p:spPr>
              <a:xfrm>
                <a:off x="7692586" y="4037911"/>
                <a:ext cx="270426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TAILOR-MADE OFFER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4" name="pole tekstowe 133">
                <a:extLst>
                  <a:ext uri="{FF2B5EF4-FFF2-40B4-BE49-F238E27FC236}">
                    <a16:creationId xmlns:a16="http://schemas.microsoft.com/office/drawing/2014/main" id="{CB58085B-913C-4BE5-8D9B-80FCFFCC3EEE}"/>
                  </a:ext>
                </a:extLst>
              </p:cNvPr>
              <p:cNvSpPr txBox="1"/>
              <p:nvPr/>
            </p:nvSpPr>
            <p:spPr>
              <a:xfrm>
                <a:off x="7692587" y="4478107"/>
                <a:ext cx="288698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have 4 main areas of activity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DB2FE060-AF58-431D-BB4D-14BC2A295D60}"/>
              </a:ext>
            </a:extLst>
          </p:cNvPr>
          <p:cNvGrpSpPr/>
          <p:nvPr/>
        </p:nvGrpSpPr>
        <p:grpSpPr>
          <a:xfrm>
            <a:off x="487471" y="5652387"/>
            <a:ext cx="4455276" cy="916321"/>
            <a:chOff x="6647443" y="5268359"/>
            <a:chExt cx="4455276" cy="916321"/>
          </a:xfrm>
        </p:grpSpPr>
        <p:pic>
          <p:nvPicPr>
            <p:cNvPr id="136" name="Grafika 135">
              <a:extLst>
                <a:ext uri="{FF2B5EF4-FFF2-40B4-BE49-F238E27FC236}">
                  <a16:creationId xmlns:a16="http://schemas.microsoft.com/office/drawing/2014/main" id="{88FD0B8D-970A-4B3F-8443-4C4BB8AE8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47443" y="5284680"/>
              <a:ext cx="900000" cy="900000"/>
            </a:xfrm>
            <a:prstGeom prst="rect">
              <a:avLst/>
            </a:prstGeom>
          </p:spPr>
        </p:pic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5469C1AF-1B66-42B3-ADB4-007E05A90AA4}"/>
                </a:ext>
              </a:extLst>
            </p:cNvPr>
            <p:cNvGrpSpPr/>
            <p:nvPr/>
          </p:nvGrpSpPr>
          <p:grpSpPr>
            <a:xfrm>
              <a:off x="7692586" y="5268359"/>
              <a:ext cx="3410133" cy="901865"/>
              <a:chOff x="7692586" y="5244612"/>
              <a:chExt cx="3410133" cy="901865"/>
            </a:xfrm>
          </p:grpSpPr>
          <p:sp>
            <p:nvSpPr>
              <p:cNvPr id="138" name="pole tekstowe 137">
                <a:extLst>
                  <a:ext uri="{FF2B5EF4-FFF2-40B4-BE49-F238E27FC236}">
                    <a16:creationId xmlns:a16="http://schemas.microsoft.com/office/drawing/2014/main" id="{B252002D-D814-4984-9161-1B25C28CFB5C}"/>
                  </a:ext>
                </a:extLst>
              </p:cNvPr>
              <p:cNvSpPr txBox="1"/>
              <p:nvPr/>
            </p:nvSpPr>
            <p:spPr>
              <a:xfrm>
                <a:off x="7692586" y="5244612"/>
                <a:ext cx="23932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CUSTOMER TRUST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9" name="pole tekstowe 138">
                <a:extLst>
                  <a:ext uri="{FF2B5EF4-FFF2-40B4-BE49-F238E27FC236}">
                    <a16:creationId xmlns:a16="http://schemas.microsoft.com/office/drawing/2014/main" id="{30E0D0A8-781A-4F9B-A893-B9996D836545}"/>
                  </a:ext>
                </a:extLst>
              </p:cNvPr>
              <p:cNvSpPr txBox="1"/>
              <p:nvPr/>
            </p:nvSpPr>
            <p:spPr>
              <a:xfrm>
                <a:off x="7692586" y="5654034"/>
                <a:ext cx="341013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sell our products in more than 40 countries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cxnSp>
        <p:nvCxnSpPr>
          <p:cNvPr id="140" name="Łącznik prosty 139">
            <a:extLst>
              <a:ext uri="{FF2B5EF4-FFF2-40B4-BE49-F238E27FC236}">
                <a16:creationId xmlns:a16="http://schemas.microsoft.com/office/drawing/2014/main" id="{B16ADF70-6846-4CEF-8A78-F5BC82B66440}"/>
              </a:ext>
            </a:extLst>
          </p:cNvPr>
          <p:cNvCxnSpPr>
            <a:cxnSpLocks/>
          </p:cNvCxnSpPr>
          <p:nvPr/>
        </p:nvCxnSpPr>
        <p:spPr>
          <a:xfrm>
            <a:off x="444029" y="1329299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Łącznik prosty 140">
            <a:extLst>
              <a:ext uri="{FF2B5EF4-FFF2-40B4-BE49-F238E27FC236}">
                <a16:creationId xmlns:a16="http://schemas.microsoft.com/office/drawing/2014/main" id="{0AA4B35C-94C4-4816-AAF2-F1E2580AB45D}"/>
              </a:ext>
            </a:extLst>
          </p:cNvPr>
          <p:cNvCxnSpPr>
            <a:cxnSpLocks/>
          </p:cNvCxnSpPr>
          <p:nvPr/>
        </p:nvCxnSpPr>
        <p:spPr>
          <a:xfrm>
            <a:off x="444029" y="2697702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Łącznik prosty 141">
            <a:extLst>
              <a:ext uri="{FF2B5EF4-FFF2-40B4-BE49-F238E27FC236}">
                <a16:creationId xmlns:a16="http://schemas.microsoft.com/office/drawing/2014/main" id="{E32ACA19-6FA7-47E7-8439-545A62CDBAA4}"/>
              </a:ext>
            </a:extLst>
          </p:cNvPr>
          <p:cNvCxnSpPr>
            <a:cxnSpLocks/>
          </p:cNvCxnSpPr>
          <p:nvPr/>
        </p:nvCxnSpPr>
        <p:spPr>
          <a:xfrm>
            <a:off x="444029" y="4066105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Łącznik prosty 142">
            <a:extLst>
              <a:ext uri="{FF2B5EF4-FFF2-40B4-BE49-F238E27FC236}">
                <a16:creationId xmlns:a16="http://schemas.microsoft.com/office/drawing/2014/main" id="{46E3E8E0-A1D9-4C60-B0A6-B17F73317EBA}"/>
              </a:ext>
            </a:extLst>
          </p:cNvPr>
          <p:cNvCxnSpPr>
            <a:cxnSpLocks/>
          </p:cNvCxnSpPr>
          <p:nvPr/>
        </p:nvCxnSpPr>
        <p:spPr>
          <a:xfrm>
            <a:off x="444029" y="5434508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fika 50">
            <a:extLst>
              <a:ext uri="{FF2B5EF4-FFF2-40B4-BE49-F238E27FC236}">
                <a16:creationId xmlns:a16="http://schemas.microsoft.com/office/drawing/2014/main" id="{C77B105C-3B40-408F-9473-610F09B5C0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5638823" y="1730014"/>
            <a:ext cx="2986658" cy="3397972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6566C5F7-44B3-488A-AAB3-D4AEB0580C2C}"/>
              </a:ext>
            </a:extLst>
          </p:cNvPr>
          <p:cNvGrpSpPr/>
          <p:nvPr/>
        </p:nvGrpSpPr>
        <p:grpSpPr>
          <a:xfrm>
            <a:off x="-469436" y="7726325"/>
            <a:ext cx="5993463" cy="1416104"/>
            <a:chOff x="3099269" y="3441299"/>
            <a:chExt cx="5993463" cy="1416104"/>
          </a:xfrm>
        </p:grpSpPr>
        <p:sp>
          <p:nvSpPr>
            <p:cNvPr id="117" name="!!hhh">
              <a:extLst>
                <a:ext uri="{FF2B5EF4-FFF2-40B4-BE49-F238E27FC236}">
                  <a16:creationId xmlns:a16="http://schemas.microsoft.com/office/drawing/2014/main" id="{C6B1B9B5-3E5F-47D4-A3C7-26106C6B8C65}"/>
                </a:ext>
              </a:extLst>
            </p:cNvPr>
            <p:cNvSpPr/>
            <p:nvPr/>
          </p:nvSpPr>
          <p:spPr>
            <a:xfrm>
              <a:off x="3272241" y="3672962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8" name="!!jjj">
              <a:extLst>
                <a:ext uri="{FF2B5EF4-FFF2-40B4-BE49-F238E27FC236}">
                  <a16:creationId xmlns:a16="http://schemas.microsoft.com/office/drawing/2014/main" id="{A08DF406-CC45-4C35-A239-1A6F80E3BFF6}"/>
                </a:ext>
              </a:extLst>
            </p:cNvPr>
            <p:cNvSpPr/>
            <p:nvPr/>
          </p:nvSpPr>
          <p:spPr>
            <a:xfrm>
              <a:off x="3099269" y="3966648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19" name="!!kkk">
              <a:extLst>
                <a:ext uri="{FF2B5EF4-FFF2-40B4-BE49-F238E27FC236}">
                  <a16:creationId xmlns:a16="http://schemas.microsoft.com/office/drawing/2014/main" id="{14677FD6-7D5A-425F-98CF-2F2B8969EDC9}"/>
                </a:ext>
              </a:extLst>
            </p:cNvPr>
            <p:cNvSpPr/>
            <p:nvPr/>
          </p:nvSpPr>
          <p:spPr>
            <a:xfrm>
              <a:off x="3378602" y="4260334"/>
              <a:ext cx="5714130" cy="295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grpSp>
          <p:nvGrpSpPr>
            <p:cNvPr id="120" name="Grupa 119">
              <a:extLst>
                <a:ext uri="{FF2B5EF4-FFF2-40B4-BE49-F238E27FC236}">
                  <a16:creationId xmlns:a16="http://schemas.microsoft.com/office/drawing/2014/main" id="{014BB1E0-0C7C-47C4-B3F8-4611E997D344}"/>
                </a:ext>
              </a:extLst>
            </p:cNvPr>
            <p:cNvGrpSpPr/>
            <p:nvPr/>
          </p:nvGrpSpPr>
          <p:grpSpPr>
            <a:xfrm>
              <a:off x="3613679" y="3441299"/>
              <a:ext cx="4964642" cy="1416104"/>
              <a:chOff x="7726992" y="1481414"/>
              <a:chExt cx="4964642" cy="1416104"/>
            </a:xfrm>
            <a:effectLst>
              <a:outerShdw blurRad="381000" algn="c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1" name="Prostokąt: zaokrąglone rogi 120">
                <a:extLst>
                  <a:ext uri="{FF2B5EF4-FFF2-40B4-BE49-F238E27FC236}">
                    <a16:creationId xmlns:a16="http://schemas.microsoft.com/office/drawing/2014/main" id="{B5DFE79C-947A-48F8-8990-62401590E45E}"/>
                  </a:ext>
                </a:extLst>
              </p:cNvPr>
              <p:cNvSpPr/>
              <p:nvPr/>
            </p:nvSpPr>
            <p:spPr>
              <a:xfrm>
                <a:off x="7726992" y="1481414"/>
                <a:ext cx="4964642" cy="14161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2" name="Prostokąt: zaokrąglone rogi 121">
                <a:extLst>
                  <a:ext uri="{FF2B5EF4-FFF2-40B4-BE49-F238E27FC236}">
                    <a16:creationId xmlns:a16="http://schemas.microsoft.com/office/drawing/2014/main" id="{3FF5D5D5-51E9-41AE-B58F-8C771DB0831C}"/>
                  </a:ext>
                </a:extLst>
              </p:cNvPr>
              <p:cNvSpPr/>
              <p:nvPr/>
            </p:nvSpPr>
            <p:spPr>
              <a:xfrm>
                <a:off x="7834462" y="1583813"/>
                <a:ext cx="4749702" cy="121130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A6FB70E8-8A60-474B-8089-5667164B00A3}"/>
                  </a:ext>
                </a:extLst>
              </p:cNvPr>
              <p:cNvSpPr txBox="1"/>
              <p:nvPr/>
            </p:nvSpPr>
            <p:spPr>
              <a:xfrm>
                <a:off x="8012213" y="1635469"/>
                <a:ext cx="4394200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For many years,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 Semi Bold" panose="02000703000000020004" pitchFamily="2" charset="0"/>
                    <a:ea typeface="Inter Semi Bold" panose="02000703000000020004" pitchFamily="2" charset="0"/>
                    <a:cs typeface="Inter Semi Bold" panose="02000703000000020004" pitchFamily="2" charset="0"/>
                  </a:rPr>
                  <a:t>NITROERG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 has </a:t>
                </a:r>
                <a:b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been taking action and committing resources to initiatives in the area </a:t>
                </a:r>
                <a:br>
                  <a:rPr kumimoji="0" lang="pl-P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ter" panose="020B0502030000000004" pitchFamily="34" charset="0"/>
                    <a:ea typeface="+mn-ea"/>
                    <a:cs typeface="+mn-cs"/>
                  </a:rPr>
                  <a:t>of responsible business.</a:t>
                </a:r>
                <a:endPara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59C13019-33FE-48B3-B543-DF24C7FFD1C8}"/>
              </a:ext>
            </a:extLst>
          </p:cNvPr>
          <p:cNvGrpSpPr/>
          <p:nvPr/>
        </p:nvGrpSpPr>
        <p:grpSpPr>
          <a:xfrm>
            <a:off x="0" y="-2507237"/>
            <a:ext cx="7296066" cy="742807"/>
            <a:chOff x="0" y="-11"/>
            <a:chExt cx="7296066" cy="742807"/>
          </a:xfrm>
        </p:grpSpPr>
        <p:sp>
          <p:nvSpPr>
            <p:cNvPr id="41" name="Prostokąt: jeden zaokrąglony róg 40">
              <a:extLst>
                <a:ext uri="{FF2B5EF4-FFF2-40B4-BE49-F238E27FC236}">
                  <a16:creationId xmlns:a16="http://schemas.microsoft.com/office/drawing/2014/main" id="{7584BCF9-1F83-4E8D-8774-8D4365A92EC9}"/>
                </a:ext>
              </a:extLst>
            </p:cNvPr>
            <p:cNvSpPr/>
            <p:nvPr/>
          </p:nvSpPr>
          <p:spPr>
            <a:xfrm flipV="1">
              <a:off x="0" y="-11"/>
              <a:ext cx="7296066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: jeden zaokrąglony róg 41">
              <a:extLst>
                <a:ext uri="{FF2B5EF4-FFF2-40B4-BE49-F238E27FC236}">
                  <a16:creationId xmlns:a16="http://schemas.microsoft.com/office/drawing/2014/main" id="{9A5D9AFF-F955-4A16-8CB4-F5BCA42C418C}"/>
                </a:ext>
              </a:extLst>
            </p:cNvPr>
            <p:cNvSpPr/>
            <p:nvPr/>
          </p:nvSpPr>
          <p:spPr>
            <a:xfrm flipV="1">
              <a:off x="0" y="0"/>
              <a:ext cx="72009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BE275FD1-DCA2-46B4-AFE6-DFBC4519DA91}"/>
                </a:ext>
              </a:extLst>
            </p:cNvPr>
            <p:cNvSpPr txBox="1"/>
            <p:nvPr/>
          </p:nvSpPr>
          <p:spPr>
            <a:xfrm>
              <a:off x="157123" y="83729"/>
              <a:ext cx="6477735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0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 Bold" panose="02000703000000020004" pitchFamily="2" charset="0"/>
                  <a:ea typeface="+mn-ea"/>
                  <a:cs typeface="+mn-cs"/>
                </a:rPr>
                <a:t>RESPONSIBLE BUSINESS</a:t>
              </a:r>
              <a:endParaRPr kumimoji="0" lang="pl-PL" sz="900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Semi Bold" panose="020007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54" name="Obraz 53" descr="Obraz zawierający osoba, podłoże, sport, grupa&#10;&#10;Opis wygenerowany automatycznie">
            <a:extLst>
              <a:ext uri="{FF2B5EF4-FFF2-40B4-BE49-F238E27FC236}">
                <a16:creationId xmlns:a16="http://schemas.microsoft.com/office/drawing/2014/main" id="{23F897FD-E535-40D9-AA43-1A68FC3B0F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6" r="39015" b="26895"/>
          <a:stretch/>
        </p:blipFill>
        <p:spPr>
          <a:xfrm rot="829573">
            <a:off x="23773191" y="1585217"/>
            <a:ext cx="3463333" cy="2182705"/>
          </a:xfrm>
          <a:prstGeom prst="roundRect">
            <a:avLst>
              <a:gd name="adj" fmla="val 313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5" name="Obraz 54" descr="Obraz zawierający niebo, zewnętrzne, osoby&#10;&#10;Opis wygenerowany automatycznie">
            <a:extLst>
              <a:ext uri="{FF2B5EF4-FFF2-40B4-BE49-F238E27FC236}">
                <a16:creationId xmlns:a16="http://schemas.microsoft.com/office/drawing/2014/main" id="{244A481D-41A0-4B6C-BD81-CC2D3E26B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7" t="33129" b="9255"/>
          <a:stretch/>
        </p:blipFill>
        <p:spPr>
          <a:xfrm>
            <a:off x="16917270" y="2305376"/>
            <a:ext cx="4063999" cy="2207834"/>
          </a:xfrm>
          <a:prstGeom prst="roundRect">
            <a:avLst>
              <a:gd name="adj" fmla="val 3724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6AE19071-9DF9-48E4-81BE-7B492C299B83}"/>
              </a:ext>
            </a:extLst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4550"/>
          <a:stretch/>
        </p:blipFill>
        <p:spPr>
          <a:xfrm rot="330472">
            <a:off x="15548785" y="3980969"/>
            <a:ext cx="4142167" cy="2203951"/>
          </a:xfrm>
          <a:prstGeom prst="roundRect">
            <a:avLst>
              <a:gd name="adj" fmla="val 110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7" name="Obraz 56">
            <a:extLst>
              <a:ext uri="{FF2B5EF4-FFF2-40B4-BE49-F238E27FC236}">
                <a16:creationId xmlns:a16="http://schemas.microsoft.com/office/drawing/2014/main" id="{C11A0C8F-C085-4570-AB16-5FAFE1C365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8" b="9298"/>
          <a:stretch/>
        </p:blipFill>
        <p:spPr>
          <a:xfrm rot="21293457">
            <a:off x="18370464" y="4156624"/>
            <a:ext cx="4064975" cy="2207834"/>
          </a:xfrm>
          <a:prstGeom prst="roundRect">
            <a:avLst>
              <a:gd name="adj" fmla="val 1999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8" name="Obraz 57">
            <a:extLst>
              <a:ext uri="{FF2B5EF4-FFF2-40B4-BE49-F238E27FC236}">
                <a16:creationId xmlns:a16="http://schemas.microsoft.com/office/drawing/2014/main" id="{7826E500-69B4-42E0-AAEE-9AB47E10C3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5926"/>
          <a:stretch/>
        </p:blipFill>
        <p:spPr>
          <a:xfrm rot="21224306">
            <a:off x="20957993" y="2044024"/>
            <a:ext cx="3622670" cy="2208429"/>
          </a:xfrm>
          <a:prstGeom prst="roundRect">
            <a:avLst>
              <a:gd name="adj" fmla="val 2865"/>
            </a:avLst>
          </a:prstGeom>
          <a:ln w="76200">
            <a:solidFill>
              <a:schemeClr val="bg1"/>
            </a:solidFill>
            <a:miter lim="800000"/>
          </a:ln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3F25C281-6837-499B-A36D-9DF9BC6A3BB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b="12970"/>
          <a:stretch/>
        </p:blipFill>
        <p:spPr>
          <a:xfrm>
            <a:off x="21041731" y="3773649"/>
            <a:ext cx="6095998" cy="2443282"/>
          </a:xfrm>
          <a:prstGeom prst="roundRect">
            <a:avLst>
              <a:gd name="adj" fmla="val 2633"/>
            </a:avLst>
          </a:prstGeom>
          <a:ln w="762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77038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467" decel="495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0 L 0.03971 -0.05278 " pathEditMode="relative" rAng="0" ptsTypes="AA">
                                      <p:cBhvr>
                                        <p:cTn id="8" dur="2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2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65" descr="Obraz zawierający podłoże, zewnętrzne, niebo, brud&#10;&#10;Opis wygenerowany automatycznie">
            <a:extLst>
              <a:ext uri="{FF2B5EF4-FFF2-40B4-BE49-F238E27FC236}">
                <a16:creationId xmlns:a16="http://schemas.microsoft.com/office/drawing/2014/main" id="{7FE71FE6-5186-458D-9BC9-F61D9CFF4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8" r="12368" b="24727"/>
          <a:stretch/>
        </p:blipFill>
        <p:spPr>
          <a:xfrm>
            <a:off x="-6163729" y="-3467100"/>
            <a:ext cx="24519458" cy="137922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D8243533-0BC5-4F11-8CAD-9A3ECCD00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4671" y="1730014"/>
            <a:ext cx="2986658" cy="3397972"/>
          </a:xfrm>
          <a:prstGeom prst="rect">
            <a:avLst/>
          </a:prstGeom>
        </p:spPr>
      </p:pic>
      <p:grpSp>
        <p:nvGrpSpPr>
          <p:cNvPr id="118" name="Grupa 117">
            <a:extLst>
              <a:ext uri="{FF2B5EF4-FFF2-40B4-BE49-F238E27FC236}">
                <a16:creationId xmlns:a16="http://schemas.microsoft.com/office/drawing/2014/main" id="{0AAD8822-EE4D-42DE-807A-006F27400549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D2B80725-1366-407D-91FF-C201E4023049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952500" sx="85000" sy="85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059AE4DF-5934-48A9-AD3D-32AA36A20DB9}"/>
                </a:ext>
              </a:extLst>
            </p:cNvPr>
            <p:cNvSpPr txBox="1"/>
            <p:nvPr/>
          </p:nvSpPr>
          <p:spPr>
            <a:xfrm>
              <a:off x="7456840" y="849290"/>
              <a:ext cx="3374322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6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NITROERG S.A.</a:t>
              </a:r>
              <a:endParaRPr lang="pl-PL" sz="105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79E16B45-DA9A-42EB-99FD-54905B04D10F}"/>
                </a:ext>
              </a:extLst>
            </p:cNvPr>
            <p:cNvGrpSpPr/>
            <p:nvPr/>
          </p:nvGrpSpPr>
          <p:grpSpPr>
            <a:xfrm>
              <a:off x="6400119" y="1606003"/>
              <a:ext cx="5487762" cy="884019"/>
              <a:chOff x="6484113" y="2434788"/>
              <a:chExt cx="5487762" cy="884019"/>
            </a:xfrm>
          </p:grpSpPr>
          <p:sp>
            <p:nvSpPr>
              <p:cNvPr id="94" name="pole tekstowe 93">
                <a:extLst>
                  <a:ext uri="{FF2B5EF4-FFF2-40B4-BE49-F238E27FC236}">
                    <a16:creationId xmlns:a16="http://schemas.microsoft.com/office/drawing/2014/main" id="{A2CE88F4-814F-44AE-8A7B-27258D45E028}"/>
                  </a:ext>
                </a:extLst>
              </p:cNvPr>
              <p:cNvSpPr txBox="1"/>
              <p:nvPr/>
            </p:nvSpPr>
            <p:spPr>
              <a:xfrm>
                <a:off x="6484113" y="2487810"/>
                <a:ext cx="2688916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Plac Alfreda Nobla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43-150 Bieruń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Poland</a:t>
                </a:r>
              </a:p>
            </p:txBody>
          </p:sp>
          <p:sp>
            <p:nvSpPr>
              <p:cNvPr id="97" name="pole tekstowe 96">
                <a:extLst>
                  <a:ext uri="{FF2B5EF4-FFF2-40B4-BE49-F238E27FC236}">
                    <a16:creationId xmlns:a16="http://schemas.microsoft.com/office/drawing/2014/main" id="{0075A695-6AAA-493B-AEF1-43F4C5D4AE31}"/>
                  </a:ext>
                </a:extLst>
              </p:cNvPr>
              <p:cNvSpPr txBox="1"/>
              <p:nvPr/>
            </p:nvSpPr>
            <p:spPr>
              <a:xfrm>
                <a:off x="9858338" y="2437678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+48 32 466 19 00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pic>
            <p:nvPicPr>
              <p:cNvPr id="21" name="Grafika 20">
                <a:extLst>
                  <a:ext uri="{FF2B5EF4-FFF2-40B4-BE49-F238E27FC236}">
                    <a16:creationId xmlns:a16="http://schemas.microsoft.com/office/drawing/2014/main" id="{67814E46-8B6C-4745-B3A4-8EC0022C8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502925" y="3066807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3" name="Grafika 22">
                <a:extLst>
                  <a:ext uri="{FF2B5EF4-FFF2-40B4-BE49-F238E27FC236}">
                    <a16:creationId xmlns:a16="http://schemas.microsoft.com/office/drawing/2014/main" id="{AD315BF3-628E-48F8-8DF9-E4847A5C1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02925" y="275079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5" name="Grafika 24">
                <a:extLst>
                  <a:ext uri="{FF2B5EF4-FFF2-40B4-BE49-F238E27FC236}">
                    <a16:creationId xmlns:a16="http://schemas.microsoft.com/office/drawing/2014/main" id="{0700AE29-6FA1-4AD2-8D49-DBD0175EA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97538" y="243478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63" name="pole tekstowe 62">
                <a:extLst>
                  <a:ext uri="{FF2B5EF4-FFF2-40B4-BE49-F238E27FC236}">
                    <a16:creationId xmlns:a16="http://schemas.microsoft.com/office/drawing/2014/main" id="{72E276D0-4B6F-4EA2-BED8-2877E545FCE3}"/>
                  </a:ext>
                </a:extLst>
              </p:cNvPr>
              <p:cNvSpPr txBox="1"/>
              <p:nvPr/>
            </p:nvSpPr>
            <p:spPr>
              <a:xfrm>
                <a:off x="9858338" y="2753688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+48 32 466 13 57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4FC175E7-320E-479A-9643-516A40BB45DE}"/>
                  </a:ext>
                </a:extLst>
              </p:cNvPr>
              <p:cNvSpPr txBox="1"/>
              <p:nvPr/>
            </p:nvSpPr>
            <p:spPr>
              <a:xfrm>
                <a:off x="9858338" y="3069697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nitroerg@nitroerg.pl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id="{CCF8A7A0-973F-434E-9666-D4414E7DEA8C}"/>
                </a:ext>
              </a:extLst>
            </p:cNvPr>
            <p:cNvGrpSpPr/>
            <p:nvPr/>
          </p:nvGrpSpPr>
          <p:grpSpPr>
            <a:xfrm>
              <a:off x="6400120" y="2937392"/>
              <a:ext cx="5487762" cy="1130870"/>
              <a:chOff x="6484114" y="4047403"/>
              <a:chExt cx="5487762" cy="1130870"/>
            </a:xfrm>
          </p:grpSpPr>
          <p:sp>
            <p:nvSpPr>
              <p:cNvPr id="95" name="pole tekstowe 94">
                <a:extLst>
                  <a:ext uri="{FF2B5EF4-FFF2-40B4-BE49-F238E27FC236}">
                    <a16:creationId xmlns:a16="http://schemas.microsoft.com/office/drawing/2014/main" id="{EB996425-1E79-42AF-B999-1B673DA0BCCC}"/>
                  </a:ext>
                </a:extLst>
              </p:cNvPr>
              <p:cNvSpPr txBox="1"/>
              <p:nvPr/>
            </p:nvSpPr>
            <p:spPr>
              <a:xfrm>
                <a:off x="7335085" y="4047403"/>
                <a:ext cx="367588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Second business </a:t>
                </a:r>
                <a:r>
                  <a:rPr lang="pl-PL" sz="20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location</a:t>
                </a:r>
                <a:endParaRPr lang="pl-PL" sz="20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sp>
            <p:nvSpPr>
              <p:cNvPr id="96" name="pole tekstowe 95">
                <a:extLst>
                  <a:ext uri="{FF2B5EF4-FFF2-40B4-BE49-F238E27FC236}">
                    <a16:creationId xmlns:a16="http://schemas.microsoft.com/office/drawing/2014/main" id="{FA245BFF-B08B-44C3-97E7-A666BFD1F63B}"/>
                  </a:ext>
                </a:extLst>
              </p:cNvPr>
              <p:cNvSpPr txBox="1"/>
              <p:nvPr/>
            </p:nvSpPr>
            <p:spPr>
              <a:xfrm>
                <a:off x="6484114" y="4439609"/>
                <a:ext cx="2688916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ul. Zawadzkiego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42-693 Krupski Młyn Poland</a:t>
                </a:r>
              </a:p>
            </p:txBody>
          </p:sp>
          <p:sp>
            <p:nvSpPr>
              <p:cNvPr id="98" name="pole tekstowe 97">
                <a:extLst>
                  <a:ext uri="{FF2B5EF4-FFF2-40B4-BE49-F238E27FC236}">
                    <a16:creationId xmlns:a16="http://schemas.microsoft.com/office/drawing/2014/main" id="{311C659C-7ED9-499E-B8DE-C6B6D19C051F}"/>
                  </a:ext>
                </a:extLst>
              </p:cNvPr>
              <p:cNvSpPr txBox="1"/>
              <p:nvPr/>
            </p:nvSpPr>
            <p:spPr>
              <a:xfrm>
                <a:off x="9858339" y="4504186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+48 32 466 21 03</a:t>
                </a:r>
              </a:p>
            </p:txBody>
          </p:sp>
          <p:pic>
            <p:nvPicPr>
              <p:cNvPr id="99" name="Grafika 98">
                <a:extLst>
                  <a:ext uri="{FF2B5EF4-FFF2-40B4-BE49-F238E27FC236}">
                    <a16:creationId xmlns:a16="http://schemas.microsoft.com/office/drawing/2014/main" id="{A191BE1B-A3EB-4A22-B1D7-A8CC44FBB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02925" y="482066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100" name="Grafika 99">
                <a:extLst>
                  <a:ext uri="{FF2B5EF4-FFF2-40B4-BE49-F238E27FC236}">
                    <a16:creationId xmlns:a16="http://schemas.microsoft.com/office/drawing/2014/main" id="{E76535EC-FC84-4D1F-B078-2FF7C8AF9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97538" y="4501296"/>
                <a:ext cx="252000" cy="252000"/>
              </a:xfrm>
              <a:prstGeom prst="rect">
                <a:avLst/>
              </a:prstGeom>
            </p:spPr>
          </p:pic>
          <p:sp>
            <p:nvSpPr>
              <p:cNvPr id="65" name="pole tekstowe 64">
                <a:extLst>
                  <a:ext uri="{FF2B5EF4-FFF2-40B4-BE49-F238E27FC236}">
                    <a16:creationId xmlns:a16="http://schemas.microsoft.com/office/drawing/2014/main" id="{981B8BA2-3C50-4745-8B83-4974D447A3B6}"/>
                  </a:ext>
                </a:extLst>
              </p:cNvPr>
              <p:cNvSpPr txBox="1"/>
              <p:nvPr/>
            </p:nvSpPr>
            <p:spPr>
              <a:xfrm>
                <a:off x="9858339" y="4823553"/>
                <a:ext cx="211353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+48 32 466 21 00</a:t>
                </a:r>
                <a:endParaRPr lang="pl-PL" sz="5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101" name="Łącznik prosty 100">
              <a:extLst>
                <a:ext uri="{FF2B5EF4-FFF2-40B4-BE49-F238E27FC236}">
                  <a16:creationId xmlns:a16="http://schemas.microsoft.com/office/drawing/2014/main" id="{F37C75D1-81A6-4CF0-818F-357F2105E7CE}"/>
                </a:ext>
              </a:extLst>
            </p:cNvPr>
            <p:cNvCxnSpPr>
              <a:cxnSpLocks/>
            </p:cNvCxnSpPr>
            <p:nvPr/>
          </p:nvCxnSpPr>
          <p:spPr>
            <a:xfrm>
              <a:off x="6411428" y="4432226"/>
              <a:ext cx="5465144" cy="0"/>
            </a:xfrm>
            <a:prstGeom prst="line">
              <a:avLst/>
            </a:prstGeom>
            <a:ln w="38100" cap="rnd">
              <a:solidFill>
                <a:schemeClr val="accent5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upa 116">
              <a:extLst>
                <a:ext uri="{FF2B5EF4-FFF2-40B4-BE49-F238E27FC236}">
                  <a16:creationId xmlns:a16="http://schemas.microsoft.com/office/drawing/2014/main" id="{F09A2008-F7B4-4210-A752-D0ED26A54C7E}"/>
                </a:ext>
              </a:extLst>
            </p:cNvPr>
            <p:cNvGrpSpPr/>
            <p:nvPr/>
          </p:nvGrpSpPr>
          <p:grpSpPr>
            <a:xfrm>
              <a:off x="7752222" y="5372802"/>
              <a:ext cx="2783556" cy="360000"/>
              <a:chOff x="6990789" y="5138215"/>
              <a:chExt cx="2783556" cy="360000"/>
            </a:xfrm>
          </p:grpSpPr>
          <p:sp>
            <p:nvSpPr>
              <p:cNvPr id="104" name="pole tekstowe 103">
                <a:extLst>
                  <a:ext uri="{FF2B5EF4-FFF2-40B4-BE49-F238E27FC236}">
                    <a16:creationId xmlns:a16="http://schemas.microsoft.com/office/drawing/2014/main" id="{36CE9308-AD49-4326-A12A-52A28BA5C83F}"/>
                  </a:ext>
                </a:extLst>
              </p:cNvPr>
              <p:cNvSpPr txBox="1"/>
              <p:nvPr/>
            </p:nvSpPr>
            <p:spPr>
              <a:xfrm>
                <a:off x="7575601" y="5195105"/>
                <a:ext cx="21987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Facebook/</a:t>
                </a:r>
                <a:r>
                  <a:rPr lang="pl-PL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Nitroerg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  <p:pic>
            <p:nvPicPr>
              <p:cNvPr id="105" name="Grafika 104">
                <a:extLst>
                  <a:ext uri="{FF2B5EF4-FFF2-40B4-BE49-F238E27FC236}">
                    <a16:creationId xmlns:a16="http://schemas.microsoft.com/office/drawing/2014/main" id="{258D0D70-508F-4765-9DBC-26CCD8B00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990789" y="5138215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15" name="Grupa 114">
              <a:extLst>
                <a:ext uri="{FF2B5EF4-FFF2-40B4-BE49-F238E27FC236}">
                  <a16:creationId xmlns:a16="http://schemas.microsoft.com/office/drawing/2014/main" id="{F82A7D2D-5212-42A6-9710-95DA70495FDE}"/>
                </a:ext>
              </a:extLst>
            </p:cNvPr>
            <p:cNvGrpSpPr/>
            <p:nvPr/>
          </p:nvGrpSpPr>
          <p:grpSpPr>
            <a:xfrm>
              <a:off x="7752222" y="4891997"/>
              <a:ext cx="2783556" cy="360000"/>
              <a:chOff x="6990789" y="4657410"/>
              <a:chExt cx="2783556" cy="360000"/>
            </a:xfrm>
          </p:grpSpPr>
          <p:sp>
            <p:nvSpPr>
              <p:cNvPr id="102" name="pole tekstowe 101">
                <a:extLst>
                  <a:ext uri="{FF2B5EF4-FFF2-40B4-BE49-F238E27FC236}">
                    <a16:creationId xmlns:a16="http://schemas.microsoft.com/office/drawing/2014/main" id="{26D6DC94-AA45-4890-88E9-CC7A7E4BD3BC}"/>
                  </a:ext>
                </a:extLst>
              </p:cNvPr>
              <p:cNvSpPr txBox="1"/>
              <p:nvPr/>
            </p:nvSpPr>
            <p:spPr>
              <a:xfrm>
                <a:off x="7575601" y="4714300"/>
                <a:ext cx="21987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www.nitroerg.pl</a:t>
                </a:r>
              </a:p>
            </p:txBody>
          </p:sp>
          <p:pic>
            <p:nvPicPr>
              <p:cNvPr id="109" name="Grafika 108">
                <a:extLst>
                  <a:ext uri="{FF2B5EF4-FFF2-40B4-BE49-F238E27FC236}">
                    <a16:creationId xmlns:a16="http://schemas.microsoft.com/office/drawing/2014/main" id="{0B93A98A-B96F-4A62-8F01-F90511E5D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990789" y="4657410"/>
                <a:ext cx="360000" cy="360000"/>
              </a:xfrm>
              <a:prstGeom prst="rect">
                <a:avLst/>
              </a:prstGeom>
            </p:spPr>
          </p:pic>
        </p:grpSp>
        <p:grpSp>
          <p:nvGrpSpPr>
            <p:cNvPr id="116" name="Grupa 115">
              <a:extLst>
                <a:ext uri="{FF2B5EF4-FFF2-40B4-BE49-F238E27FC236}">
                  <a16:creationId xmlns:a16="http://schemas.microsoft.com/office/drawing/2014/main" id="{A64C7D04-897A-4773-88A9-8D226277F6DD}"/>
                </a:ext>
              </a:extLst>
            </p:cNvPr>
            <p:cNvGrpSpPr/>
            <p:nvPr/>
          </p:nvGrpSpPr>
          <p:grpSpPr>
            <a:xfrm>
              <a:off x="7752222" y="5881808"/>
              <a:ext cx="3078940" cy="360000"/>
              <a:chOff x="6990789" y="5647221"/>
              <a:chExt cx="3078940" cy="360000"/>
            </a:xfrm>
          </p:grpSpPr>
          <p:sp>
            <p:nvSpPr>
              <p:cNvPr id="103" name="pole tekstowe 102">
                <a:extLst>
                  <a:ext uri="{FF2B5EF4-FFF2-40B4-BE49-F238E27FC236}">
                    <a16:creationId xmlns:a16="http://schemas.microsoft.com/office/drawing/2014/main" id="{D5C76BF3-754F-45C1-A95D-F0DF3EA5967C}"/>
                  </a:ext>
                </a:extLst>
              </p:cNvPr>
              <p:cNvSpPr txBox="1"/>
              <p:nvPr/>
            </p:nvSpPr>
            <p:spPr>
              <a:xfrm>
                <a:off x="7575601" y="5704111"/>
                <a:ext cx="249412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YouTube/NITROERG S.A.</a:t>
                </a:r>
              </a:p>
            </p:txBody>
          </p:sp>
          <p:pic>
            <p:nvPicPr>
              <p:cNvPr id="111" name="Grafika 110">
                <a:extLst>
                  <a:ext uri="{FF2B5EF4-FFF2-40B4-BE49-F238E27FC236}">
                    <a16:creationId xmlns:a16="http://schemas.microsoft.com/office/drawing/2014/main" id="{CC310643-C724-40D2-80B9-782F7D282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990789" y="5647221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90" name="Grupa 89">
            <a:extLst>
              <a:ext uri="{FF2B5EF4-FFF2-40B4-BE49-F238E27FC236}">
                <a16:creationId xmlns:a16="http://schemas.microsoft.com/office/drawing/2014/main" id="{453B00FB-3E14-4F35-A67F-775886C90C7A}"/>
              </a:ext>
            </a:extLst>
          </p:cNvPr>
          <p:cNvGrpSpPr/>
          <p:nvPr/>
        </p:nvGrpSpPr>
        <p:grpSpPr>
          <a:xfrm>
            <a:off x="6096000" y="394631"/>
            <a:ext cx="691936" cy="920405"/>
            <a:chOff x="6096000" y="430661"/>
            <a:chExt cx="691936" cy="920405"/>
          </a:xfrm>
        </p:grpSpPr>
        <p:sp>
          <p:nvSpPr>
            <p:cNvPr id="91" name="Dowolny kształt: kształt 90">
              <a:extLst>
                <a:ext uri="{FF2B5EF4-FFF2-40B4-BE49-F238E27FC236}">
                  <a16:creationId xmlns:a16="http://schemas.microsoft.com/office/drawing/2014/main" id="{719BDF92-19FE-4E90-A06A-E18F2A15FA4C}"/>
                </a:ext>
              </a:extLst>
            </p:cNvPr>
            <p:cNvSpPr/>
            <p:nvPr/>
          </p:nvSpPr>
          <p:spPr>
            <a:xfrm>
              <a:off x="6096000" y="430661"/>
              <a:ext cx="227342" cy="224054"/>
            </a:xfrm>
            <a:custGeom>
              <a:avLst/>
              <a:gdLst>
                <a:gd name="connsiteX0" fmla="*/ 0 w 227342"/>
                <a:gd name="connsiteY0" fmla="*/ 0 h 224054"/>
                <a:gd name="connsiteX1" fmla="*/ 115315 w 227342"/>
                <a:gd name="connsiteY1" fmla="*/ 0 h 224054"/>
                <a:gd name="connsiteX2" fmla="*/ 227342 w 227342"/>
                <a:gd name="connsiteY2" fmla="*/ 112027 h 224054"/>
                <a:gd name="connsiteX3" fmla="*/ 227341 w 227342"/>
                <a:gd name="connsiteY3" fmla="*/ 112027 h 224054"/>
                <a:gd name="connsiteX4" fmla="*/ 115314 w 227342"/>
                <a:gd name="connsiteY4" fmla="*/ 224054 h 224054"/>
                <a:gd name="connsiteX5" fmla="*/ 0 w 227342"/>
                <a:gd name="connsiteY5" fmla="*/ 224054 h 2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342" h="224054">
                  <a:moveTo>
                    <a:pt x="0" y="0"/>
                  </a:moveTo>
                  <a:lnTo>
                    <a:pt x="115315" y="0"/>
                  </a:lnTo>
                  <a:cubicBezTo>
                    <a:pt x="177186" y="0"/>
                    <a:pt x="227342" y="50156"/>
                    <a:pt x="227342" y="112027"/>
                  </a:cubicBezTo>
                  <a:lnTo>
                    <a:pt x="227341" y="112027"/>
                  </a:lnTo>
                  <a:cubicBezTo>
                    <a:pt x="227341" y="173898"/>
                    <a:pt x="177185" y="224054"/>
                    <a:pt x="115314" y="224054"/>
                  </a:cubicBezTo>
                  <a:lnTo>
                    <a:pt x="0" y="2240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Dowolny kształt: kształt 91">
              <a:extLst>
                <a:ext uri="{FF2B5EF4-FFF2-40B4-BE49-F238E27FC236}">
                  <a16:creationId xmlns:a16="http://schemas.microsoft.com/office/drawing/2014/main" id="{8E0B6F31-2C5A-4575-9281-A7FDCB3DB996}"/>
                </a:ext>
              </a:extLst>
            </p:cNvPr>
            <p:cNvSpPr/>
            <p:nvPr/>
          </p:nvSpPr>
          <p:spPr>
            <a:xfrm>
              <a:off x="6096000" y="778837"/>
              <a:ext cx="691936" cy="224054"/>
            </a:xfrm>
            <a:custGeom>
              <a:avLst/>
              <a:gdLst>
                <a:gd name="connsiteX0" fmla="*/ 0 w 691936"/>
                <a:gd name="connsiteY0" fmla="*/ 0 h 224054"/>
                <a:gd name="connsiteX1" fmla="*/ 579909 w 691936"/>
                <a:gd name="connsiteY1" fmla="*/ 0 h 224054"/>
                <a:gd name="connsiteX2" fmla="*/ 691936 w 691936"/>
                <a:gd name="connsiteY2" fmla="*/ 112027 h 224054"/>
                <a:gd name="connsiteX3" fmla="*/ 691935 w 691936"/>
                <a:gd name="connsiteY3" fmla="*/ 112027 h 224054"/>
                <a:gd name="connsiteX4" fmla="*/ 579908 w 691936"/>
                <a:gd name="connsiteY4" fmla="*/ 224054 h 224054"/>
                <a:gd name="connsiteX5" fmla="*/ 0 w 691936"/>
                <a:gd name="connsiteY5" fmla="*/ 224053 h 2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1936" h="224054">
                  <a:moveTo>
                    <a:pt x="0" y="0"/>
                  </a:moveTo>
                  <a:lnTo>
                    <a:pt x="579909" y="0"/>
                  </a:lnTo>
                  <a:cubicBezTo>
                    <a:pt x="641780" y="0"/>
                    <a:pt x="691936" y="50156"/>
                    <a:pt x="691936" y="112027"/>
                  </a:cubicBezTo>
                  <a:lnTo>
                    <a:pt x="691935" y="112027"/>
                  </a:lnTo>
                  <a:cubicBezTo>
                    <a:pt x="691935" y="173898"/>
                    <a:pt x="641779" y="224054"/>
                    <a:pt x="579908" y="224054"/>
                  </a:cubicBezTo>
                  <a:lnTo>
                    <a:pt x="0" y="2240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3" name="Dowolny kształt: kształt 92">
              <a:extLst>
                <a:ext uri="{FF2B5EF4-FFF2-40B4-BE49-F238E27FC236}">
                  <a16:creationId xmlns:a16="http://schemas.microsoft.com/office/drawing/2014/main" id="{97246E36-5E5C-4609-8954-E0BC354F4002}"/>
                </a:ext>
              </a:extLst>
            </p:cNvPr>
            <p:cNvSpPr/>
            <p:nvPr/>
          </p:nvSpPr>
          <p:spPr>
            <a:xfrm>
              <a:off x="6096000" y="1127012"/>
              <a:ext cx="388113" cy="224054"/>
            </a:xfrm>
            <a:custGeom>
              <a:avLst/>
              <a:gdLst>
                <a:gd name="connsiteX0" fmla="*/ 0 w 388113"/>
                <a:gd name="connsiteY0" fmla="*/ 0 h 224054"/>
                <a:gd name="connsiteX1" fmla="*/ 276086 w 388113"/>
                <a:gd name="connsiteY1" fmla="*/ 0 h 224054"/>
                <a:gd name="connsiteX2" fmla="*/ 388113 w 388113"/>
                <a:gd name="connsiteY2" fmla="*/ 112027 h 224054"/>
                <a:gd name="connsiteX3" fmla="*/ 388112 w 388113"/>
                <a:gd name="connsiteY3" fmla="*/ 112027 h 224054"/>
                <a:gd name="connsiteX4" fmla="*/ 276085 w 388113"/>
                <a:gd name="connsiteY4" fmla="*/ 224054 h 224054"/>
                <a:gd name="connsiteX5" fmla="*/ 0 w 388113"/>
                <a:gd name="connsiteY5" fmla="*/ 224054 h 2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8113" h="224054">
                  <a:moveTo>
                    <a:pt x="0" y="0"/>
                  </a:moveTo>
                  <a:lnTo>
                    <a:pt x="276086" y="0"/>
                  </a:lnTo>
                  <a:cubicBezTo>
                    <a:pt x="337957" y="0"/>
                    <a:pt x="388113" y="50156"/>
                    <a:pt x="388113" y="112027"/>
                  </a:cubicBezTo>
                  <a:lnTo>
                    <a:pt x="388112" y="112027"/>
                  </a:lnTo>
                  <a:cubicBezTo>
                    <a:pt x="388112" y="173898"/>
                    <a:pt x="337956" y="224054"/>
                    <a:pt x="276085" y="224054"/>
                  </a:cubicBezTo>
                  <a:lnTo>
                    <a:pt x="0" y="2240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grpSp>
        <p:nvGrpSpPr>
          <p:cNvPr id="86" name="Grupa 85">
            <a:extLst>
              <a:ext uri="{FF2B5EF4-FFF2-40B4-BE49-F238E27FC236}">
                <a16:creationId xmlns:a16="http://schemas.microsoft.com/office/drawing/2014/main" id="{98E65812-BE0F-4FC5-A9C8-D32FF79E81ED}"/>
              </a:ext>
            </a:extLst>
          </p:cNvPr>
          <p:cNvGrpSpPr/>
          <p:nvPr/>
        </p:nvGrpSpPr>
        <p:grpSpPr>
          <a:xfrm>
            <a:off x="11474178" y="5542965"/>
            <a:ext cx="1306387" cy="920404"/>
            <a:chOff x="4292241" y="5283955"/>
            <a:chExt cx="2873684" cy="1301168"/>
          </a:xfrm>
          <a:effectLst/>
        </p:grpSpPr>
        <p:sp>
          <p:nvSpPr>
            <p:cNvPr id="87" name="Prostokąt: zaokrąglone rogi 86">
              <a:extLst>
                <a:ext uri="{FF2B5EF4-FFF2-40B4-BE49-F238E27FC236}">
                  <a16:creationId xmlns:a16="http://schemas.microsoft.com/office/drawing/2014/main" id="{4443DBDD-861A-4019-8BE2-4832F26270F7}"/>
                </a:ext>
              </a:extLst>
            </p:cNvPr>
            <p:cNvSpPr/>
            <p:nvPr/>
          </p:nvSpPr>
          <p:spPr>
            <a:xfrm>
              <a:off x="4909809" y="5283955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8" name="Prostokąt: zaokrąglone rogi 87">
              <a:extLst>
                <a:ext uri="{FF2B5EF4-FFF2-40B4-BE49-F238E27FC236}">
                  <a16:creationId xmlns:a16="http://schemas.microsoft.com/office/drawing/2014/main" id="{3E2211B2-3735-461C-B196-F8893D51950A}"/>
                </a:ext>
              </a:extLst>
            </p:cNvPr>
            <p:cNvSpPr/>
            <p:nvPr/>
          </p:nvSpPr>
          <p:spPr>
            <a:xfrm>
              <a:off x="4292241" y="5773967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89" name="Prostokąt: zaokrąglone rogi 88">
              <a:extLst>
                <a:ext uri="{FF2B5EF4-FFF2-40B4-BE49-F238E27FC236}">
                  <a16:creationId xmlns:a16="http://schemas.microsoft.com/office/drawing/2014/main" id="{0207FCE2-4033-4C89-98BD-EA650C1C3A90}"/>
                </a:ext>
              </a:extLst>
            </p:cNvPr>
            <p:cNvSpPr/>
            <p:nvPr/>
          </p:nvSpPr>
          <p:spPr>
            <a:xfrm>
              <a:off x="5143775" y="6268381"/>
              <a:ext cx="2022150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2A68AF56-E6B7-49CD-951E-AD907A04C1FA}"/>
              </a:ext>
            </a:extLst>
          </p:cNvPr>
          <p:cNvGrpSpPr/>
          <p:nvPr/>
        </p:nvGrpSpPr>
        <p:grpSpPr>
          <a:xfrm>
            <a:off x="-6234289" y="242194"/>
            <a:ext cx="5107483" cy="900000"/>
            <a:chOff x="6647443" y="602474"/>
            <a:chExt cx="5107483" cy="900000"/>
          </a:xfrm>
        </p:grpSpPr>
        <p:pic>
          <p:nvPicPr>
            <p:cNvPr id="126" name="Grafika 125">
              <a:extLst>
                <a:ext uri="{FF2B5EF4-FFF2-40B4-BE49-F238E27FC236}">
                  <a16:creationId xmlns:a16="http://schemas.microsoft.com/office/drawing/2014/main" id="{4F4E293B-BD48-4751-845D-8AC469DC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647443" y="602474"/>
              <a:ext cx="900000" cy="900000"/>
            </a:xfrm>
            <a:prstGeom prst="rect">
              <a:avLst/>
            </a:prstGeom>
          </p:spPr>
        </p:pic>
        <p:grpSp>
          <p:nvGrpSpPr>
            <p:cNvPr id="127" name="Grupa 126">
              <a:extLst>
                <a:ext uri="{FF2B5EF4-FFF2-40B4-BE49-F238E27FC236}">
                  <a16:creationId xmlns:a16="http://schemas.microsoft.com/office/drawing/2014/main" id="{D0ACD2C0-2DE8-4F84-8456-6A45BE1278F5}"/>
                </a:ext>
              </a:extLst>
            </p:cNvPr>
            <p:cNvGrpSpPr/>
            <p:nvPr/>
          </p:nvGrpSpPr>
          <p:grpSpPr>
            <a:xfrm>
              <a:off x="7692586" y="740043"/>
              <a:ext cx="4062340" cy="624862"/>
              <a:chOff x="7692586" y="725584"/>
              <a:chExt cx="4062340" cy="624862"/>
            </a:xfrm>
          </p:grpSpPr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1AA16B66-E4A8-46AF-ABAB-2295887E85F2}"/>
                  </a:ext>
                </a:extLst>
              </p:cNvPr>
              <p:cNvSpPr txBox="1"/>
              <p:nvPr/>
            </p:nvSpPr>
            <p:spPr>
              <a:xfrm>
                <a:off x="7692586" y="725584"/>
                <a:ext cx="15821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EXPERIENCE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29" name="pole tekstowe 128">
                <a:extLst>
                  <a:ext uri="{FF2B5EF4-FFF2-40B4-BE49-F238E27FC236}">
                    <a16:creationId xmlns:a16="http://schemas.microsoft.com/office/drawing/2014/main" id="{CB54D4E3-B55C-4CD4-96BA-8FE40C2F04F2}"/>
                  </a:ext>
                </a:extLst>
              </p:cNvPr>
              <p:cNvSpPr txBox="1"/>
              <p:nvPr/>
            </p:nvSpPr>
            <p:spPr>
              <a:xfrm>
                <a:off x="7692586" y="1104225"/>
                <a:ext cx="4062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Our history dates back to 1871</a:t>
                </a:r>
                <a:endParaRPr lang="pl-PL" sz="4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30" name="Grupa 129">
            <a:extLst>
              <a:ext uri="{FF2B5EF4-FFF2-40B4-BE49-F238E27FC236}">
                <a16:creationId xmlns:a16="http://schemas.microsoft.com/office/drawing/2014/main" id="{D74C6092-9E5C-4897-B8F1-B1676CCA56BC}"/>
              </a:ext>
            </a:extLst>
          </p:cNvPr>
          <p:cNvGrpSpPr/>
          <p:nvPr/>
        </p:nvGrpSpPr>
        <p:grpSpPr>
          <a:xfrm>
            <a:off x="-6234289" y="1547181"/>
            <a:ext cx="4455276" cy="916319"/>
            <a:chOff x="6647443" y="1675915"/>
            <a:chExt cx="4455276" cy="916319"/>
          </a:xfrm>
        </p:grpSpPr>
        <p:pic>
          <p:nvPicPr>
            <p:cNvPr id="131" name="Grafika 130">
              <a:extLst>
                <a:ext uri="{FF2B5EF4-FFF2-40B4-BE49-F238E27FC236}">
                  <a16:creationId xmlns:a16="http://schemas.microsoft.com/office/drawing/2014/main" id="{47B4CC5F-AC05-44C4-8181-599092B8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647443" y="1692234"/>
              <a:ext cx="900000" cy="900000"/>
            </a:xfrm>
            <a:prstGeom prst="rect">
              <a:avLst/>
            </a:prstGeom>
          </p:spPr>
        </p:pic>
        <p:grpSp>
          <p:nvGrpSpPr>
            <p:cNvPr id="132" name="Grupa 131">
              <a:extLst>
                <a:ext uri="{FF2B5EF4-FFF2-40B4-BE49-F238E27FC236}">
                  <a16:creationId xmlns:a16="http://schemas.microsoft.com/office/drawing/2014/main" id="{C45D7510-7994-46A3-BBAD-323728F211D2}"/>
                </a:ext>
              </a:extLst>
            </p:cNvPr>
            <p:cNvGrpSpPr/>
            <p:nvPr/>
          </p:nvGrpSpPr>
          <p:grpSpPr>
            <a:xfrm>
              <a:off x="7692586" y="1675915"/>
              <a:ext cx="3410133" cy="901861"/>
              <a:chOff x="7692586" y="1624509"/>
              <a:chExt cx="3410133" cy="901861"/>
            </a:xfrm>
          </p:grpSpPr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CF94B110-61CD-49FA-9E16-B1B85EBAD792}"/>
                  </a:ext>
                </a:extLst>
              </p:cNvPr>
              <p:cNvSpPr txBox="1"/>
              <p:nvPr/>
            </p:nvSpPr>
            <p:spPr>
              <a:xfrm>
                <a:off x="7692586" y="1624509"/>
                <a:ext cx="24317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PROFESSIONALISM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4" name="pole tekstowe 133">
                <a:extLst>
                  <a:ext uri="{FF2B5EF4-FFF2-40B4-BE49-F238E27FC236}">
                    <a16:creationId xmlns:a16="http://schemas.microsoft.com/office/drawing/2014/main" id="{EE155C36-54CA-4257-B149-12701009E28F}"/>
                  </a:ext>
                </a:extLst>
              </p:cNvPr>
              <p:cNvSpPr txBox="1"/>
              <p:nvPr/>
            </p:nvSpPr>
            <p:spPr>
              <a:xfrm>
                <a:off x="7692588" y="2033927"/>
                <a:ext cx="341013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are proud of our qualified team of over 1000 employees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35" name="Grupa 134">
            <a:extLst>
              <a:ext uri="{FF2B5EF4-FFF2-40B4-BE49-F238E27FC236}">
                <a16:creationId xmlns:a16="http://schemas.microsoft.com/office/drawing/2014/main" id="{8DE8D96F-23A4-46B2-BFE0-DC358A22D9FC}"/>
              </a:ext>
            </a:extLst>
          </p:cNvPr>
          <p:cNvGrpSpPr/>
          <p:nvPr/>
        </p:nvGrpSpPr>
        <p:grpSpPr>
          <a:xfrm>
            <a:off x="-6234289" y="2915584"/>
            <a:ext cx="4236924" cy="916319"/>
            <a:chOff x="6647443" y="2873397"/>
            <a:chExt cx="4236924" cy="916319"/>
          </a:xfrm>
        </p:grpSpPr>
        <p:pic>
          <p:nvPicPr>
            <p:cNvPr id="136" name="Grafika 135">
              <a:extLst>
                <a:ext uri="{FF2B5EF4-FFF2-40B4-BE49-F238E27FC236}">
                  <a16:creationId xmlns:a16="http://schemas.microsoft.com/office/drawing/2014/main" id="{48380C14-1B6F-4C99-85C2-7A6F20EB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647443" y="2889716"/>
              <a:ext cx="900000" cy="900000"/>
            </a:xfrm>
            <a:prstGeom prst="rect">
              <a:avLst/>
            </a:prstGeom>
          </p:spPr>
        </p:pic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74F79462-8611-4135-849D-8FCEC9497348}"/>
                </a:ext>
              </a:extLst>
            </p:cNvPr>
            <p:cNvGrpSpPr/>
            <p:nvPr/>
          </p:nvGrpSpPr>
          <p:grpSpPr>
            <a:xfrm>
              <a:off x="7692586" y="2873397"/>
              <a:ext cx="3191781" cy="901862"/>
              <a:chOff x="7692586" y="2831210"/>
              <a:chExt cx="3191781" cy="901862"/>
            </a:xfrm>
          </p:grpSpPr>
          <p:sp>
            <p:nvSpPr>
              <p:cNvPr id="138" name="pole tekstowe 137">
                <a:extLst>
                  <a:ext uri="{FF2B5EF4-FFF2-40B4-BE49-F238E27FC236}">
                    <a16:creationId xmlns:a16="http://schemas.microsoft.com/office/drawing/2014/main" id="{E6DF839E-0773-41B3-B36B-2D68ACD89887}"/>
                  </a:ext>
                </a:extLst>
              </p:cNvPr>
              <p:cNvSpPr txBox="1"/>
              <p:nvPr/>
            </p:nvSpPr>
            <p:spPr>
              <a:xfrm>
                <a:off x="7692586" y="2831210"/>
                <a:ext cx="15757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CREDIBILITY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39" name="pole tekstowe 138">
                <a:extLst>
                  <a:ext uri="{FF2B5EF4-FFF2-40B4-BE49-F238E27FC236}">
                    <a16:creationId xmlns:a16="http://schemas.microsoft.com/office/drawing/2014/main" id="{59CCBB8A-9030-45D3-83E8-4FDE8D6F5E90}"/>
                  </a:ext>
                </a:extLst>
              </p:cNvPr>
              <p:cNvSpPr txBox="1"/>
              <p:nvPr/>
            </p:nvSpPr>
            <p:spPr>
              <a:xfrm>
                <a:off x="7692586" y="3240629"/>
                <a:ext cx="319178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operate within the KGHM Polska 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Miedź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 S.A. Group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40" name="Grupa 139">
            <a:extLst>
              <a:ext uri="{FF2B5EF4-FFF2-40B4-BE49-F238E27FC236}">
                <a16:creationId xmlns:a16="http://schemas.microsoft.com/office/drawing/2014/main" id="{E515F492-4680-4436-9FFB-96B8EF300B1B}"/>
              </a:ext>
            </a:extLst>
          </p:cNvPr>
          <p:cNvGrpSpPr/>
          <p:nvPr/>
        </p:nvGrpSpPr>
        <p:grpSpPr>
          <a:xfrm>
            <a:off x="-6234289" y="4283987"/>
            <a:ext cx="3932130" cy="932639"/>
            <a:chOff x="6647443" y="4070879"/>
            <a:chExt cx="3932130" cy="932639"/>
          </a:xfrm>
        </p:grpSpPr>
        <p:pic>
          <p:nvPicPr>
            <p:cNvPr id="141" name="Grafika 140">
              <a:extLst>
                <a:ext uri="{FF2B5EF4-FFF2-40B4-BE49-F238E27FC236}">
                  <a16:creationId xmlns:a16="http://schemas.microsoft.com/office/drawing/2014/main" id="{AAA1B519-FFDD-41D4-9FC9-0B955A26A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647443" y="4087198"/>
              <a:ext cx="900000" cy="900000"/>
            </a:xfrm>
            <a:prstGeom prst="rect">
              <a:avLst/>
            </a:prstGeom>
          </p:spPr>
        </p:pic>
        <p:grpSp>
          <p:nvGrpSpPr>
            <p:cNvPr id="142" name="Grupa 141">
              <a:extLst>
                <a:ext uri="{FF2B5EF4-FFF2-40B4-BE49-F238E27FC236}">
                  <a16:creationId xmlns:a16="http://schemas.microsoft.com/office/drawing/2014/main" id="{B1856AB6-9986-4F69-BA51-D6171F1BFBB1}"/>
                </a:ext>
              </a:extLst>
            </p:cNvPr>
            <p:cNvGrpSpPr/>
            <p:nvPr/>
          </p:nvGrpSpPr>
          <p:grpSpPr>
            <a:xfrm>
              <a:off x="7692586" y="4070879"/>
              <a:ext cx="2886987" cy="932639"/>
              <a:chOff x="7692586" y="4037911"/>
              <a:chExt cx="2886987" cy="932639"/>
            </a:xfrm>
          </p:grpSpPr>
          <p:sp>
            <p:nvSpPr>
              <p:cNvPr id="143" name="pole tekstowe 142">
                <a:extLst>
                  <a:ext uri="{FF2B5EF4-FFF2-40B4-BE49-F238E27FC236}">
                    <a16:creationId xmlns:a16="http://schemas.microsoft.com/office/drawing/2014/main" id="{F59F6AA2-9CE7-4EE1-B2D7-D5A544AA3A4B}"/>
                  </a:ext>
                </a:extLst>
              </p:cNvPr>
              <p:cNvSpPr txBox="1"/>
              <p:nvPr/>
            </p:nvSpPr>
            <p:spPr>
              <a:xfrm>
                <a:off x="7692586" y="4037911"/>
                <a:ext cx="270426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TAILOR-MADE OFFER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44" name="pole tekstowe 143">
                <a:extLst>
                  <a:ext uri="{FF2B5EF4-FFF2-40B4-BE49-F238E27FC236}">
                    <a16:creationId xmlns:a16="http://schemas.microsoft.com/office/drawing/2014/main" id="{8B76ECB4-422A-4644-B3D4-41C2A5FF5957}"/>
                  </a:ext>
                </a:extLst>
              </p:cNvPr>
              <p:cNvSpPr txBox="1"/>
              <p:nvPr/>
            </p:nvSpPr>
            <p:spPr>
              <a:xfrm>
                <a:off x="7692587" y="4478107"/>
                <a:ext cx="288698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have 4 main areas of activity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0AD6C954-9380-4340-A02E-DF83954BDE89}"/>
              </a:ext>
            </a:extLst>
          </p:cNvPr>
          <p:cNvGrpSpPr/>
          <p:nvPr/>
        </p:nvGrpSpPr>
        <p:grpSpPr>
          <a:xfrm>
            <a:off x="-6234289" y="5652387"/>
            <a:ext cx="4455276" cy="916321"/>
            <a:chOff x="6647443" y="5268359"/>
            <a:chExt cx="4455276" cy="916321"/>
          </a:xfrm>
        </p:grpSpPr>
        <p:pic>
          <p:nvPicPr>
            <p:cNvPr id="146" name="Grafika 145">
              <a:extLst>
                <a:ext uri="{FF2B5EF4-FFF2-40B4-BE49-F238E27FC236}">
                  <a16:creationId xmlns:a16="http://schemas.microsoft.com/office/drawing/2014/main" id="{33829616-01B6-46BA-8170-1B132329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647443" y="5284680"/>
              <a:ext cx="900000" cy="900000"/>
            </a:xfrm>
            <a:prstGeom prst="rect">
              <a:avLst/>
            </a:prstGeom>
          </p:spPr>
        </p:pic>
        <p:grpSp>
          <p:nvGrpSpPr>
            <p:cNvPr id="147" name="Grupa 146">
              <a:extLst>
                <a:ext uri="{FF2B5EF4-FFF2-40B4-BE49-F238E27FC236}">
                  <a16:creationId xmlns:a16="http://schemas.microsoft.com/office/drawing/2014/main" id="{315526F7-A91C-4A65-A809-35697289B8EC}"/>
                </a:ext>
              </a:extLst>
            </p:cNvPr>
            <p:cNvGrpSpPr/>
            <p:nvPr/>
          </p:nvGrpSpPr>
          <p:grpSpPr>
            <a:xfrm>
              <a:off x="7692586" y="5268359"/>
              <a:ext cx="3410133" cy="901865"/>
              <a:chOff x="7692586" y="5244612"/>
              <a:chExt cx="3410133" cy="901865"/>
            </a:xfrm>
          </p:grpSpPr>
          <p:sp>
            <p:nvSpPr>
              <p:cNvPr id="148" name="pole tekstowe 147">
                <a:extLst>
                  <a:ext uri="{FF2B5EF4-FFF2-40B4-BE49-F238E27FC236}">
                    <a16:creationId xmlns:a16="http://schemas.microsoft.com/office/drawing/2014/main" id="{3542058C-D1A0-431E-95B0-A26F8AB3BDB9}"/>
                  </a:ext>
                </a:extLst>
              </p:cNvPr>
              <p:cNvSpPr txBox="1"/>
              <p:nvPr/>
            </p:nvSpPr>
            <p:spPr>
              <a:xfrm>
                <a:off x="7692586" y="5244612"/>
                <a:ext cx="23932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sz="2000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CUSTOMER TRUST</a:t>
                </a:r>
                <a:endParaRPr lang="pl-PL" sz="600" dirty="0">
                  <a:solidFill>
                    <a:schemeClr val="accent2"/>
                  </a:solidFill>
                  <a:latin typeface="Inter Semi Bold" panose="02000703000000020004" pitchFamily="2" charset="0"/>
                </a:endParaRPr>
              </a:p>
            </p:txBody>
          </p:sp>
          <p:sp>
            <p:nvSpPr>
              <p:cNvPr id="149" name="pole tekstowe 148">
                <a:extLst>
                  <a:ext uri="{FF2B5EF4-FFF2-40B4-BE49-F238E27FC236}">
                    <a16:creationId xmlns:a16="http://schemas.microsoft.com/office/drawing/2014/main" id="{6C8AA615-710E-4331-8B33-CB05B811DE72}"/>
                  </a:ext>
                </a:extLst>
              </p:cNvPr>
              <p:cNvSpPr txBox="1"/>
              <p:nvPr/>
            </p:nvSpPr>
            <p:spPr>
              <a:xfrm>
                <a:off x="7692586" y="5654034"/>
                <a:ext cx="341013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We sell our products in more than 40 countries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</p:grpSp>
      <p:cxnSp>
        <p:nvCxnSpPr>
          <p:cNvPr id="150" name="Łącznik prosty 149">
            <a:extLst>
              <a:ext uri="{FF2B5EF4-FFF2-40B4-BE49-F238E27FC236}">
                <a16:creationId xmlns:a16="http://schemas.microsoft.com/office/drawing/2014/main" id="{973F3AEE-EA84-479A-805D-C590959E148F}"/>
              </a:ext>
            </a:extLst>
          </p:cNvPr>
          <p:cNvCxnSpPr>
            <a:cxnSpLocks/>
          </p:cNvCxnSpPr>
          <p:nvPr/>
        </p:nvCxnSpPr>
        <p:spPr>
          <a:xfrm>
            <a:off x="-6277731" y="1329299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Łącznik prosty 150">
            <a:extLst>
              <a:ext uri="{FF2B5EF4-FFF2-40B4-BE49-F238E27FC236}">
                <a16:creationId xmlns:a16="http://schemas.microsoft.com/office/drawing/2014/main" id="{04961941-1E96-4305-83E0-EFFD95BF08E9}"/>
              </a:ext>
            </a:extLst>
          </p:cNvPr>
          <p:cNvCxnSpPr>
            <a:cxnSpLocks/>
          </p:cNvCxnSpPr>
          <p:nvPr/>
        </p:nvCxnSpPr>
        <p:spPr>
          <a:xfrm>
            <a:off x="-6277731" y="2697702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Łącznik prosty 151">
            <a:extLst>
              <a:ext uri="{FF2B5EF4-FFF2-40B4-BE49-F238E27FC236}">
                <a16:creationId xmlns:a16="http://schemas.microsoft.com/office/drawing/2014/main" id="{EA02D7D4-C2E9-4137-86CC-955569D2BE1E}"/>
              </a:ext>
            </a:extLst>
          </p:cNvPr>
          <p:cNvCxnSpPr>
            <a:cxnSpLocks/>
          </p:cNvCxnSpPr>
          <p:nvPr/>
        </p:nvCxnSpPr>
        <p:spPr>
          <a:xfrm>
            <a:off x="-6277731" y="4066105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Łącznik prosty 152">
            <a:extLst>
              <a:ext uri="{FF2B5EF4-FFF2-40B4-BE49-F238E27FC236}">
                <a16:creationId xmlns:a16="http://schemas.microsoft.com/office/drawing/2014/main" id="{430FABBB-2AEA-4F1B-A89F-4FC9B23F98AE}"/>
              </a:ext>
            </a:extLst>
          </p:cNvPr>
          <p:cNvCxnSpPr>
            <a:cxnSpLocks/>
          </p:cNvCxnSpPr>
          <p:nvPr/>
        </p:nvCxnSpPr>
        <p:spPr>
          <a:xfrm>
            <a:off x="-6277731" y="5434508"/>
            <a:ext cx="5079998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64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a 60">
            <a:extLst>
              <a:ext uri="{FF2B5EF4-FFF2-40B4-BE49-F238E27FC236}">
                <a16:creationId xmlns:a16="http://schemas.microsoft.com/office/drawing/2014/main" id="{0542C703-DBEB-43F4-BE46-075BC481F125}"/>
              </a:ext>
            </a:extLst>
          </p:cNvPr>
          <p:cNvGrpSpPr/>
          <p:nvPr/>
        </p:nvGrpSpPr>
        <p:grpSpPr>
          <a:xfrm>
            <a:off x="12192000" y="-717185"/>
            <a:ext cx="12192000" cy="8292371"/>
            <a:chOff x="0" y="-717185"/>
            <a:chExt cx="12192000" cy="8292371"/>
          </a:xfrm>
        </p:grpSpPr>
        <p:pic>
          <p:nvPicPr>
            <p:cNvPr id="62" name="Obraz 61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5FF354C1-FCC6-4851-B90A-3311F25B1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4"/>
              <a:ext cx="12192000" cy="8292370"/>
            </a:xfrm>
            <a:prstGeom prst="rect">
              <a:avLst/>
            </a:prstGeom>
          </p:spPr>
        </p:pic>
        <p:pic>
          <p:nvPicPr>
            <p:cNvPr id="63" name="Obraz 62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8728145A-B810-4D71-A20C-1BCBE9FB9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5"/>
              <a:ext cx="12192000" cy="8292370"/>
            </a:xfrm>
            <a:prstGeom prst="ellipse">
              <a:avLst/>
            </a:prstGeom>
            <a:effectLst>
              <a:softEdge rad="1270000"/>
            </a:effectLst>
          </p:spPr>
        </p:pic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FDBFE4C2-787F-4AE4-9ED2-760312FA1609}"/>
              </a:ext>
            </a:extLst>
          </p:cNvPr>
          <p:cNvGrpSpPr/>
          <p:nvPr/>
        </p:nvGrpSpPr>
        <p:grpSpPr>
          <a:xfrm>
            <a:off x="5502126" y="568616"/>
            <a:ext cx="2172116" cy="930783"/>
            <a:chOff x="4462168" y="1773709"/>
            <a:chExt cx="1045720" cy="448106"/>
          </a:xfrm>
        </p:grpSpPr>
        <p:sp>
          <p:nvSpPr>
            <p:cNvPr id="90" name="Prostokąt: zaokrąglone rogi 89">
              <a:extLst>
                <a:ext uri="{FF2B5EF4-FFF2-40B4-BE49-F238E27FC236}">
                  <a16:creationId xmlns:a16="http://schemas.microsoft.com/office/drawing/2014/main" id="{EC42443F-EBAD-42A1-A0B1-C689A99525CA}"/>
                </a:ext>
              </a:extLst>
            </p:cNvPr>
            <p:cNvSpPr/>
            <p:nvPr/>
          </p:nvSpPr>
          <p:spPr>
            <a:xfrm>
              <a:off x="4588611" y="1773709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Prostokąt: zaokrąglone rogi 91">
              <a:extLst>
                <a:ext uri="{FF2B5EF4-FFF2-40B4-BE49-F238E27FC236}">
                  <a16:creationId xmlns:a16="http://schemas.microsoft.com/office/drawing/2014/main" id="{12CC541D-D712-447D-914B-B6DD9AC8BE86}"/>
                </a:ext>
              </a:extLst>
            </p:cNvPr>
            <p:cNvSpPr/>
            <p:nvPr/>
          </p:nvSpPr>
          <p:spPr>
            <a:xfrm>
              <a:off x="4462168" y="1997762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97" name="Prostokąt 96">
            <a:extLst>
              <a:ext uri="{FF2B5EF4-FFF2-40B4-BE49-F238E27FC236}">
                <a16:creationId xmlns:a16="http://schemas.microsoft.com/office/drawing/2014/main" id="{78385024-E6CE-4FC4-8374-86EF9351909F}"/>
              </a:ext>
            </a:extLst>
          </p:cNvPr>
          <p:cNvSpPr/>
          <p:nvPr/>
        </p:nvSpPr>
        <p:spPr>
          <a:xfrm>
            <a:off x="11159727" y="-1"/>
            <a:ext cx="1032273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5" name="Prostokąt: zaokrąglone rogi 84">
            <a:extLst>
              <a:ext uri="{FF2B5EF4-FFF2-40B4-BE49-F238E27FC236}">
                <a16:creationId xmlns:a16="http://schemas.microsoft.com/office/drawing/2014/main" id="{302BB357-9488-4372-A4E2-F0F3016BA338}"/>
              </a:ext>
            </a:extLst>
          </p:cNvPr>
          <p:cNvSpPr/>
          <p:nvPr/>
        </p:nvSpPr>
        <p:spPr>
          <a:xfrm>
            <a:off x="10832720" y="5662873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8" name="Prostokąt: zaokrąglone rogi 87">
            <a:extLst>
              <a:ext uri="{FF2B5EF4-FFF2-40B4-BE49-F238E27FC236}">
                <a16:creationId xmlns:a16="http://schemas.microsoft.com/office/drawing/2014/main" id="{87853E1A-811E-4C65-840E-7B9CFDD0BBAD}"/>
              </a:ext>
            </a:extLst>
          </p:cNvPr>
          <p:cNvSpPr/>
          <p:nvPr/>
        </p:nvSpPr>
        <p:spPr>
          <a:xfrm>
            <a:off x="10716636" y="5886926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89" name="Prostokąt: zaokrąglone rogi 88">
            <a:extLst>
              <a:ext uri="{FF2B5EF4-FFF2-40B4-BE49-F238E27FC236}">
                <a16:creationId xmlns:a16="http://schemas.microsoft.com/office/drawing/2014/main" id="{AF8E4527-2E49-4A45-8F3E-812D626CD9FA}"/>
              </a:ext>
            </a:extLst>
          </p:cNvPr>
          <p:cNvSpPr/>
          <p:nvPr/>
        </p:nvSpPr>
        <p:spPr>
          <a:xfrm>
            <a:off x="10939081" y="6110979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2A689778-5E88-4FDB-BDD5-40A5EB5E8ACD}"/>
              </a:ext>
            </a:extLst>
          </p:cNvPr>
          <p:cNvSpPr txBox="1"/>
          <p:nvPr/>
        </p:nvSpPr>
        <p:spPr>
          <a:xfrm>
            <a:off x="460376" y="1609313"/>
            <a:ext cx="5079998" cy="138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Inter" panose="020B0502030000000004" pitchFamily="34" charset="0"/>
              </a:rPr>
              <a:t>A few years after Alfred Nobel invented dynamite, </a:t>
            </a:r>
            <a:r>
              <a:rPr lang="en-US" dirty="0">
                <a:solidFill>
                  <a:srgbClr val="C00000"/>
                </a:solidFill>
                <a:latin typeface="Inter" panose="020B0502030000000004" pitchFamily="34" charset="0"/>
              </a:rPr>
              <a:t>two independent factories </a:t>
            </a:r>
            <a:r>
              <a:rPr lang="en-US" dirty="0">
                <a:solidFill>
                  <a:schemeClr val="accent3"/>
                </a:solidFill>
                <a:latin typeface="Inter" panose="020B0502030000000004" pitchFamily="34" charset="0"/>
              </a:rPr>
              <a:t>producing explosives were established </a:t>
            </a:r>
            <a:br>
              <a:rPr lang="pl-PL" dirty="0">
                <a:solidFill>
                  <a:schemeClr val="accent3"/>
                </a:solidFill>
                <a:latin typeface="Inter" panose="020B05020300000000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Inter" panose="020B0502030000000004" pitchFamily="34" charset="0"/>
              </a:rPr>
              <a:t>in </a:t>
            </a:r>
            <a:r>
              <a:rPr lang="en-US" dirty="0" err="1">
                <a:solidFill>
                  <a:schemeClr val="accent3"/>
                </a:solidFill>
                <a:latin typeface="Inter" panose="020B0502030000000004" pitchFamily="34" charset="0"/>
              </a:rPr>
              <a:t>Bieruń</a:t>
            </a:r>
            <a:r>
              <a:rPr lang="en-US" dirty="0">
                <a:solidFill>
                  <a:schemeClr val="accent3"/>
                </a:solidFill>
                <a:latin typeface="Inter" panose="020B0502030000000004" pitchFamily="34" charset="0"/>
              </a:rPr>
              <a:t> and </a:t>
            </a:r>
            <a:r>
              <a:rPr lang="en-US" dirty="0" err="1">
                <a:solidFill>
                  <a:schemeClr val="accent3"/>
                </a:solidFill>
                <a:latin typeface="Inter" panose="020B0502030000000004" pitchFamily="34" charset="0"/>
              </a:rPr>
              <a:t>Krupski</a:t>
            </a:r>
            <a:r>
              <a:rPr lang="en-US" dirty="0">
                <a:solidFill>
                  <a:schemeClr val="accent3"/>
                </a:solidFill>
                <a:latin typeface="Inter" panose="020B05020300000000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Inter" panose="020B0502030000000004" pitchFamily="34" charset="0"/>
              </a:rPr>
              <a:t>Młyn</a:t>
            </a:r>
            <a:r>
              <a:rPr lang="en-US" dirty="0">
                <a:solidFill>
                  <a:schemeClr val="accent3"/>
                </a:solidFill>
                <a:latin typeface="Inter" panose="020B0502030000000004" pitchFamily="34" charset="0"/>
              </a:rPr>
              <a:t>. Currently they operate as one company – </a:t>
            </a:r>
            <a:r>
              <a:rPr lang="en-US" dirty="0">
                <a:solidFill>
                  <a:schemeClr val="accent2"/>
                </a:solidFill>
                <a:latin typeface="Inter Semi Bold" panose="02000703000000020004" pitchFamily="2" charset="0"/>
              </a:rPr>
              <a:t>NITROERG S.A.</a:t>
            </a:r>
            <a:endParaRPr lang="pl-PL" dirty="0">
              <a:solidFill>
                <a:schemeClr val="accent2"/>
              </a:solidFill>
              <a:latin typeface="Inter Semi Bold" panose="02000703000000020004" pitchFamily="2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2C98685-57EF-4CC0-8217-6C09357F8565}"/>
              </a:ext>
            </a:extLst>
          </p:cNvPr>
          <p:cNvSpPr/>
          <p:nvPr/>
        </p:nvSpPr>
        <p:spPr>
          <a:xfrm>
            <a:off x="0" y="3381222"/>
            <a:ext cx="6391333" cy="3476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7F18B43B-ED00-4BE5-A67C-DA83D4001D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1"/>
            <a:ext cx="8388210" cy="3276600"/>
          </a:xfrm>
          <a:prstGeom prst="rect">
            <a:avLst/>
          </a:prstGeom>
        </p:spPr>
      </p:pic>
      <p:grpSp>
        <p:nvGrpSpPr>
          <p:cNvPr id="79" name="Grupa 78">
            <a:extLst>
              <a:ext uri="{FF2B5EF4-FFF2-40B4-BE49-F238E27FC236}">
                <a16:creationId xmlns:a16="http://schemas.microsoft.com/office/drawing/2014/main" id="{AFECBE3C-A6E0-4F61-BD14-A37ED209DB4A}"/>
              </a:ext>
            </a:extLst>
          </p:cNvPr>
          <p:cNvGrpSpPr/>
          <p:nvPr/>
        </p:nvGrpSpPr>
        <p:grpSpPr>
          <a:xfrm>
            <a:off x="0" y="-2"/>
            <a:ext cx="3352800" cy="742807"/>
            <a:chOff x="0" y="-2"/>
            <a:chExt cx="3352800" cy="742807"/>
          </a:xfrm>
        </p:grpSpPr>
        <p:sp>
          <p:nvSpPr>
            <p:cNvPr id="80" name="Prostokąt: jeden zaokrąglony róg 79">
              <a:extLst>
                <a:ext uri="{FF2B5EF4-FFF2-40B4-BE49-F238E27FC236}">
                  <a16:creationId xmlns:a16="http://schemas.microsoft.com/office/drawing/2014/main" id="{B8DED540-FEB1-4710-920A-0A11638A1C58}"/>
                </a:ext>
              </a:extLst>
            </p:cNvPr>
            <p:cNvSpPr/>
            <p:nvPr/>
          </p:nvSpPr>
          <p:spPr>
            <a:xfrm flipV="1">
              <a:off x="0" y="-2"/>
              <a:ext cx="33528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Prostokąt: jeden zaokrąglony róg 80">
              <a:extLst>
                <a:ext uri="{FF2B5EF4-FFF2-40B4-BE49-F238E27FC236}">
                  <a16:creationId xmlns:a16="http://schemas.microsoft.com/office/drawing/2014/main" id="{5F16F0BC-2433-4E88-AA3B-A2D02F16DFA8}"/>
                </a:ext>
              </a:extLst>
            </p:cNvPr>
            <p:cNvSpPr/>
            <p:nvPr/>
          </p:nvSpPr>
          <p:spPr>
            <a:xfrm flipV="1">
              <a:off x="0" y="0"/>
              <a:ext cx="326248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8C4BC4FB-8984-46EE-A72D-39082143B683}"/>
                </a:ext>
              </a:extLst>
            </p:cNvPr>
            <p:cNvSpPr txBox="1"/>
            <p:nvPr/>
          </p:nvSpPr>
          <p:spPr>
            <a:xfrm>
              <a:off x="160490" y="83729"/>
              <a:ext cx="2941510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TRADITION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0F4C575B-BB99-4031-AEB3-A0291B6F5327}"/>
              </a:ext>
            </a:extLst>
          </p:cNvPr>
          <p:cNvGrpSpPr/>
          <p:nvPr/>
        </p:nvGrpSpPr>
        <p:grpSpPr>
          <a:xfrm>
            <a:off x="6391334" y="0"/>
            <a:ext cx="4965244" cy="6858000"/>
            <a:chOff x="6391334" y="0"/>
            <a:chExt cx="4965244" cy="6858000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70AA4D66-1853-4619-8D1D-AFA517A66C6F}"/>
                </a:ext>
              </a:extLst>
            </p:cNvPr>
            <p:cNvSpPr/>
            <p:nvPr/>
          </p:nvSpPr>
          <p:spPr>
            <a:xfrm>
              <a:off x="6391334" y="0"/>
              <a:ext cx="496524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 descr="Obraz zawierający osoba, zewnętrzne, mężczyzna&#10;&#10;Opis wygenerowany automatycznie">
              <a:extLst>
                <a:ext uri="{FF2B5EF4-FFF2-40B4-BE49-F238E27FC236}">
                  <a16:creationId xmlns:a16="http://schemas.microsoft.com/office/drawing/2014/main" id="{EF073625-8FD8-4DAB-81DD-743052B2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184" y="0"/>
              <a:ext cx="4571543" cy="6858000"/>
            </a:xfrm>
            <a:prstGeom prst="rect">
              <a:avLst/>
            </a:prstGeom>
          </p:spPr>
        </p:pic>
      </p:grpSp>
      <p:sp>
        <p:nvSpPr>
          <p:cNvPr id="95" name="Prostokąt: zaokrąglone rogi 94">
            <a:extLst>
              <a:ext uri="{FF2B5EF4-FFF2-40B4-BE49-F238E27FC236}">
                <a16:creationId xmlns:a16="http://schemas.microsoft.com/office/drawing/2014/main" id="{8280CFC9-2930-4CB5-97C1-52F72FB29ACC}"/>
              </a:ext>
            </a:extLst>
          </p:cNvPr>
          <p:cNvSpPr/>
          <p:nvPr/>
        </p:nvSpPr>
        <p:spPr>
          <a:xfrm>
            <a:off x="-474493" y="3469374"/>
            <a:ext cx="201048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3CEC1F26-14CB-4465-9EAF-2D2501F25C87}"/>
              </a:ext>
            </a:extLst>
          </p:cNvPr>
          <p:cNvGrpSpPr/>
          <p:nvPr/>
        </p:nvGrpSpPr>
        <p:grpSpPr>
          <a:xfrm>
            <a:off x="-8630561" y="4262126"/>
            <a:ext cx="8022775" cy="2471057"/>
            <a:chOff x="119739" y="4262126"/>
            <a:chExt cx="8022775" cy="2471057"/>
          </a:xfrm>
        </p:grpSpPr>
        <p:sp>
          <p:nvSpPr>
            <p:cNvPr id="24" name="Równoległobok 23">
              <a:extLst>
                <a:ext uri="{FF2B5EF4-FFF2-40B4-BE49-F238E27FC236}">
                  <a16:creationId xmlns:a16="http://schemas.microsoft.com/office/drawing/2014/main" id="{D28CAD2F-528D-45C2-9DF4-7D28B73B882F}"/>
                </a:ext>
              </a:extLst>
            </p:cNvPr>
            <p:cNvSpPr/>
            <p:nvPr/>
          </p:nvSpPr>
          <p:spPr>
            <a:xfrm>
              <a:off x="119739" y="4262126"/>
              <a:ext cx="8022775" cy="2471057"/>
            </a:xfrm>
            <a:prstGeom prst="parallelogram">
              <a:avLst/>
            </a:prstGeom>
            <a:solidFill>
              <a:schemeClr val="bg1">
                <a:alpha val="80000"/>
              </a:schemeClr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56E6E9F-912B-4E04-A69F-5528A86852D5}"/>
                </a:ext>
              </a:extLst>
            </p:cNvPr>
            <p:cNvSpPr txBox="1"/>
            <p:nvPr/>
          </p:nvSpPr>
          <p:spPr>
            <a:xfrm>
              <a:off x="843642" y="5251433"/>
              <a:ext cx="6574969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We are the largest manufacturer of explosives and initiating systems for civilian use in Poland and one of the largest in Europe. </a:t>
              </a:r>
              <a:b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We also produce highly valued diesel fuel additives. </a:t>
              </a:r>
            </a:p>
            <a:p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With 150 years of experience and continuous development, we are </a:t>
              </a:r>
              <a:b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</a:br>
              <a:r>
                <a:rPr lang="en-US" sz="1600" dirty="0">
                  <a:solidFill>
                    <a:schemeClr val="tx2"/>
                  </a:solidFill>
                  <a:latin typeface="Inter" panose="020B0502030000000004" pitchFamily="34" charset="0"/>
                </a:rPr>
                <a:t>a reliable business partner with customers on six continents.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CD877F4-8A59-49BB-8EF2-24403696D10A}"/>
              </a:ext>
            </a:extLst>
          </p:cNvPr>
          <p:cNvGrpSpPr/>
          <p:nvPr/>
        </p:nvGrpSpPr>
        <p:grpSpPr>
          <a:xfrm>
            <a:off x="737632" y="-4052743"/>
            <a:ext cx="3958532" cy="1098062"/>
            <a:chOff x="674429" y="3164063"/>
            <a:chExt cx="3958532" cy="1098062"/>
          </a:xfrm>
        </p:grpSpPr>
        <p:sp>
          <p:nvSpPr>
            <p:cNvPr id="27" name="Równoległobok 26">
              <a:extLst>
                <a:ext uri="{FF2B5EF4-FFF2-40B4-BE49-F238E27FC236}">
                  <a16:creationId xmlns:a16="http://schemas.microsoft.com/office/drawing/2014/main" id="{DEA1EEC5-C809-49A9-AC23-C6A69551951F}"/>
                </a:ext>
              </a:extLst>
            </p:cNvPr>
            <p:cNvSpPr/>
            <p:nvPr/>
          </p:nvSpPr>
          <p:spPr>
            <a:xfrm>
              <a:off x="674429" y="3164063"/>
              <a:ext cx="3958532" cy="1098062"/>
            </a:xfrm>
            <a:prstGeom prst="parallelogram">
              <a:avLst/>
            </a:prstGeom>
            <a:solidFill>
              <a:schemeClr val="bg1"/>
            </a:solidFill>
            <a:ln w="1270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3486CB41-3334-499E-AD03-974076B1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0986" y="3331683"/>
              <a:ext cx="3065418" cy="762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23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7 -1.11111E-6 L -0.15833 -1.11111E-6 " pathEditMode="relative" rAng="0" ptsTypes="AA">
                                      <p:cBhvr>
                                        <p:cTn id="3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5" grpId="0" animBg="1"/>
      <p:bldP spid="88" grpId="0" animBg="1"/>
      <p:bldP spid="89" grpId="0" animBg="1"/>
      <p:bldP spid="94" grpId="0"/>
      <p:bldP spid="11" grpId="0" animBg="1"/>
      <p:bldP spid="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4EDF4097-7BE1-40AF-9F74-207366944919}"/>
              </a:ext>
            </a:extLst>
          </p:cNvPr>
          <p:cNvGrpSpPr/>
          <p:nvPr/>
        </p:nvGrpSpPr>
        <p:grpSpPr>
          <a:xfrm>
            <a:off x="0" y="-717186"/>
            <a:ext cx="12192000" cy="8292371"/>
            <a:chOff x="0" y="-717185"/>
            <a:chExt cx="12192000" cy="8292371"/>
          </a:xfrm>
        </p:grpSpPr>
        <p:pic>
          <p:nvPicPr>
            <p:cNvPr id="4" name="Obraz 3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990B598C-25B8-4C87-B405-2FD544BB7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15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4"/>
              <a:ext cx="12192000" cy="8292370"/>
            </a:xfrm>
            <a:prstGeom prst="rect">
              <a:avLst/>
            </a:prstGeom>
          </p:spPr>
        </p:pic>
        <p:pic>
          <p:nvPicPr>
            <p:cNvPr id="80" name="Obraz 79" descr="Obraz zawierający tekst, drzewo, zewnętrzne, budynek&#10;&#10;Opis wygenerowany automatycznie">
              <a:extLst>
                <a:ext uri="{FF2B5EF4-FFF2-40B4-BE49-F238E27FC236}">
                  <a16:creationId xmlns:a16="http://schemas.microsoft.com/office/drawing/2014/main" id="{9C7A25B3-160C-4577-BA9A-2C705A8B4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" t="1348" r="1025" b="1348"/>
            <a:stretch/>
          </p:blipFill>
          <p:spPr>
            <a:xfrm>
              <a:off x="0" y="-717185"/>
              <a:ext cx="12192000" cy="8292370"/>
            </a:xfrm>
            <a:prstGeom prst="ellipse">
              <a:avLst/>
            </a:prstGeom>
            <a:effectLst>
              <a:softEdge rad="1270000"/>
            </a:effectLst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1EAF3384-F519-48D5-AFE0-0EC83E500622}"/>
              </a:ext>
            </a:extLst>
          </p:cNvPr>
          <p:cNvGrpSpPr/>
          <p:nvPr/>
        </p:nvGrpSpPr>
        <p:grpSpPr>
          <a:xfrm>
            <a:off x="-588565" y="-365749"/>
            <a:ext cx="13369130" cy="7589498"/>
            <a:chOff x="16817960" y="-31627"/>
            <a:chExt cx="12191998" cy="6921254"/>
          </a:xfrm>
        </p:grpSpPr>
        <p:pic>
          <p:nvPicPr>
            <p:cNvPr id="126" name="Obraz 125" descr="Obraz zawierający tekst, stare, okno, grupa&#10;&#10;Opis wygenerowany automatycznie">
              <a:extLst>
                <a:ext uri="{FF2B5EF4-FFF2-40B4-BE49-F238E27FC236}">
                  <a16:creationId xmlns:a16="http://schemas.microsoft.com/office/drawing/2014/main" id="{9BDEC503-43F7-4989-9BC1-2B9577A4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7960" y="-31627"/>
              <a:ext cx="12191998" cy="6921254"/>
            </a:xfrm>
            <a:prstGeom prst="rect">
              <a:avLst/>
            </a:prstGeom>
          </p:spPr>
        </p:pic>
        <p:pic>
          <p:nvPicPr>
            <p:cNvPr id="39" name="Obraz 38" descr="Obraz zawierający tekst, stare, okno, grupa&#10;&#10;Opis wygenerowany automatycznie">
              <a:extLst>
                <a:ext uri="{FF2B5EF4-FFF2-40B4-BE49-F238E27FC236}">
                  <a16:creationId xmlns:a16="http://schemas.microsoft.com/office/drawing/2014/main" id="{AFF4DA00-3898-4347-A805-7F2B9E5F7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7960" y="-31627"/>
              <a:ext cx="12191998" cy="6921254"/>
            </a:xfrm>
            <a:prstGeom prst="rect">
              <a:avLst/>
            </a:prstGeom>
            <a:effectLst>
              <a:softEdge rad="1270000"/>
            </a:effectLst>
          </p:spPr>
        </p:pic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FDAC03B7-606B-4299-84AE-30678D47F450}"/>
              </a:ext>
            </a:extLst>
          </p:cNvPr>
          <p:cNvGrpSpPr/>
          <p:nvPr/>
        </p:nvGrpSpPr>
        <p:grpSpPr>
          <a:xfrm>
            <a:off x="0" y="-973667"/>
            <a:ext cx="12192000" cy="8805334"/>
            <a:chOff x="18861026" y="-973667"/>
            <a:chExt cx="12192000" cy="8805334"/>
          </a:xfrm>
        </p:grpSpPr>
        <p:pic>
          <p:nvPicPr>
            <p:cNvPr id="42" name="Obraz 41" descr="Obraz zawierający drzewo, zewnętrzne, tor, budynek&#10;&#10;Opis wygenerowany automatycznie">
              <a:extLst>
                <a:ext uri="{FF2B5EF4-FFF2-40B4-BE49-F238E27FC236}">
                  <a16:creationId xmlns:a16="http://schemas.microsoft.com/office/drawing/2014/main" id="{A5671392-8B10-459D-A1B5-B179E0F6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26" y="-973667"/>
              <a:ext cx="12192000" cy="8805334"/>
            </a:xfrm>
            <a:prstGeom prst="rect">
              <a:avLst/>
            </a:prstGeom>
          </p:spPr>
        </p:pic>
        <p:pic>
          <p:nvPicPr>
            <p:cNvPr id="130" name="Obraz 129" descr="Obraz zawierający drzewo, zewnętrzne, tor, budynek&#10;&#10;Opis wygenerowany automatycznie">
              <a:extLst>
                <a:ext uri="{FF2B5EF4-FFF2-40B4-BE49-F238E27FC236}">
                  <a16:creationId xmlns:a16="http://schemas.microsoft.com/office/drawing/2014/main" id="{F86C561F-B9B5-414B-80D4-958B7ADE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26" y="-973667"/>
              <a:ext cx="12192000" cy="8805334"/>
            </a:xfrm>
            <a:prstGeom prst="rect">
              <a:avLst/>
            </a:prstGeom>
            <a:effectLst>
              <a:softEdge rad="1270000"/>
            </a:effectLst>
          </p:spPr>
        </p:pic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7F17EEE7-2A4F-4F05-BEA5-673B4BB012AF}"/>
              </a:ext>
            </a:extLst>
          </p:cNvPr>
          <p:cNvGrpSpPr/>
          <p:nvPr/>
        </p:nvGrpSpPr>
        <p:grpSpPr>
          <a:xfrm>
            <a:off x="-895350" y="-1057522"/>
            <a:ext cx="13982700" cy="8973044"/>
            <a:chOff x="11161645" y="-482954"/>
            <a:chExt cx="12192000" cy="7823908"/>
          </a:xfrm>
        </p:grpSpPr>
        <p:pic>
          <p:nvPicPr>
            <p:cNvPr id="49" name="Obraz 48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C9DD331E-3B9C-4028-AD4A-353FF016C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</p:spPr>
        </p:pic>
        <p:pic>
          <p:nvPicPr>
            <p:cNvPr id="50" name="Obraz 49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510C3369-0B20-4467-BB86-D52B540A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  <a:effectLst>
              <a:softEdge rad="1270000"/>
            </a:effectLst>
          </p:spPr>
        </p:pic>
      </p:grpSp>
      <p:sp>
        <p:nvSpPr>
          <p:cNvPr id="85" name="Prostokąt 84">
            <a:extLst>
              <a:ext uri="{FF2B5EF4-FFF2-40B4-BE49-F238E27FC236}">
                <a16:creationId xmlns:a16="http://schemas.microsoft.com/office/drawing/2014/main" id="{E4F483D7-D3B0-43DB-B94D-2E2580978A7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20000"/>
                </a:schemeClr>
              </a:gs>
              <a:gs pos="80000">
                <a:srgbClr val="000000">
                  <a:alpha val="40000"/>
                </a:srgbClr>
              </a:gs>
              <a:gs pos="100000">
                <a:schemeClr val="tx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id="{5A8D9B40-A7B4-44E0-B613-58CE7C8DF5E7}"/>
              </a:ext>
            </a:extLst>
          </p:cNvPr>
          <p:cNvGrpSpPr/>
          <p:nvPr/>
        </p:nvGrpSpPr>
        <p:grpSpPr>
          <a:xfrm>
            <a:off x="0" y="-2"/>
            <a:ext cx="3352800" cy="742807"/>
            <a:chOff x="0" y="-2"/>
            <a:chExt cx="3352800" cy="742807"/>
          </a:xfrm>
        </p:grpSpPr>
        <p:sp>
          <p:nvSpPr>
            <p:cNvPr id="109" name="Prostokąt: jeden zaokrąglony róg 108">
              <a:extLst>
                <a:ext uri="{FF2B5EF4-FFF2-40B4-BE49-F238E27FC236}">
                  <a16:creationId xmlns:a16="http://schemas.microsoft.com/office/drawing/2014/main" id="{A305DF46-06F5-4510-B9DE-3879A203EBAD}"/>
                </a:ext>
              </a:extLst>
            </p:cNvPr>
            <p:cNvSpPr/>
            <p:nvPr/>
          </p:nvSpPr>
          <p:spPr>
            <a:xfrm flipV="1">
              <a:off x="0" y="-2"/>
              <a:ext cx="33528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: jeden zaokrąglony róg 11">
              <a:extLst>
                <a:ext uri="{FF2B5EF4-FFF2-40B4-BE49-F238E27FC236}">
                  <a16:creationId xmlns:a16="http://schemas.microsoft.com/office/drawing/2014/main" id="{AAE8B853-A4BE-4508-AE25-F8BE741DD871}"/>
                </a:ext>
              </a:extLst>
            </p:cNvPr>
            <p:cNvSpPr/>
            <p:nvPr/>
          </p:nvSpPr>
          <p:spPr>
            <a:xfrm flipV="1">
              <a:off x="0" y="0"/>
              <a:ext cx="326248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0C9CE9D9-0E0A-4109-A018-8CDE50A05772}"/>
                </a:ext>
              </a:extLst>
            </p:cNvPr>
            <p:cNvSpPr txBox="1"/>
            <p:nvPr/>
          </p:nvSpPr>
          <p:spPr>
            <a:xfrm>
              <a:off x="160490" y="83729"/>
              <a:ext cx="294151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TRADITION</a:t>
              </a:r>
              <a:endParaRPr lang="pl-PL" sz="900" spc="6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631A58A2-7225-4F89-88BB-8E11E0029971}"/>
              </a:ext>
            </a:extLst>
          </p:cNvPr>
          <p:cNvGrpSpPr/>
          <p:nvPr/>
        </p:nvGrpSpPr>
        <p:grpSpPr>
          <a:xfrm>
            <a:off x="4849029" y="2865253"/>
            <a:ext cx="3223086" cy="1307117"/>
            <a:chOff x="4590508" y="3294637"/>
            <a:chExt cx="3223086" cy="1307117"/>
          </a:xfrm>
        </p:grpSpPr>
        <p:sp>
          <p:nvSpPr>
            <p:cNvPr id="116" name="Prostokąt: zaokrąglone rogi 115">
              <a:extLst>
                <a:ext uri="{FF2B5EF4-FFF2-40B4-BE49-F238E27FC236}">
                  <a16:creationId xmlns:a16="http://schemas.microsoft.com/office/drawing/2014/main" id="{9BEC45C2-F5AA-475C-A5C5-079A9378CAB5}"/>
                </a:ext>
              </a:extLst>
            </p:cNvPr>
            <p:cNvSpPr/>
            <p:nvPr/>
          </p:nvSpPr>
          <p:spPr>
            <a:xfrm>
              <a:off x="5724073" y="3294637"/>
              <a:ext cx="2006041" cy="5917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111" name="pole tekstowe 110">
              <a:extLst>
                <a:ext uri="{FF2B5EF4-FFF2-40B4-BE49-F238E27FC236}">
                  <a16:creationId xmlns:a16="http://schemas.microsoft.com/office/drawing/2014/main" id="{5CC455A7-B89A-4AA3-8C08-1120EDA34B4E}"/>
                </a:ext>
              </a:extLst>
            </p:cNvPr>
            <p:cNvSpPr txBox="1"/>
            <p:nvPr/>
          </p:nvSpPr>
          <p:spPr>
            <a:xfrm>
              <a:off x="6055099" y="3924646"/>
              <a:ext cx="1758495" cy="677108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150</a:t>
              </a:r>
              <a:r>
                <a:rPr lang="pl-PL" sz="2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2000" dirty="0" err="1">
                  <a:solidFill>
                    <a:schemeClr val="accent2"/>
                  </a:solidFill>
                  <a:latin typeface="Inter Semi Bold" panose="02000703000000020004" pitchFamily="2" charset="0"/>
                </a:rPr>
                <a:t>years</a:t>
              </a:r>
              <a:endParaRPr lang="pl-PL" sz="14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2" name="Prostokąt: zaokrąglone rogi 111">
              <a:extLst>
                <a:ext uri="{FF2B5EF4-FFF2-40B4-BE49-F238E27FC236}">
                  <a16:creationId xmlns:a16="http://schemas.microsoft.com/office/drawing/2014/main" id="{B296D29A-D809-495B-9F26-3503A4B83FF6}"/>
                </a:ext>
              </a:extLst>
            </p:cNvPr>
            <p:cNvSpPr/>
            <p:nvPr/>
          </p:nvSpPr>
          <p:spPr>
            <a:xfrm>
              <a:off x="5768054" y="3327053"/>
              <a:ext cx="1918078" cy="5269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0" bIns="0" rtlCol="0" anchor="ctr"/>
            <a:lstStyle/>
            <a:p>
              <a:pPr algn="ctr"/>
              <a:r>
                <a:rPr lang="pl-PL" sz="14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Continuously</a:t>
              </a: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 in </a:t>
              </a:r>
              <a:r>
                <a:rPr lang="pl-PL" sz="14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operation</a:t>
              </a: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 for </a:t>
              </a:r>
            </a:p>
          </p:txBody>
        </p:sp>
        <p:pic>
          <p:nvPicPr>
            <p:cNvPr id="120" name="Grafika 119">
              <a:extLst>
                <a:ext uri="{FF2B5EF4-FFF2-40B4-BE49-F238E27FC236}">
                  <a16:creationId xmlns:a16="http://schemas.microsoft.com/office/drawing/2014/main" id="{552C8F79-1B0C-42DB-8EF0-7B8D75D4E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590508" y="3336447"/>
              <a:ext cx="1015662" cy="1015662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A8E4E849-7ACC-42B4-B57F-0F81F2F65377}"/>
              </a:ext>
            </a:extLst>
          </p:cNvPr>
          <p:cNvGrpSpPr/>
          <p:nvPr/>
        </p:nvGrpSpPr>
        <p:grpSpPr>
          <a:xfrm>
            <a:off x="8358188" y="2739890"/>
            <a:ext cx="2902282" cy="1470552"/>
            <a:chOff x="8221799" y="3470919"/>
            <a:chExt cx="2902282" cy="1470552"/>
          </a:xfrm>
        </p:grpSpPr>
        <p:sp>
          <p:nvSpPr>
            <p:cNvPr id="117" name="Prostokąt: zaokrąglone rogi 116">
              <a:extLst>
                <a:ext uri="{FF2B5EF4-FFF2-40B4-BE49-F238E27FC236}">
                  <a16:creationId xmlns:a16="http://schemas.microsoft.com/office/drawing/2014/main" id="{F63046D9-FACB-4234-8C10-9A2F32AE8163}"/>
                </a:ext>
              </a:extLst>
            </p:cNvPr>
            <p:cNvSpPr/>
            <p:nvPr/>
          </p:nvSpPr>
          <p:spPr>
            <a:xfrm>
              <a:off x="8221799" y="4276725"/>
              <a:ext cx="2856747" cy="6647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113" name="pole tekstowe 112">
              <a:extLst>
                <a:ext uri="{FF2B5EF4-FFF2-40B4-BE49-F238E27FC236}">
                  <a16:creationId xmlns:a16="http://schemas.microsoft.com/office/drawing/2014/main" id="{26DD0E7C-CC2C-4E47-A0C5-57DC1112D663}"/>
                </a:ext>
              </a:extLst>
            </p:cNvPr>
            <p:cNvSpPr txBox="1"/>
            <p:nvPr/>
          </p:nvSpPr>
          <p:spPr>
            <a:xfrm>
              <a:off x="8849776" y="3470919"/>
              <a:ext cx="854401" cy="830997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pl-PL" sz="5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8</a:t>
              </a:r>
              <a:r>
                <a:rPr lang="pl-PL" sz="4800" baseline="30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th</a:t>
              </a:r>
              <a:endParaRPr lang="pl-PL" sz="1400" baseline="300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4" name="Prostokąt: zaokrąglone rogi 113">
              <a:extLst>
                <a:ext uri="{FF2B5EF4-FFF2-40B4-BE49-F238E27FC236}">
                  <a16:creationId xmlns:a16="http://schemas.microsoft.com/office/drawing/2014/main" id="{1D3DFA27-8AB7-4A25-8A16-06BD6C4DD330}"/>
                </a:ext>
              </a:extLst>
            </p:cNvPr>
            <p:cNvSpPr/>
            <p:nvPr/>
          </p:nvSpPr>
          <p:spPr>
            <a:xfrm>
              <a:off x="8266833" y="4320863"/>
              <a:ext cx="1797917" cy="576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dynamite factory in the world</a:t>
              </a:r>
              <a:endParaRPr lang="pl-PL" sz="1400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22" name="Grafika 121">
              <a:extLst>
                <a:ext uri="{FF2B5EF4-FFF2-40B4-BE49-F238E27FC236}">
                  <a16:creationId xmlns:a16="http://schemas.microsoft.com/office/drawing/2014/main" id="{B9B4AFB6-ECAA-4AAB-949F-E05D379F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9956035" y="3665818"/>
              <a:ext cx="1168046" cy="1168046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34CA684-D938-4EC3-B5C0-CE5DE81931F9}"/>
              </a:ext>
            </a:extLst>
          </p:cNvPr>
          <p:cNvGrpSpPr/>
          <p:nvPr/>
        </p:nvGrpSpPr>
        <p:grpSpPr>
          <a:xfrm>
            <a:off x="931530" y="2500886"/>
            <a:ext cx="2710188" cy="1856229"/>
            <a:chOff x="795141" y="3155092"/>
            <a:chExt cx="2710188" cy="1856229"/>
          </a:xfrm>
        </p:grpSpPr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6246033C-66C3-462C-802A-FB11D9119C4E}"/>
                </a:ext>
              </a:extLst>
            </p:cNvPr>
            <p:cNvSpPr txBox="1"/>
            <p:nvPr/>
          </p:nvSpPr>
          <p:spPr>
            <a:xfrm>
              <a:off x="1799590" y="3537403"/>
              <a:ext cx="1126912" cy="615553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1871</a:t>
              </a:r>
              <a:endParaRPr lang="pl-PL" sz="105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0" name="Prostokąt: zaokrąglone rogi 109">
              <a:extLst>
                <a:ext uri="{FF2B5EF4-FFF2-40B4-BE49-F238E27FC236}">
                  <a16:creationId xmlns:a16="http://schemas.microsoft.com/office/drawing/2014/main" id="{6D826B1E-71CB-4D8A-AD3E-C64766736A89}"/>
                </a:ext>
              </a:extLst>
            </p:cNvPr>
            <p:cNvSpPr/>
            <p:nvPr/>
          </p:nvSpPr>
          <p:spPr>
            <a:xfrm>
              <a:off x="883293" y="4206875"/>
              <a:ext cx="2622036" cy="804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84" name="Prostokąt: zaokrąglone rogi 83">
              <a:extLst>
                <a:ext uri="{FF2B5EF4-FFF2-40B4-BE49-F238E27FC236}">
                  <a16:creationId xmlns:a16="http://schemas.microsoft.com/office/drawing/2014/main" id="{04BA470F-6055-49C4-B207-CA03BE2699C5}"/>
                </a:ext>
              </a:extLst>
            </p:cNvPr>
            <p:cNvSpPr/>
            <p:nvPr/>
          </p:nvSpPr>
          <p:spPr>
            <a:xfrm>
              <a:off x="930665" y="4237694"/>
              <a:ext cx="2527292" cy="742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Establishment of an explosives factory </a:t>
              </a:r>
              <a:endParaRPr lang="pl-PL" sz="1400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19" name="Grafika 118">
              <a:extLst>
                <a:ext uri="{FF2B5EF4-FFF2-40B4-BE49-F238E27FC236}">
                  <a16:creationId xmlns:a16="http://schemas.microsoft.com/office/drawing/2014/main" id="{61CF7887-4C27-4E6D-B1D6-61A952B67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795141" y="3155092"/>
              <a:ext cx="909455" cy="925227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96995912-B7AD-484E-B8C2-0D55E3B8B697}"/>
              </a:ext>
            </a:extLst>
          </p:cNvPr>
          <p:cNvGrpSpPr/>
          <p:nvPr/>
        </p:nvGrpSpPr>
        <p:grpSpPr>
          <a:xfrm>
            <a:off x="3173324" y="2889069"/>
            <a:ext cx="1171098" cy="1171098"/>
            <a:chOff x="4021200" y="4711132"/>
            <a:chExt cx="1008000" cy="1008000"/>
          </a:xfrm>
        </p:grpSpPr>
        <p:sp>
          <p:nvSpPr>
            <p:cNvPr id="118" name="Owal 117">
              <a:extLst>
                <a:ext uri="{FF2B5EF4-FFF2-40B4-BE49-F238E27FC236}">
                  <a16:creationId xmlns:a16="http://schemas.microsoft.com/office/drawing/2014/main" id="{898022D9-AF3A-434C-B541-9EE257B61F45}"/>
                </a:ext>
              </a:extLst>
            </p:cNvPr>
            <p:cNvSpPr/>
            <p:nvPr/>
          </p:nvSpPr>
          <p:spPr>
            <a:xfrm>
              <a:off x="4021200" y="4711132"/>
              <a:ext cx="1008000" cy="10080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6000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4 </a:t>
              </a:r>
              <a:r>
                <a:rPr lang="en-US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years after </a:t>
              </a:r>
              <a:endParaRPr lang="pl-PL" sz="12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the invention </a:t>
              </a:r>
              <a:endParaRPr lang="pl-PL" sz="12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of dynamite</a:t>
              </a:r>
              <a:endParaRPr lang="pl-PL" sz="12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6032F46C-AF37-4080-81DA-A32F7862D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340881" y="4756460"/>
              <a:ext cx="368639" cy="368639"/>
            </a:xfrm>
            <a:prstGeom prst="rect">
              <a:avLst/>
            </a:prstGeom>
          </p:spPr>
        </p:pic>
      </p:grpSp>
      <p:sp>
        <p:nvSpPr>
          <p:cNvPr id="129" name="Prostokąt 128">
            <a:extLst>
              <a:ext uri="{FF2B5EF4-FFF2-40B4-BE49-F238E27FC236}">
                <a16:creationId xmlns:a16="http://schemas.microsoft.com/office/drawing/2014/main" id="{36D5C361-61DB-4159-A13B-228F2371BF2F}"/>
              </a:ext>
            </a:extLst>
          </p:cNvPr>
          <p:cNvSpPr/>
          <p:nvPr/>
        </p:nvSpPr>
        <p:spPr>
          <a:xfrm>
            <a:off x="13027676" y="3381222"/>
            <a:ext cx="6391333" cy="34767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1" name="Obraz 130" descr="Obraz zawierający tekst&#10;&#10;Opis wygenerowany automatycznie">
            <a:extLst>
              <a:ext uri="{FF2B5EF4-FFF2-40B4-BE49-F238E27FC236}">
                <a16:creationId xmlns:a16="http://schemas.microsoft.com/office/drawing/2014/main" id="{B4803027-0866-41D4-8C5C-2BCFB8614F4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676" y="3581401"/>
            <a:ext cx="8388210" cy="3276600"/>
          </a:xfrm>
          <a:prstGeom prst="rect">
            <a:avLst/>
          </a:prstGeom>
        </p:spPr>
      </p:pic>
      <p:sp>
        <p:nvSpPr>
          <p:cNvPr id="132" name="Prostokąt: zaokrąglone rogi 131">
            <a:extLst>
              <a:ext uri="{FF2B5EF4-FFF2-40B4-BE49-F238E27FC236}">
                <a16:creationId xmlns:a16="http://schemas.microsoft.com/office/drawing/2014/main" id="{B0756EAA-A15A-41B8-95EA-819D50220B6B}"/>
              </a:ext>
            </a:extLst>
          </p:cNvPr>
          <p:cNvSpPr/>
          <p:nvPr/>
        </p:nvSpPr>
        <p:spPr>
          <a:xfrm>
            <a:off x="12553183" y="3469374"/>
            <a:ext cx="201048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06" name="Grupa 105">
            <a:extLst>
              <a:ext uri="{FF2B5EF4-FFF2-40B4-BE49-F238E27FC236}">
                <a16:creationId xmlns:a16="http://schemas.microsoft.com/office/drawing/2014/main" id="{C5229C14-CFC2-45ED-9301-5B5BA586C2A2}"/>
              </a:ext>
            </a:extLst>
          </p:cNvPr>
          <p:cNvGrpSpPr/>
          <p:nvPr/>
        </p:nvGrpSpPr>
        <p:grpSpPr>
          <a:xfrm>
            <a:off x="12873444" y="568616"/>
            <a:ext cx="2172116" cy="930783"/>
            <a:chOff x="4462168" y="1773709"/>
            <a:chExt cx="1045720" cy="448106"/>
          </a:xfrm>
        </p:grpSpPr>
        <p:sp>
          <p:nvSpPr>
            <p:cNvPr id="107" name="Prostokąt: zaokrąglone rogi 106">
              <a:extLst>
                <a:ext uri="{FF2B5EF4-FFF2-40B4-BE49-F238E27FC236}">
                  <a16:creationId xmlns:a16="http://schemas.microsoft.com/office/drawing/2014/main" id="{05AEE755-2844-4B4B-AA60-A1FDE9208671}"/>
                </a:ext>
              </a:extLst>
            </p:cNvPr>
            <p:cNvSpPr/>
            <p:nvPr/>
          </p:nvSpPr>
          <p:spPr>
            <a:xfrm>
              <a:off x="4588611" y="1773709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08" name="Prostokąt: zaokrąglone rogi 107">
              <a:extLst>
                <a:ext uri="{FF2B5EF4-FFF2-40B4-BE49-F238E27FC236}">
                  <a16:creationId xmlns:a16="http://schemas.microsoft.com/office/drawing/2014/main" id="{385B08F3-355F-480B-96CA-A8F219B7AF47}"/>
                </a:ext>
              </a:extLst>
            </p:cNvPr>
            <p:cNvSpPr/>
            <p:nvPr/>
          </p:nvSpPr>
          <p:spPr>
            <a:xfrm>
              <a:off x="4462168" y="1997762"/>
              <a:ext cx="919277" cy="22405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sp>
        <p:nvSpPr>
          <p:cNvPr id="115" name="Prostokąt 114">
            <a:extLst>
              <a:ext uri="{FF2B5EF4-FFF2-40B4-BE49-F238E27FC236}">
                <a16:creationId xmlns:a16="http://schemas.microsoft.com/office/drawing/2014/main" id="{7325CECC-51E2-4388-ACF2-9399FCAD1B03}"/>
              </a:ext>
            </a:extLst>
          </p:cNvPr>
          <p:cNvSpPr/>
          <p:nvPr/>
        </p:nvSpPr>
        <p:spPr>
          <a:xfrm>
            <a:off x="17683040" y="-1"/>
            <a:ext cx="1032273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Prostokąt: zaokrąglone rogi 120">
            <a:extLst>
              <a:ext uri="{FF2B5EF4-FFF2-40B4-BE49-F238E27FC236}">
                <a16:creationId xmlns:a16="http://schemas.microsoft.com/office/drawing/2014/main" id="{F09EAAAD-EF8D-4605-8141-32F7F5E53EE0}"/>
              </a:ext>
            </a:extLst>
          </p:cNvPr>
          <p:cNvSpPr/>
          <p:nvPr/>
        </p:nvSpPr>
        <p:spPr>
          <a:xfrm>
            <a:off x="18204038" y="5662873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23" name="Prostokąt: zaokrąglone rogi 122">
            <a:extLst>
              <a:ext uri="{FF2B5EF4-FFF2-40B4-BE49-F238E27FC236}">
                <a16:creationId xmlns:a16="http://schemas.microsoft.com/office/drawing/2014/main" id="{C959BA4B-E6D4-4221-AF76-E253EF65DC97}"/>
              </a:ext>
            </a:extLst>
          </p:cNvPr>
          <p:cNvSpPr/>
          <p:nvPr/>
        </p:nvSpPr>
        <p:spPr>
          <a:xfrm>
            <a:off x="18087954" y="5886926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124" name="Prostokąt: zaokrąglone rogi 123">
            <a:extLst>
              <a:ext uri="{FF2B5EF4-FFF2-40B4-BE49-F238E27FC236}">
                <a16:creationId xmlns:a16="http://schemas.microsoft.com/office/drawing/2014/main" id="{34B5EB37-14B0-4BE0-8551-7D964A03845A}"/>
              </a:ext>
            </a:extLst>
          </p:cNvPr>
          <p:cNvSpPr/>
          <p:nvPr/>
        </p:nvSpPr>
        <p:spPr>
          <a:xfrm>
            <a:off x="18310399" y="6110979"/>
            <a:ext cx="919277" cy="2240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25" name="Grupa 124">
            <a:extLst>
              <a:ext uri="{FF2B5EF4-FFF2-40B4-BE49-F238E27FC236}">
                <a16:creationId xmlns:a16="http://schemas.microsoft.com/office/drawing/2014/main" id="{3A4B93C8-9BC3-440D-AF5E-AD1FDE2A2FF7}"/>
              </a:ext>
            </a:extLst>
          </p:cNvPr>
          <p:cNvGrpSpPr/>
          <p:nvPr/>
        </p:nvGrpSpPr>
        <p:grpSpPr>
          <a:xfrm>
            <a:off x="13762652" y="0"/>
            <a:ext cx="4965244" cy="6858000"/>
            <a:chOff x="6391334" y="0"/>
            <a:chExt cx="4965244" cy="6858000"/>
          </a:xfrm>
        </p:grpSpPr>
        <p:sp>
          <p:nvSpPr>
            <p:cNvPr id="127" name="Prostokąt 126">
              <a:extLst>
                <a:ext uri="{FF2B5EF4-FFF2-40B4-BE49-F238E27FC236}">
                  <a16:creationId xmlns:a16="http://schemas.microsoft.com/office/drawing/2014/main" id="{C74095D9-2A81-40AF-BAEB-136B78D6BDE7}"/>
                </a:ext>
              </a:extLst>
            </p:cNvPr>
            <p:cNvSpPr/>
            <p:nvPr/>
          </p:nvSpPr>
          <p:spPr>
            <a:xfrm>
              <a:off x="6391334" y="0"/>
              <a:ext cx="496524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sx="80000" sy="80000" algn="ctr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8" name="Obraz 127" descr="Obraz zawierający osoba, zewnętrzne, mężczyzna&#10;&#10;Opis wygenerowany automatycznie">
              <a:extLst>
                <a:ext uri="{FF2B5EF4-FFF2-40B4-BE49-F238E27FC236}">
                  <a16:creationId xmlns:a16="http://schemas.microsoft.com/office/drawing/2014/main" id="{DA4C39B0-4915-4A2E-89E0-C9AC5D81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184" y="0"/>
              <a:ext cx="4571543" cy="6858000"/>
            </a:xfrm>
            <a:prstGeom prst="rect">
              <a:avLst/>
            </a:prstGeom>
          </p:spPr>
        </p:pic>
      </p:grpSp>
      <p:sp>
        <p:nvSpPr>
          <p:cNvPr id="133" name="pole tekstowe 132">
            <a:extLst>
              <a:ext uri="{FF2B5EF4-FFF2-40B4-BE49-F238E27FC236}">
                <a16:creationId xmlns:a16="http://schemas.microsoft.com/office/drawing/2014/main" id="{396CA56F-1079-41FD-92D8-B2CFAF805A27}"/>
              </a:ext>
            </a:extLst>
          </p:cNvPr>
          <p:cNvSpPr txBox="1"/>
          <p:nvPr/>
        </p:nvSpPr>
        <p:spPr>
          <a:xfrm>
            <a:off x="-7393215" y="1609313"/>
            <a:ext cx="5079998" cy="13849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A few years after Alfred Nobel invented dynamite,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two independent factories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producing explosives were established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Bieruń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Krupski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Młyn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rPr>
              <a:t>. Currently they operate as one company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2E38"/>
                </a:solidFill>
                <a:effectLst/>
                <a:uLnTx/>
                <a:uFillTx/>
                <a:latin typeface="Inter Semi Bold" panose="02000703000000020004" pitchFamily="2" charset="0"/>
                <a:ea typeface="+mn-ea"/>
                <a:cs typeface="+mn-cs"/>
              </a:rPr>
              <a:t>NITROERG S.A.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BF2E38"/>
              </a:solidFill>
              <a:effectLst/>
              <a:uLnTx/>
              <a:uFillTx/>
              <a:latin typeface="Inter Semi Bold" panose="020007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53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7556E-17 0 L 2.77556E-17 0.02662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96296E-6 L -3.33333E-6 0.01991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0" dur="30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08333E-6 -2.96296E-6 L 2.08333E-6 -0.02916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decel="10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41" dur="30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accel="50000" decel="50000" autoRev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70833E-6 -2.96296E-6 L 2.70833E-6 0.02361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48" dur="30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7F426ED1-38B0-4593-A26B-B0F2516ED383}"/>
              </a:ext>
            </a:extLst>
          </p:cNvPr>
          <p:cNvGrpSpPr/>
          <p:nvPr/>
        </p:nvGrpSpPr>
        <p:grpSpPr>
          <a:xfrm>
            <a:off x="-4211616" y="-3414252"/>
            <a:ext cx="20615232" cy="13229304"/>
            <a:chOff x="11161645" y="-482954"/>
            <a:chExt cx="12192000" cy="7823908"/>
          </a:xfrm>
        </p:grpSpPr>
        <p:pic>
          <p:nvPicPr>
            <p:cNvPr id="3" name="Obraz 2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27A28A0F-6CE6-4234-90A9-8CBC07C3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</p:spPr>
        </p:pic>
        <p:pic>
          <p:nvPicPr>
            <p:cNvPr id="63" name="Obraz 62" descr="Obraz zawierający tekst, pociąg, zewnętrzne, podłoże&#10;&#10;Opis wygenerowany automatycznie">
              <a:extLst>
                <a:ext uri="{FF2B5EF4-FFF2-40B4-BE49-F238E27FC236}">
                  <a16:creationId xmlns:a16="http://schemas.microsoft.com/office/drawing/2014/main" id="{C5B485CA-8AE9-44B5-BA5B-3FFF2F12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645" y="-482954"/>
              <a:ext cx="12192000" cy="7823908"/>
            </a:xfrm>
            <a:prstGeom prst="rect">
              <a:avLst/>
            </a:prstGeom>
            <a:effectLst>
              <a:softEdge rad="1270000"/>
            </a:effectLst>
          </p:spPr>
        </p:pic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5A8D9B40-A7B4-44E0-B613-58CE7C8DF5E7}"/>
              </a:ext>
            </a:extLst>
          </p:cNvPr>
          <p:cNvGrpSpPr/>
          <p:nvPr/>
        </p:nvGrpSpPr>
        <p:grpSpPr>
          <a:xfrm>
            <a:off x="0" y="-1708812"/>
            <a:ext cx="3352800" cy="742807"/>
            <a:chOff x="0" y="-2"/>
            <a:chExt cx="3352800" cy="742807"/>
          </a:xfrm>
        </p:grpSpPr>
        <p:sp>
          <p:nvSpPr>
            <p:cNvPr id="109" name="Prostokąt: jeden zaokrąglony róg 108">
              <a:extLst>
                <a:ext uri="{FF2B5EF4-FFF2-40B4-BE49-F238E27FC236}">
                  <a16:creationId xmlns:a16="http://schemas.microsoft.com/office/drawing/2014/main" id="{A305DF46-06F5-4510-B9DE-3879A203EBAD}"/>
                </a:ext>
              </a:extLst>
            </p:cNvPr>
            <p:cNvSpPr/>
            <p:nvPr/>
          </p:nvSpPr>
          <p:spPr>
            <a:xfrm flipV="1">
              <a:off x="0" y="-2"/>
              <a:ext cx="335280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: jeden zaokrąglony róg 11">
              <a:extLst>
                <a:ext uri="{FF2B5EF4-FFF2-40B4-BE49-F238E27FC236}">
                  <a16:creationId xmlns:a16="http://schemas.microsoft.com/office/drawing/2014/main" id="{AAE8B853-A4BE-4508-AE25-F8BE741DD871}"/>
                </a:ext>
              </a:extLst>
            </p:cNvPr>
            <p:cNvSpPr/>
            <p:nvPr/>
          </p:nvSpPr>
          <p:spPr>
            <a:xfrm flipV="1">
              <a:off x="0" y="0"/>
              <a:ext cx="326248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0C9CE9D9-0E0A-4109-A018-8CDE50A05772}"/>
                </a:ext>
              </a:extLst>
            </p:cNvPr>
            <p:cNvSpPr txBox="1"/>
            <p:nvPr/>
          </p:nvSpPr>
          <p:spPr>
            <a:xfrm>
              <a:off x="160490" y="83730"/>
              <a:ext cx="294151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TRADITION</a:t>
              </a:r>
            </a:p>
          </p:txBody>
        </p:sp>
      </p:grpSp>
      <p:pic>
        <p:nvPicPr>
          <p:cNvPr id="5" name="Obraz 4" descr="Obraz zawierający rozmycie&#10;&#10;Opis wygenerowany automatycznie">
            <a:extLst>
              <a:ext uri="{FF2B5EF4-FFF2-40B4-BE49-F238E27FC236}">
                <a16:creationId xmlns:a16="http://schemas.microsoft.com/office/drawing/2014/main" id="{C6916BF0-1FF5-4BC1-A59C-352A74B26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08" y="0"/>
            <a:ext cx="10273339" cy="6858000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96C7C199-91B7-4095-9E20-1A22CB74E84D}"/>
              </a:ext>
            </a:extLst>
          </p:cNvPr>
          <p:cNvGrpSpPr/>
          <p:nvPr/>
        </p:nvGrpSpPr>
        <p:grpSpPr>
          <a:xfrm>
            <a:off x="5631840" y="3749552"/>
            <a:ext cx="6256592" cy="2072299"/>
            <a:chOff x="5619140" y="3749552"/>
            <a:chExt cx="6256592" cy="2072299"/>
          </a:xfrm>
        </p:grpSpPr>
        <p:sp>
          <p:nvSpPr>
            <p:cNvPr id="11" name="Równoległobok 10">
              <a:extLst>
                <a:ext uri="{FF2B5EF4-FFF2-40B4-BE49-F238E27FC236}">
                  <a16:creationId xmlns:a16="http://schemas.microsoft.com/office/drawing/2014/main" id="{5559438E-1918-4909-B1EE-8EDD3E3A6064}"/>
                </a:ext>
              </a:extLst>
            </p:cNvPr>
            <p:cNvSpPr/>
            <p:nvPr/>
          </p:nvSpPr>
          <p:spPr>
            <a:xfrm>
              <a:off x="5619140" y="3749552"/>
              <a:ext cx="6156283" cy="2072299"/>
            </a:xfrm>
            <a:prstGeom prst="parallelogram">
              <a:avLst>
                <a:gd name="adj" fmla="val 20097"/>
              </a:avLst>
            </a:prstGeom>
            <a:solidFill>
              <a:schemeClr val="tx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Since 2011, our main shareholder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is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 Bold" panose="020B0604020202020204" charset="0"/>
                  <a:ea typeface="Inter Semi Bold" panose="020B0604020202020204" charset="0"/>
                  <a:cs typeface="Inter Semi Bold" panose="020B0604020202020204" charset="0"/>
                </a:rPr>
                <a:t>KGHM Polska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 Bold" panose="020B0604020202020204" charset="0"/>
                  <a:ea typeface="Inter Semi Bold" panose="020B0604020202020204" charset="0"/>
                  <a:cs typeface="Inter Semi Bold" panose="020B0604020202020204" charset="0"/>
                </a:rPr>
                <a:t>Miedź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 Semi Bold" panose="020B0604020202020204" charset="0"/>
                  <a:ea typeface="Inter Semi Bold" panose="020B0604020202020204" charset="0"/>
                  <a:cs typeface="Inter Semi Bold" panose="020B0604020202020204" charset="0"/>
                </a:rPr>
                <a:t> S.A.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 – a global leader in the production of silver and copper, which operates on three continents: in Europe, North America and South America. 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  <p:sp>
          <p:nvSpPr>
            <p:cNvPr id="94" name="Równoległobok 93">
              <a:extLst>
                <a:ext uri="{FF2B5EF4-FFF2-40B4-BE49-F238E27FC236}">
                  <a16:creationId xmlns:a16="http://schemas.microsoft.com/office/drawing/2014/main" id="{C5622A86-6BBD-41CA-91E6-4209FB44C509}"/>
                </a:ext>
              </a:extLst>
            </p:cNvPr>
            <p:cNvSpPr/>
            <p:nvPr/>
          </p:nvSpPr>
          <p:spPr>
            <a:xfrm>
              <a:off x="11349037" y="3749552"/>
              <a:ext cx="526695" cy="2072299"/>
            </a:xfrm>
            <a:prstGeom prst="parallelogram">
              <a:avLst>
                <a:gd name="adj" fmla="val 7929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</p:grpSp>
      <p:grpSp>
        <p:nvGrpSpPr>
          <p:cNvPr id="124" name="Grupa 123">
            <a:extLst>
              <a:ext uri="{FF2B5EF4-FFF2-40B4-BE49-F238E27FC236}">
                <a16:creationId xmlns:a16="http://schemas.microsoft.com/office/drawing/2014/main" id="{AB9CFC30-9FB2-4E89-A181-AEA0449D3AC2}"/>
              </a:ext>
            </a:extLst>
          </p:cNvPr>
          <p:cNvGrpSpPr/>
          <p:nvPr/>
        </p:nvGrpSpPr>
        <p:grpSpPr>
          <a:xfrm>
            <a:off x="5114298" y="5597797"/>
            <a:ext cx="1262985" cy="674129"/>
            <a:chOff x="4931055" y="5162064"/>
            <a:chExt cx="2778213" cy="953011"/>
          </a:xfrm>
          <a:effectLst/>
        </p:grpSpPr>
        <p:sp>
          <p:nvSpPr>
            <p:cNvPr id="125" name="Prostokąt: zaokrąglone rogi 124">
              <a:extLst>
                <a:ext uri="{FF2B5EF4-FFF2-40B4-BE49-F238E27FC236}">
                  <a16:creationId xmlns:a16="http://schemas.microsoft.com/office/drawing/2014/main" id="{82F48720-17E0-4461-BBBF-E8123EBCEBAB}"/>
                </a:ext>
              </a:extLst>
            </p:cNvPr>
            <p:cNvSpPr/>
            <p:nvPr/>
          </p:nvSpPr>
          <p:spPr>
            <a:xfrm>
              <a:off x="4931055" y="5162064"/>
              <a:ext cx="2022151" cy="3167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26" name="Prostokąt: zaokrąglone rogi 125">
              <a:extLst>
                <a:ext uri="{FF2B5EF4-FFF2-40B4-BE49-F238E27FC236}">
                  <a16:creationId xmlns:a16="http://schemas.microsoft.com/office/drawing/2014/main" id="{94DE34A8-D00C-4980-B6EE-C7C24F2CCC65}"/>
                </a:ext>
              </a:extLst>
            </p:cNvPr>
            <p:cNvSpPr/>
            <p:nvPr/>
          </p:nvSpPr>
          <p:spPr>
            <a:xfrm>
              <a:off x="5687117" y="5478806"/>
              <a:ext cx="2022151" cy="3167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27" name="Prostokąt: zaokrąglone rogi 126">
              <a:extLst>
                <a:ext uri="{FF2B5EF4-FFF2-40B4-BE49-F238E27FC236}">
                  <a16:creationId xmlns:a16="http://schemas.microsoft.com/office/drawing/2014/main" id="{906C5CF5-98A6-4935-A97D-7F43C3E2B161}"/>
                </a:ext>
              </a:extLst>
            </p:cNvPr>
            <p:cNvSpPr/>
            <p:nvPr/>
          </p:nvSpPr>
          <p:spPr>
            <a:xfrm>
              <a:off x="5393131" y="5798333"/>
              <a:ext cx="2022149" cy="3167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B9F8CEBB-A148-4BF3-8185-AA07FD3DFA9C}"/>
              </a:ext>
            </a:extLst>
          </p:cNvPr>
          <p:cNvGrpSpPr/>
          <p:nvPr/>
        </p:nvGrpSpPr>
        <p:grpSpPr>
          <a:xfrm>
            <a:off x="0" y="0"/>
            <a:ext cx="6972822" cy="6858000"/>
            <a:chOff x="0" y="0"/>
            <a:chExt cx="6972822" cy="6858000"/>
          </a:xfrm>
        </p:grpSpPr>
        <p:sp>
          <p:nvSpPr>
            <p:cNvPr id="60" name="Schemat blokowy: ręczne wprowadzanie danych 59">
              <a:extLst>
                <a:ext uri="{FF2B5EF4-FFF2-40B4-BE49-F238E27FC236}">
                  <a16:creationId xmlns:a16="http://schemas.microsoft.com/office/drawing/2014/main" id="{1DD06702-21DD-440A-B836-5DD1E1228087}"/>
                </a:ext>
              </a:extLst>
            </p:cNvPr>
            <p:cNvSpPr/>
            <p:nvPr/>
          </p:nvSpPr>
          <p:spPr>
            <a:xfrm rot="16200000" flipV="1">
              <a:off x="140222" y="25400"/>
              <a:ext cx="6858000" cy="6807200"/>
            </a:xfrm>
            <a:prstGeom prst="flowChartManualInpu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Schemat blokowy: ręczne wprowadzanie danych 7">
              <a:extLst>
                <a:ext uri="{FF2B5EF4-FFF2-40B4-BE49-F238E27FC236}">
                  <a16:creationId xmlns:a16="http://schemas.microsoft.com/office/drawing/2014/main" id="{26134660-7F98-4E1A-BA2D-223FE25D31D0}"/>
                </a:ext>
              </a:extLst>
            </p:cNvPr>
            <p:cNvSpPr/>
            <p:nvPr/>
          </p:nvSpPr>
          <p:spPr>
            <a:xfrm rot="16200000" flipV="1">
              <a:off x="-25400" y="25400"/>
              <a:ext cx="6858000" cy="6807200"/>
            </a:xfrm>
            <a:prstGeom prst="flowChartManualInpu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47C3004D-B40F-4ADC-B68A-74DFA8075D3B}"/>
              </a:ext>
            </a:extLst>
          </p:cNvPr>
          <p:cNvGrpSpPr/>
          <p:nvPr/>
        </p:nvGrpSpPr>
        <p:grpSpPr>
          <a:xfrm>
            <a:off x="-973071" y="3051096"/>
            <a:ext cx="6725839" cy="3806904"/>
            <a:chOff x="0" y="3749552"/>
            <a:chExt cx="5491843" cy="3108448"/>
          </a:xfrm>
        </p:grpSpPr>
        <p:sp>
          <p:nvSpPr>
            <p:cNvPr id="130" name="Równoległobok 129">
              <a:extLst>
                <a:ext uri="{FF2B5EF4-FFF2-40B4-BE49-F238E27FC236}">
                  <a16:creationId xmlns:a16="http://schemas.microsoft.com/office/drawing/2014/main" id="{341D1181-B047-441F-8588-734B78F24BDA}"/>
                </a:ext>
              </a:extLst>
            </p:cNvPr>
            <p:cNvSpPr/>
            <p:nvPr/>
          </p:nvSpPr>
          <p:spPr>
            <a:xfrm>
              <a:off x="4764240" y="3749552"/>
              <a:ext cx="727603" cy="3108448"/>
            </a:xfrm>
            <a:prstGeom prst="parallelogram">
              <a:avLst>
                <a:gd name="adj" fmla="val 8453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Inter Semi Bold" panose="02000703000000020004" pitchFamily="2" charset="0"/>
              </a:endParaRPr>
            </a:p>
          </p:txBody>
        </p:sp>
        <p:pic>
          <p:nvPicPr>
            <p:cNvPr id="129" name="Obraz 128" descr="Obraz zawierający tekst, wewnątrz, kilka&#10;&#10;Opis wygenerowany automatycznie">
              <a:extLst>
                <a:ext uri="{FF2B5EF4-FFF2-40B4-BE49-F238E27FC236}">
                  <a16:creationId xmlns:a16="http://schemas.microsoft.com/office/drawing/2014/main" id="{8E35A6DC-0070-4CA6-BE8D-B994B4208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4" r="537" b="6973"/>
            <a:stretch/>
          </p:blipFill>
          <p:spPr>
            <a:xfrm>
              <a:off x="0" y="3749552"/>
              <a:ext cx="5390446" cy="3108448"/>
            </a:xfrm>
            <a:custGeom>
              <a:avLst/>
              <a:gdLst>
                <a:gd name="connsiteX0" fmla="*/ 0 w 5141389"/>
                <a:gd name="connsiteY0" fmla="*/ 0 h 2964827"/>
                <a:gd name="connsiteX1" fmla="*/ 5141389 w 5141389"/>
                <a:gd name="connsiteY1" fmla="*/ 0 h 2964827"/>
                <a:gd name="connsiteX2" fmla="*/ 4545548 w 5141389"/>
                <a:gd name="connsiteY2" fmla="*/ 2964827 h 2964827"/>
                <a:gd name="connsiteX3" fmla="*/ 0 w 5141389"/>
                <a:gd name="connsiteY3" fmla="*/ 2964827 h 296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1389" h="2964827">
                  <a:moveTo>
                    <a:pt x="0" y="0"/>
                  </a:moveTo>
                  <a:lnTo>
                    <a:pt x="5141389" y="0"/>
                  </a:lnTo>
                  <a:lnTo>
                    <a:pt x="4545548" y="2964827"/>
                  </a:lnTo>
                  <a:lnTo>
                    <a:pt x="0" y="2964827"/>
                  </a:lnTo>
                  <a:close/>
                </a:path>
              </a:pathLst>
            </a:custGeom>
          </p:spPr>
        </p:pic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31CEC0F4-4364-42A7-8CBA-784FAB16B091}"/>
              </a:ext>
            </a:extLst>
          </p:cNvPr>
          <p:cNvGrpSpPr/>
          <p:nvPr/>
        </p:nvGrpSpPr>
        <p:grpSpPr>
          <a:xfrm>
            <a:off x="-6573492" y="-6"/>
            <a:ext cx="4618800" cy="742807"/>
            <a:chOff x="0" y="-6"/>
            <a:chExt cx="4477377" cy="742807"/>
          </a:xfrm>
        </p:grpSpPr>
        <p:sp>
          <p:nvSpPr>
            <p:cNvPr id="48" name="Prostokąt: jeden zaokrąglony róg 47">
              <a:extLst>
                <a:ext uri="{FF2B5EF4-FFF2-40B4-BE49-F238E27FC236}">
                  <a16:creationId xmlns:a16="http://schemas.microsoft.com/office/drawing/2014/main" id="{BE0018A3-1DEC-498C-877A-50395F58BAA5}"/>
                </a:ext>
              </a:extLst>
            </p:cNvPr>
            <p:cNvSpPr/>
            <p:nvPr/>
          </p:nvSpPr>
          <p:spPr>
            <a:xfrm flipV="1">
              <a:off x="0" y="-6"/>
              <a:ext cx="42354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rostokąt: jeden zaokrąglony róg 48">
              <a:extLst>
                <a:ext uri="{FF2B5EF4-FFF2-40B4-BE49-F238E27FC236}">
                  <a16:creationId xmlns:a16="http://schemas.microsoft.com/office/drawing/2014/main" id="{D7EFB6E0-E47C-4B94-B762-515FA57A24DE}"/>
                </a:ext>
              </a:extLst>
            </p:cNvPr>
            <p:cNvSpPr/>
            <p:nvPr/>
          </p:nvSpPr>
          <p:spPr>
            <a:xfrm flipV="1">
              <a:off x="0" y="0"/>
              <a:ext cx="4143376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95BA9554-406B-4916-8722-1228EECA6432}"/>
                </a:ext>
              </a:extLst>
            </p:cNvPr>
            <p:cNvSpPr txBox="1"/>
            <p:nvPr/>
          </p:nvSpPr>
          <p:spPr>
            <a:xfrm>
              <a:off x="197359" y="83729"/>
              <a:ext cx="428001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ORGANIZATION </a:t>
              </a:r>
            </a:p>
          </p:txBody>
        </p:sp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D4CBB923-2AAB-411B-A7FA-CCE5AF042B62}"/>
              </a:ext>
            </a:extLst>
          </p:cNvPr>
          <p:cNvGrpSpPr/>
          <p:nvPr/>
        </p:nvGrpSpPr>
        <p:grpSpPr>
          <a:xfrm>
            <a:off x="4849029" y="8329191"/>
            <a:ext cx="3223086" cy="1307117"/>
            <a:chOff x="4590508" y="3294637"/>
            <a:chExt cx="3223086" cy="1307117"/>
          </a:xfrm>
        </p:grpSpPr>
        <p:sp>
          <p:nvSpPr>
            <p:cNvPr id="76" name="Prostokąt: zaokrąglone rogi 75">
              <a:extLst>
                <a:ext uri="{FF2B5EF4-FFF2-40B4-BE49-F238E27FC236}">
                  <a16:creationId xmlns:a16="http://schemas.microsoft.com/office/drawing/2014/main" id="{1EA6F026-F14B-4832-A661-A668D87CCDFD}"/>
                </a:ext>
              </a:extLst>
            </p:cNvPr>
            <p:cNvSpPr/>
            <p:nvPr/>
          </p:nvSpPr>
          <p:spPr>
            <a:xfrm>
              <a:off x="5724073" y="3294637"/>
              <a:ext cx="2006041" cy="5917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85" name="pole tekstowe 84">
              <a:extLst>
                <a:ext uri="{FF2B5EF4-FFF2-40B4-BE49-F238E27FC236}">
                  <a16:creationId xmlns:a16="http://schemas.microsoft.com/office/drawing/2014/main" id="{3224652E-719B-463B-A635-D7CAADDC979A}"/>
                </a:ext>
              </a:extLst>
            </p:cNvPr>
            <p:cNvSpPr txBox="1"/>
            <p:nvPr/>
          </p:nvSpPr>
          <p:spPr>
            <a:xfrm>
              <a:off x="6055099" y="3924646"/>
              <a:ext cx="1758495" cy="677108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150</a:t>
              </a:r>
              <a:r>
                <a:rPr lang="pl-PL" sz="2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 </a:t>
              </a:r>
              <a:r>
                <a:rPr lang="pl-PL" sz="2000" dirty="0" err="1">
                  <a:solidFill>
                    <a:schemeClr val="accent2"/>
                  </a:solidFill>
                  <a:latin typeface="Inter Semi Bold" panose="02000703000000020004" pitchFamily="2" charset="0"/>
                </a:rPr>
                <a:t>years</a:t>
              </a:r>
              <a:endParaRPr lang="pl-PL" sz="14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86" name="Prostokąt: zaokrąglone rogi 85">
              <a:extLst>
                <a:ext uri="{FF2B5EF4-FFF2-40B4-BE49-F238E27FC236}">
                  <a16:creationId xmlns:a16="http://schemas.microsoft.com/office/drawing/2014/main" id="{2CF1AF33-C102-4027-95F3-0377C8FCF5CF}"/>
                </a:ext>
              </a:extLst>
            </p:cNvPr>
            <p:cNvSpPr/>
            <p:nvPr/>
          </p:nvSpPr>
          <p:spPr>
            <a:xfrm>
              <a:off x="5768054" y="3327053"/>
              <a:ext cx="1918078" cy="5269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0" bIns="0" rtlCol="0" anchor="ctr"/>
            <a:lstStyle/>
            <a:p>
              <a:pPr algn="ctr"/>
              <a:r>
                <a:rPr lang="pl-PL" sz="14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Continuously</a:t>
              </a: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 in </a:t>
              </a:r>
              <a:r>
                <a:rPr lang="pl-PL" sz="1400" dirty="0" err="1">
                  <a:solidFill>
                    <a:schemeClr val="tx2"/>
                  </a:solidFill>
                  <a:latin typeface="Inter" panose="020B0502030000000004" pitchFamily="34" charset="0"/>
                </a:rPr>
                <a:t>operation</a:t>
              </a:r>
              <a:r>
                <a:rPr lang="pl-PL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 for </a:t>
              </a:r>
            </a:p>
          </p:txBody>
        </p:sp>
        <p:pic>
          <p:nvPicPr>
            <p:cNvPr id="87" name="Grafika 86">
              <a:extLst>
                <a:ext uri="{FF2B5EF4-FFF2-40B4-BE49-F238E27FC236}">
                  <a16:creationId xmlns:a16="http://schemas.microsoft.com/office/drawing/2014/main" id="{41171A61-4C15-4ABB-B8A4-66618FE8B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590508" y="3336447"/>
              <a:ext cx="1015662" cy="1015662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88" name="Grupa 87">
            <a:extLst>
              <a:ext uri="{FF2B5EF4-FFF2-40B4-BE49-F238E27FC236}">
                <a16:creationId xmlns:a16="http://schemas.microsoft.com/office/drawing/2014/main" id="{E6E8C159-0313-4D71-A617-A54394F1AC5B}"/>
              </a:ext>
            </a:extLst>
          </p:cNvPr>
          <p:cNvGrpSpPr/>
          <p:nvPr/>
        </p:nvGrpSpPr>
        <p:grpSpPr>
          <a:xfrm>
            <a:off x="8358188" y="8203828"/>
            <a:ext cx="2902282" cy="1470552"/>
            <a:chOff x="8221799" y="3470919"/>
            <a:chExt cx="2902282" cy="1470552"/>
          </a:xfrm>
        </p:grpSpPr>
        <p:sp>
          <p:nvSpPr>
            <p:cNvPr id="89" name="Prostokąt: zaokrąglone rogi 88">
              <a:extLst>
                <a:ext uri="{FF2B5EF4-FFF2-40B4-BE49-F238E27FC236}">
                  <a16:creationId xmlns:a16="http://schemas.microsoft.com/office/drawing/2014/main" id="{1C4A587C-63A0-44B8-95A9-081CA9366CAC}"/>
                </a:ext>
              </a:extLst>
            </p:cNvPr>
            <p:cNvSpPr/>
            <p:nvPr/>
          </p:nvSpPr>
          <p:spPr>
            <a:xfrm>
              <a:off x="8221799" y="4276725"/>
              <a:ext cx="2856747" cy="6647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id="{82F12737-F98A-411C-9899-032C4CF22DC0}"/>
                </a:ext>
              </a:extLst>
            </p:cNvPr>
            <p:cNvSpPr txBox="1"/>
            <p:nvPr/>
          </p:nvSpPr>
          <p:spPr>
            <a:xfrm>
              <a:off x="8866607" y="3470919"/>
              <a:ext cx="820738" cy="830997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54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8</a:t>
              </a:r>
              <a:r>
                <a:rPr lang="pl-PL" sz="4400" baseline="30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th</a:t>
              </a:r>
              <a:endParaRPr lang="pl-PL" sz="1400" baseline="300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91" name="Prostokąt: zaokrąglone rogi 90">
              <a:extLst>
                <a:ext uri="{FF2B5EF4-FFF2-40B4-BE49-F238E27FC236}">
                  <a16:creationId xmlns:a16="http://schemas.microsoft.com/office/drawing/2014/main" id="{C5EB988A-CEEE-4130-A648-943EAAD70809}"/>
                </a:ext>
              </a:extLst>
            </p:cNvPr>
            <p:cNvSpPr/>
            <p:nvPr/>
          </p:nvSpPr>
          <p:spPr>
            <a:xfrm>
              <a:off x="8266833" y="4320863"/>
              <a:ext cx="1797917" cy="576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dynamite factory in the world</a:t>
              </a:r>
              <a:endParaRPr lang="pl-PL" sz="1400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92" name="Grafika 91">
              <a:extLst>
                <a:ext uri="{FF2B5EF4-FFF2-40B4-BE49-F238E27FC236}">
                  <a16:creationId xmlns:a16="http://schemas.microsoft.com/office/drawing/2014/main" id="{34402735-FE93-47D5-AA5B-17BE4E82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956035" y="3665818"/>
              <a:ext cx="1168046" cy="1168046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93" name="Grupa 92">
            <a:extLst>
              <a:ext uri="{FF2B5EF4-FFF2-40B4-BE49-F238E27FC236}">
                <a16:creationId xmlns:a16="http://schemas.microsoft.com/office/drawing/2014/main" id="{4F72CFCB-F3AB-4419-A9E4-D22F8CE3F6F0}"/>
              </a:ext>
            </a:extLst>
          </p:cNvPr>
          <p:cNvGrpSpPr/>
          <p:nvPr/>
        </p:nvGrpSpPr>
        <p:grpSpPr>
          <a:xfrm>
            <a:off x="931530" y="7964824"/>
            <a:ext cx="2710188" cy="1856229"/>
            <a:chOff x="795141" y="3155092"/>
            <a:chExt cx="2710188" cy="1856229"/>
          </a:xfrm>
        </p:grpSpPr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id="{4CBA5785-C481-45BD-9513-C7B81DC0FC1A}"/>
                </a:ext>
              </a:extLst>
            </p:cNvPr>
            <p:cNvSpPr txBox="1"/>
            <p:nvPr/>
          </p:nvSpPr>
          <p:spPr>
            <a:xfrm>
              <a:off x="1799590" y="3537403"/>
              <a:ext cx="1126912" cy="615553"/>
            </a:xfrm>
            <a:prstGeom prst="rect">
              <a:avLst/>
            </a:prstGeom>
            <a:noFill/>
            <a:effectLst>
              <a:outerShdw blurRad="127000" algn="ctr" rotWithShape="0">
                <a:schemeClr val="bg1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40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1871</a:t>
              </a:r>
              <a:endParaRPr lang="pl-PL" sz="105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96" name="Prostokąt: zaokrąglone rogi 95">
              <a:extLst>
                <a:ext uri="{FF2B5EF4-FFF2-40B4-BE49-F238E27FC236}">
                  <a16:creationId xmlns:a16="http://schemas.microsoft.com/office/drawing/2014/main" id="{F3BF206D-A842-4CFD-8F78-7B45A163BAA4}"/>
                </a:ext>
              </a:extLst>
            </p:cNvPr>
            <p:cNvSpPr/>
            <p:nvPr/>
          </p:nvSpPr>
          <p:spPr>
            <a:xfrm>
              <a:off x="883293" y="4206875"/>
              <a:ext cx="2622036" cy="80444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1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sp>
          <p:nvSpPr>
            <p:cNvPr id="97" name="Prostokąt: zaokrąglone rogi 96">
              <a:extLst>
                <a:ext uri="{FF2B5EF4-FFF2-40B4-BE49-F238E27FC236}">
                  <a16:creationId xmlns:a16="http://schemas.microsoft.com/office/drawing/2014/main" id="{817AB909-5194-430A-BD09-4FBA3B6C9B28}"/>
                </a:ext>
              </a:extLst>
            </p:cNvPr>
            <p:cNvSpPr/>
            <p:nvPr/>
          </p:nvSpPr>
          <p:spPr>
            <a:xfrm>
              <a:off x="930665" y="4237694"/>
              <a:ext cx="2527292" cy="7428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Establishment of an explosives factory </a:t>
              </a:r>
              <a:endParaRPr lang="pl-PL" sz="1400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98" name="Grafika 97">
              <a:extLst>
                <a:ext uri="{FF2B5EF4-FFF2-40B4-BE49-F238E27FC236}">
                  <a16:creationId xmlns:a16="http://schemas.microsoft.com/office/drawing/2014/main" id="{3B7C0AC0-2C20-4390-9083-52F95727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795141" y="3155092"/>
              <a:ext cx="909455" cy="925227"/>
            </a:xfrm>
            <a:prstGeom prst="rect">
              <a:avLst/>
            </a:prstGeom>
            <a:effectLst>
              <a:outerShdw blurRad="127000" algn="ctr" rotWithShape="0">
                <a:schemeClr val="tx2"/>
              </a:outerShdw>
            </a:effectLst>
          </p:spPr>
        </p:pic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EEB879B5-870E-49EF-BC0A-10F76D11C9B5}"/>
              </a:ext>
            </a:extLst>
          </p:cNvPr>
          <p:cNvGrpSpPr/>
          <p:nvPr/>
        </p:nvGrpSpPr>
        <p:grpSpPr>
          <a:xfrm>
            <a:off x="3173324" y="8353007"/>
            <a:ext cx="1171098" cy="1171098"/>
            <a:chOff x="4021200" y="4711132"/>
            <a:chExt cx="1008000" cy="1008000"/>
          </a:xfrm>
        </p:grpSpPr>
        <p:sp>
          <p:nvSpPr>
            <p:cNvPr id="100" name="Owal 99">
              <a:extLst>
                <a:ext uri="{FF2B5EF4-FFF2-40B4-BE49-F238E27FC236}">
                  <a16:creationId xmlns:a16="http://schemas.microsoft.com/office/drawing/2014/main" id="{38FF5E85-FCF0-4CFF-82BF-CFE954924693}"/>
                </a:ext>
              </a:extLst>
            </p:cNvPr>
            <p:cNvSpPr/>
            <p:nvPr/>
          </p:nvSpPr>
          <p:spPr>
            <a:xfrm>
              <a:off x="4021200" y="4711132"/>
              <a:ext cx="1008000" cy="1008000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 w="381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60000" rIns="0" bIns="0" rtlCol="0" anchor="ctr"/>
            <a:lstStyle/>
            <a:p>
              <a:pPr algn="ctr">
                <a:lnSpc>
                  <a:spcPts val="1200"/>
                </a:lnSpc>
              </a:pPr>
              <a:r>
                <a:rPr lang="pl-PL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4 </a:t>
              </a:r>
              <a:r>
                <a:rPr lang="en-US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years after </a:t>
              </a:r>
              <a:endParaRPr lang="pl-PL" sz="12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the invention </a:t>
              </a:r>
              <a:endParaRPr lang="pl-PL" sz="12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Inter" panose="020B0502030000000004" pitchFamily="34" charset="0"/>
                </a:rPr>
                <a:t>of dynamite</a:t>
              </a:r>
              <a:endParaRPr lang="pl-PL" sz="12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  <p:pic>
          <p:nvPicPr>
            <p:cNvPr id="101" name="Grafika 100">
              <a:extLst>
                <a:ext uri="{FF2B5EF4-FFF2-40B4-BE49-F238E27FC236}">
                  <a16:creationId xmlns:a16="http://schemas.microsoft.com/office/drawing/2014/main" id="{6C23A979-8978-4AE3-B063-5030047E2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40881" y="4756460"/>
              <a:ext cx="368639" cy="368639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27636E9A-358E-474C-A62A-A329A8C3DAB2}"/>
              </a:ext>
            </a:extLst>
          </p:cNvPr>
          <p:cNvGrpSpPr/>
          <p:nvPr/>
        </p:nvGrpSpPr>
        <p:grpSpPr>
          <a:xfrm>
            <a:off x="2120682" y="754732"/>
            <a:ext cx="7950636" cy="1657413"/>
            <a:chOff x="2120682" y="754732"/>
            <a:chExt cx="7950636" cy="1657413"/>
          </a:xfrm>
        </p:grpSpPr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91564824-1EA8-42C9-9BA1-9D96643222C9}"/>
                </a:ext>
              </a:extLst>
            </p:cNvPr>
            <p:cNvGrpSpPr/>
            <p:nvPr/>
          </p:nvGrpSpPr>
          <p:grpSpPr>
            <a:xfrm>
              <a:off x="2120682" y="754732"/>
              <a:ext cx="7950636" cy="1657413"/>
              <a:chOff x="1291770" y="239641"/>
              <a:chExt cx="5426907" cy="1131309"/>
            </a:xfrm>
            <a:effectLst>
              <a:outerShdw dist="127000" dir="2700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CC761756-DBF5-4AA2-9FE5-E722E9AB3A7C}"/>
                  </a:ext>
                </a:extLst>
              </p:cNvPr>
              <p:cNvSpPr/>
              <p:nvPr/>
            </p:nvSpPr>
            <p:spPr>
              <a:xfrm>
                <a:off x="1291770" y="239641"/>
                <a:ext cx="5426907" cy="113130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Inter" panose="020B0502030000000004" pitchFamily="34" charset="0"/>
                </a:endParaRPr>
              </a:p>
            </p:txBody>
          </p:sp>
          <p:grpSp>
            <p:nvGrpSpPr>
              <p:cNvPr id="66" name="Grafika 4">
                <a:extLst>
                  <a:ext uri="{FF2B5EF4-FFF2-40B4-BE49-F238E27FC236}">
                    <a16:creationId xmlns:a16="http://schemas.microsoft.com/office/drawing/2014/main" id="{C57313D1-2ED3-46C8-8C2C-33F4BD69CA00}"/>
                  </a:ext>
                </a:extLst>
              </p:cNvPr>
              <p:cNvGrpSpPr/>
              <p:nvPr/>
            </p:nvGrpSpPr>
            <p:grpSpPr>
              <a:xfrm>
                <a:off x="1872199" y="574722"/>
                <a:ext cx="1979013" cy="456642"/>
                <a:chOff x="3216790" y="2972744"/>
                <a:chExt cx="688677" cy="158907"/>
              </a:xfrm>
            </p:grpSpPr>
            <p:sp>
              <p:nvSpPr>
                <p:cNvPr id="77" name="Dowolny kształt: kształt 76">
                  <a:extLst>
                    <a:ext uri="{FF2B5EF4-FFF2-40B4-BE49-F238E27FC236}">
                      <a16:creationId xmlns:a16="http://schemas.microsoft.com/office/drawing/2014/main" id="{0A22C29A-4920-447A-B20C-A2405032D239}"/>
                    </a:ext>
                  </a:extLst>
                </p:cNvPr>
                <p:cNvSpPr/>
                <p:nvPr/>
              </p:nvSpPr>
              <p:spPr>
                <a:xfrm>
                  <a:off x="3216790" y="2975875"/>
                  <a:ext cx="147037" cy="152723"/>
                </a:xfrm>
                <a:custGeom>
                  <a:avLst/>
                  <a:gdLst>
                    <a:gd name="connsiteX0" fmla="*/ 0 w 147037"/>
                    <a:gd name="connsiteY0" fmla="*/ 152724 h 152723"/>
                    <a:gd name="connsiteX1" fmla="*/ 42348 w 147037"/>
                    <a:gd name="connsiteY1" fmla="*/ 152724 h 152723"/>
                    <a:gd name="connsiteX2" fmla="*/ 42348 w 147037"/>
                    <a:gd name="connsiteY2" fmla="*/ 113014 h 152723"/>
                    <a:gd name="connsiteX3" fmla="*/ 57826 w 147037"/>
                    <a:gd name="connsiteY3" fmla="*/ 96003 h 152723"/>
                    <a:gd name="connsiteX4" fmla="*/ 96450 w 147037"/>
                    <a:gd name="connsiteY4" fmla="*/ 152724 h 152723"/>
                    <a:gd name="connsiteX5" fmla="*/ 147037 w 147037"/>
                    <a:gd name="connsiteY5" fmla="*/ 152724 h 152723"/>
                    <a:gd name="connsiteX6" fmla="*/ 87259 w 147037"/>
                    <a:gd name="connsiteY6" fmla="*/ 65446 h 152723"/>
                    <a:gd name="connsiteX7" fmla="*/ 145094 w 147037"/>
                    <a:gd name="connsiteY7" fmla="*/ 0 h 152723"/>
                    <a:gd name="connsiteX8" fmla="*/ 95126 w 147037"/>
                    <a:gd name="connsiteY8" fmla="*/ 0 h 152723"/>
                    <a:gd name="connsiteX9" fmla="*/ 42348 w 147037"/>
                    <a:gd name="connsiteY9" fmla="*/ 61970 h 152723"/>
                    <a:gd name="connsiteX10" fmla="*/ 42348 w 147037"/>
                    <a:gd name="connsiteY10" fmla="*/ 0 h 152723"/>
                    <a:gd name="connsiteX11" fmla="*/ 0 w 147037"/>
                    <a:gd name="connsiteY11" fmla="*/ 0 h 152723"/>
                    <a:gd name="connsiteX12" fmla="*/ 0 w 147037"/>
                    <a:gd name="connsiteY12" fmla="*/ 152724 h 15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037" h="152723">
                      <a:moveTo>
                        <a:pt x="0" y="152724"/>
                      </a:moveTo>
                      <a:lnTo>
                        <a:pt x="42348" y="152724"/>
                      </a:lnTo>
                      <a:lnTo>
                        <a:pt x="42348" y="113014"/>
                      </a:lnTo>
                      <a:lnTo>
                        <a:pt x="57826" y="96003"/>
                      </a:lnTo>
                      <a:lnTo>
                        <a:pt x="96450" y="152724"/>
                      </a:lnTo>
                      <a:lnTo>
                        <a:pt x="147037" y="152724"/>
                      </a:lnTo>
                      <a:lnTo>
                        <a:pt x="87259" y="65446"/>
                      </a:lnTo>
                      <a:lnTo>
                        <a:pt x="145094" y="0"/>
                      </a:lnTo>
                      <a:lnTo>
                        <a:pt x="95126" y="0"/>
                      </a:lnTo>
                      <a:lnTo>
                        <a:pt x="42348" y="61970"/>
                      </a:lnTo>
                      <a:lnTo>
                        <a:pt x="42348" y="0"/>
                      </a:lnTo>
                      <a:lnTo>
                        <a:pt x="0" y="0"/>
                      </a:lnTo>
                      <a:lnTo>
                        <a:pt x="0" y="152724"/>
                      </a:lnTo>
                      <a:close/>
                    </a:path>
                  </a:pathLst>
                </a:custGeom>
                <a:solidFill>
                  <a:srgbClr val="A675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>
                    <a:latin typeface="Inter" panose="020B0502030000000004" pitchFamily="34" charset="0"/>
                  </a:endParaRPr>
                </a:p>
              </p:txBody>
            </p:sp>
            <p:sp>
              <p:nvSpPr>
                <p:cNvPr id="78" name="Dowolny kształt: kształt 77">
                  <a:extLst>
                    <a:ext uri="{FF2B5EF4-FFF2-40B4-BE49-F238E27FC236}">
                      <a16:creationId xmlns:a16="http://schemas.microsoft.com/office/drawing/2014/main" id="{80742C1C-9B63-4767-B01E-099B317545F4}"/>
                    </a:ext>
                  </a:extLst>
                </p:cNvPr>
                <p:cNvSpPr/>
                <p:nvPr/>
              </p:nvSpPr>
              <p:spPr>
                <a:xfrm>
                  <a:off x="3562367" y="2975875"/>
                  <a:ext cx="138969" cy="152723"/>
                </a:xfrm>
                <a:custGeom>
                  <a:avLst/>
                  <a:gdLst>
                    <a:gd name="connsiteX0" fmla="*/ 0 w 138969"/>
                    <a:gd name="connsiteY0" fmla="*/ 152724 h 152723"/>
                    <a:gd name="connsiteX1" fmla="*/ 42348 w 138969"/>
                    <a:gd name="connsiteY1" fmla="*/ 152724 h 152723"/>
                    <a:gd name="connsiteX2" fmla="*/ 42348 w 138969"/>
                    <a:gd name="connsiteY2" fmla="*/ 94679 h 152723"/>
                    <a:gd name="connsiteX3" fmla="*/ 96622 w 138969"/>
                    <a:gd name="connsiteY3" fmla="*/ 94679 h 152723"/>
                    <a:gd name="connsiteX4" fmla="*/ 96622 w 138969"/>
                    <a:gd name="connsiteY4" fmla="*/ 152724 h 152723"/>
                    <a:gd name="connsiteX5" fmla="*/ 138970 w 138969"/>
                    <a:gd name="connsiteY5" fmla="*/ 152724 h 152723"/>
                    <a:gd name="connsiteX6" fmla="*/ 138970 w 138969"/>
                    <a:gd name="connsiteY6" fmla="*/ 0 h 152723"/>
                    <a:gd name="connsiteX7" fmla="*/ 96622 w 138969"/>
                    <a:gd name="connsiteY7" fmla="*/ 0 h 152723"/>
                    <a:gd name="connsiteX8" fmla="*/ 96622 w 138969"/>
                    <a:gd name="connsiteY8" fmla="*/ 57131 h 152723"/>
                    <a:gd name="connsiteX9" fmla="*/ 42348 w 138969"/>
                    <a:gd name="connsiteY9" fmla="*/ 57131 h 152723"/>
                    <a:gd name="connsiteX10" fmla="*/ 42348 w 138969"/>
                    <a:gd name="connsiteY10" fmla="*/ 0 h 152723"/>
                    <a:gd name="connsiteX11" fmla="*/ 0 w 138969"/>
                    <a:gd name="connsiteY11" fmla="*/ 0 h 152723"/>
                    <a:gd name="connsiteX12" fmla="*/ 0 w 138969"/>
                    <a:gd name="connsiteY12" fmla="*/ 152724 h 15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8969" h="152723">
                      <a:moveTo>
                        <a:pt x="0" y="152724"/>
                      </a:moveTo>
                      <a:lnTo>
                        <a:pt x="42348" y="152724"/>
                      </a:lnTo>
                      <a:lnTo>
                        <a:pt x="42348" y="94679"/>
                      </a:lnTo>
                      <a:lnTo>
                        <a:pt x="96622" y="94679"/>
                      </a:lnTo>
                      <a:lnTo>
                        <a:pt x="96622" y="152724"/>
                      </a:lnTo>
                      <a:lnTo>
                        <a:pt x="138970" y="152724"/>
                      </a:lnTo>
                      <a:lnTo>
                        <a:pt x="138970" y="0"/>
                      </a:lnTo>
                      <a:lnTo>
                        <a:pt x="96622" y="0"/>
                      </a:lnTo>
                      <a:lnTo>
                        <a:pt x="96622" y="57131"/>
                      </a:lnTo>
                      <a:lnTo>
                        <a:pt x="42348" y="57131"/>
                      </a:lnTo>
                      <a:lnTo>
                        <a:pt x="42348" y="0"/>
                      </a:lnTo>
                      <a:lnTo>
                        <a:pt x="0" y="0"/>
                      </a:lnTo>
                      <a:lnTo>
                        <a:pt x="0" y="152724"/>
                      </a:lnTo>
                      <a:close/>
                    </a:path>
                  </a:pathLst>
                </a:custGeom>
                <a:solidFill>
                  <a:srgbClr val="A675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>
                    <a:latin typeface="Inter" panose="020B0502030000000004" pitchFamily="34" charset="0"/>
                  </a:endParaRPr>
                </a:p>
              </p:txBody>
            </p:sp>
            <p:sp>
              <p:nvSpPr>
                <p:cNvPr id="79" name="Dowolny kształt: kształt 78">
                  <a:extLst>
                    <a:ext uri="{FF2B5EF4-FFF2-40B4-BE49-F238E27FC236}">
                      <a16:creationId xmlns:a16="http://schemas.microsoft.com/office/drawing/2014/main" id="{973EDC4E-D354-4B7F-B4D0-245D15987221}"/>
                    </a:ext>
                  </a:extLst>
                </p:cNvPr>
                <p:cNvSpPr/>
                <p:nvPr/>
              </p:nvSpPr>
              <p:spPr>
                <a:xfrm>
                  <a:off x="3743104" y="2975875"/>
                  <a:ext cx="162363" cy="152723"/>
                </a:xfrm>
                <a:custGeom>
                  <a:avLst/>
                  <a:gdLst>
                    <a:gd name="connsiteX0" fmla="*/ 0 w 162363"/>
                    <a:gd name="connsiteY0" fmla="*/ 152724 h 152723"/>
                    <a:gd name="connsiteX1" fmla="*/ 41443 w 162363"/>
                    <a:gd name="connsiteY1" fmla="*/ 152724 h 152723"/>
                    <a:gd name="connsiteX2" fmla="*/ 41443 w 162363"/>
                    <a:gd name="connsiteY2" fmla="*/ 65246 h 152723"/>
                    <a:gd name="connsiteX3" fmla="*/ 80267 w 162363"/>
                    <a:gd name="connsiteY3" fmla="*/ 124759 h 152723"/>
                    <a:gd name="connsiteX4" fmla="*/ 81182 w 162363"/>
                    <a:gd name="connsiteY4" fmla="*/ 124759 h 152723"/>
                    <a:gd name="connsiteX5" fmla="*/ 120215 w 162363"/>
                    <a:gd name="connsiteY5" fmla="*/ 64999 h 152723"/>
                    <a:gd name="connsiteX6" fmla="*/ 120215 w 162363"/>
                    <a:gd name="connsiteY6" fmla="*/ 152724 h 152723"/>
                    <a:gd name="connsiteX7" fmla="*/ 162363 w 162363"/>
                    <a:gd name="connsiteY7" fmla="*/ 152724 h 152723"/>
                    <a:gd name="connsiteX8" fmla="*/ 162363 w 162363"/>
                    <a:gd name="connsiteY8" fmla="*/ 0 h 152723"/>
                    <a:gd name="connsiteX9" fmla="*/ 117605 w 162363"/>
                    <a:gd name="connsiteY9" fmla="*/ 0 h 152723"/>
                    <a:gd name="connsiteX10" fmla="*/ 81182 w 162363"/>
                    <a:gd name="connsiteY10" fmla="*/ 59112 h 152723"/>
                    <a:gd name="connsiteX11" fmla="*/ 44710 w 162363"/>
                    <a:gd name="connsiteY11" fmla="*/ 0 h 152723"/>
                    <a:gd name="connsiteX12" fmla="*/ 0 w 162363"/>
                    <a:gd name="connsiteY12" fmla="*/ 0 h 152723"/>
                    <a:gd name="connsiteX13" fmla="*/ 0 w 162363"/>
                    <a:gd name="connsiteY13" fmla="*/ 152724 h 15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2363" h="152723">
                      <a:moveTo>
                        <a:pt x="0" y="152724"/>
                      </a:moveTo>
                      <a:lnTo>
                        <a:pt x="41443" y="152724"/>
                      </a:lnTo>
                      <a:lnTo>
                        <a:pt x="41443" y="65246"/>
                      </a:lnTo>
                      <a:lnTo>
                        <a:pt x="80267" y="124759"/>
                      </a:lnTo>
                      <a:lnTo>
                        <a:pt x="81182" y="124759"/>
                      </a:lnTo>
                      <a:lnTo>
                        <a:pt x="120215" y="64999"/>
                      </a:lnTo>
                      <a:lnTo>
                        <a:pt x="120215" y="152724"/>
                      </a:lnTo>
                      <a:lnTo>
                        <a:pt x="162363" y="152724"/>
                      </a:lnTo>
                      <a:lnTo>
                        <a:pt x="162363" y="0"/>
                      </a:lnTo>
                      <a:lnTo>
                        <a:pt x="117605" y="0"/>
                      </a:lnTo>
                      <a:lnTo>
                        <a:pt x="81182" y="59112"/>
                      </a:lnTo>
                      <a:lnTo>
                        <a:pt x="44710" y="0"/>
                      </a:lnTo>
                      <a:lnTo>
                        <a:pt x="0" y="0"/>
                      </a:lnTo>
                      <a:lnTo>
                        <a:pt x="0" y="152724"/>
                      </a:lnTo>
                      <a:close/>
                    </a:path>
                  </a:pathLst>
                </a:custGeom>
                <a:solidFill>
                  <a:srgbClr val="A675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>
                    <a:latin typeface="Inter" panose="020B0502030000000004" pitchFamily="34" charset="0"/>
                  </a:endParaRPr>
                </a:p>
              </p:txBody>
            </p:sp>
            <p:sp>
              <p:nvSpPr>
                <p:cNvPr id="80" name="Dowolny kształt: kształt 79">
                  <a:extLst>
                    <a:ext uri="{FF2B5EF4-FFF2-40B4-BE49-F238E27FC236}">
                      <a16:creationId xmlns:a16="http://schemas.microsoft.com/office/drawing/2014/main" id="{0A2B817F-6A77-48B4-8290-E6160917666E}"/>
                    </a:ext>
                  </a:extLst>
                </p:cNvPr>
                <p:cNvSpPr/>
                <p:nvPr/>
              </p:nvSpPr>
              <p:spPr>
                <a:xfrm>
                  <a:off x="3374543" y="2972744"/>
                  <a:ext cx="149228" cy="158907"/>
                </a:xfrm>
                <a:custGeom>
                  <a:avLst/>
                  <a:gdLst>
                    <a:gd name="connsiteX0" fmla="*/ 82915 w 149228"/>
                    <a:gd name="connsiteY0" fmla="*/ 158902 h 158907"/>
                    <a:gd name="connsiteX1" fmla="*/ 149228 w 149228"/>
                    <a:gd name="connsiteY1" fmla="*/ 135090 h 158907"/>
                    <a:gd name="connsiteX2" fmla="*/ 149228 w 149228"/>
                    <a:gd name="connsiteY2" fmla="*/ 66634 h 158907"/>
                    <a:gd name="connsiteX3" fmla="*/ 79229 w 149228"/>
                    <a:gd name="connsiteY3" fmla="*/ 66634 h 158907"/>
                    <a:gd name="connsiteX4" fmla="*/ 79229 w 149228"/>
                    <a:gd name="connsiteY4" fmla="*/ 97590 h 158907"/>
                    <a:gd name="connsiteX5" fmla="*/ 109118 w 149228"/>
                    <a:gd name="connsiteY5" fmla="*/ 97590 h 158907"/>
                    <a:gd name="connsiteX6" fmla="*/ 109118 w 149228"/>
                    <a:gd name="connsiteY6" fmla="*/ 116144 h 158907"/>
                    <a:gd name="connsiteX7" fmla="*/ 84649 w 149228"/>
                    <a:gd name="connsiteY7" fmla="*/ 122421 h 158907"/>
                    <a:gd name="connsiteX8" fmla="*/ 43139 w 149228"/>
                    <a:gd name="connsiteY8" fmla="*/ 83159 h 158907"/>
                    <a:gd name="connsiteX9" fmla="*/ 43177 w 149228"/>
                    <a:gd name="connsiteY9" fmla="*/ 79921 h 158907"/>
                    <a:gd name="connsiteX10" fmla="*/ 43177 w 149228"/>
                    <a:gd name="connsiteY10" fmla="*/ 79454 h 158907"/>
                    <a:gd name="connsiteX11" fmla="*/ 81410 w 149228"/>
                    <a:gd name="connsiteY11" fmla="*/ 37811 h 158907"/>
                    <a:gd name="connsiteX12" fmla="*/ 82258 w 149228"/>
                    <a:gd name="connsiteY12" fmla="*/ 37782 h 158907"/>
                    <a:gd name="connsiteX13" fmla="*/ 119091 w 149228"/>
                    <a:gd name="connsiteY13" fmla="*/ 52174 h 158907"/>
                    <a:gd name="connsiteX14" fmla="*/ 143970 w 149228"/>
                    <a:gd name="connsiteY14" fmla="*/ 22085 h 158907"/>
                    <a:gd name="connsiteX15" fmla="*/ 82010 w 149228"/>
                    <a:gd name="connsiteY15" fmla="*/ 63 h 158907"/>
                    <a:gd name="connsiteX16" fmla="*/ 57 w 149228"/>
                    <a:gd name="connsiteY16" fmla="*/ 76463 h 158907"/>
                    <a:gd name="connsiteX17" fmla="*/ 0 w 149228"/>
                    <a:gd name="connsiteY17" fmla="*/ 79454 h 158907"/>
                    <a:gd name="connsiteX18" fmla="*/ 0 w 149228"/>
                    <a:gd name="connsiteY18" fmla="*/ 79921 h 158907"/>
                    <a:gd name="connsiteX19" fmla="*/ 82915 w 149228"/>
                    <a:gd name="connsiteY19" fmla="*/ 158902 h 15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9228" h="158907">
                      <a:moveTo>
                        <a:pt x="82915" y="158902"/>
                      </a:moveTo>
                      <a:cubicBezTo>
                        <a:pt x="107156" y="159140"/>
                        <a:pt x="130673" y="150692"/>
                        <a:pt x="149228" y="135090"/>
                      </a:cubicBezTo>
                      <a:lnTo>
                        <a:pt x="149228" y="66634"/>
                      </a:lnTo>
                      <a:lnTo>
                        <a:pt x="79229" y="66634"/>
                      </a:lnTo>
                      <a:lnTo>
                        <a:pt x="79229" y="97590"/>
                      </a:lnTo>
                      <a:lnTo>
                        <a:pt x="109118" y="97590"/>
                      </a:lnTo>
                      <a:lnTo>
                        <a:pt x="109118" y="116144"/>
                      </a:lnTo>
                      <a:cubicBezTo>
                        <a:pt x="101794" y="120678"/>
                        <a:pt x="93259" y="122869"/>
                        <a:pt x="84649" y="122421"/>
                      </a:cubicBezTo>
                      <a:cubicBezTo>
                        <a:pt x="62341" y="123041"/>
                        <a:pt x="43758" y="105467"/>
                        <a:pt x="43139" y="83159"/>
                      </a:cubicBezTo>
                      <a:cubicBezTo>
                        <a:pt x="43110" y="82083"/>
                        <a:pt x="43120" y="80997"/>
                        <a:pt x="43177" y="79921"/>
                      </a:cubicBezTo>
                      <a:lnTo>
                        <a:pt x="43177" y="79454"/>
                      </a:lnTo>
                      <a:cubicBezTo>
                        <a:pt x="42234" y="57404"/>
                        <a:pt x="59350" y="38754"/>
                        <a:pt x="81410" y="37811"/>
                      </a:cubicBezTo>
                      <a:cubicBezTo>
                        <a:pt x="81686" y="37801"/>
                        <a:pt x="81972" y="37792"/>
                        <a:pt x="82258" y="37782"/>
                      </a:cubicBezTo>
                      <a:cubicBezTo>
                        <a:pt x="95926" y="37687"/>
                        <a:pt x="109109" y="42840"/>
                        <a:pt x="119091" y="52174"/>
                      </a:cubicBezTo>
                      <a:lnTo>
                        <a:pt x="143970" y="22085"/>
                      </a:lnTo>
                      <a:cubicBezTo>
                        <a:pt x="126902" y="7083"/>
                        <a:pt x="104727" y="-794"/>
                        <a:pt x="82010" y="63"/>
                      </a:cubicBezTo>
                      <a:cubicBezTo>
                        <a:pt x="38291" y="-1470"/>
                        <a:pt x="1591" y="32734"/>
                        <a:pt x="57" y="76463"/>
                      </a:cubicBezTo>
                      <a:cubicBezTo>
                        <a:pt x="19" y="77454"/>
                        <a:pt x="0" y="78454"/>
                        <a:pt x="0" y="79454"/>
                      </a:cubicBezTo>
                      <a:lnTo>
                        <a:pt x="0" y="79921"/>
                      </a:lnTo>
                      <a:cubicBezTo>
                        <a:pt x="0" y="126155"/>
                        <a:pt x="35357" y="158902"/>
                        <a:pt x="82915" y="158902"/>
                      </a:cubicBezTo>
                    </a:path>
                  </a:pathLst>
                </a:custGeom>
                <a:solidFill>
                  <a:srgbClr val="A6755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 dirty="0">
                    <a:latin typeface="Inter" panose="020B0502030000000004" pitchFamily="34" charset="0"/>
                  </a:endParaRPr>
                </a:p>
              </p:txBody>
            </p:sp>
          </p:grpSp>
        </p:grpSp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2E09F9EA-955B-44D5-8DA8-363F50C27548}"/>
                </a:ext>
              </a:extLst>
            </p:cNvPr>
            <p:cNvSpPr/>
            <p:nvPr/>
          </p:nvSpPr>
          <p:spPr>
            <a:xfrm>
              <a:off x="6177229" y="1258821"/>
              <a:ext cx="2802219" cy="794548"/>
            </a:xfrm>
            <a:custGeom>
              <a:avLst/>
              <a:gdLst>
                <a:gd name="connsiteX0" fmla="*/ 1591940 w 1762050"/>
                <a:gd name="connsiteY0" fmla="*/ 324148 h 499616"/>
                <a:gd name="connsiteX1" fmla="*/ 1528316 w 1762050"/>
                <a:gd name="connsiteY1" fmla="*/ 253826 h 499616"/>
                <a:gd name="connsiteX2" fmla="*/ 1528316 w 1762050"/>
                <a:gd name="connsiteY2" fmla="*/ 252487 h 499616"/>
                <a:gd name="connsiteX3" fmla="*/ 1591940 w 1762050"/>
                <a:gd name="connsiteY3" fmla="*/ 182166 h 499616"/>
                <a:gd name="connsiteX4" fmla="*/ 1655564 w 1762050"/>
                <a:gd name="connsiteY4" fmla="*/ 252487 h 499616"/>
                <a:gd name="connsiteX5" fmla="*/ 1655564 w 1762050"/>
                <a:gd name="connsiteY5" fmla="*/ 253826 h 499616"/>
                <a:gd name="connsiteX6" fmla="*/ 1591940 w 1762050"/>
                <a:gd name="connsiteY6" fmla="*/ 324148 h 499616"/>
                <a:gd name="connsiteX7" fmla="*/ 1422499 w 1762050"/>
                <a:gd name="connsiteY7" fmla="*/ 499616 h 499616"/>
                <a:gd name="connsiteX8" fmla="*/ 1530995 w 1762050"/>
                <a:gd name="connsiteY8" fmla="*/ 499616 h 499616"/>
                <a:gd name="connsiteX9" fmla="*/ 1530995 w 1762050"/>
                <a:gd name="connsiteY9" fmla="*/ 370359 h 499616"/>
                <a:gd name="connsiteX10" fmla="*/ 1625427 w 1762050"/>
                <a:gd name="connsiteY10" fmla="*/ 415230 h 499616"/>
                <a:gd name="connsiteX11" fmla="*/ 1762050 w 1762050"/>
                <a:gd name="connsiteY11" fmla="*/ 253826 h 499616"/>
                <a:gd name="connsiteX12" fmla="*/ 1762050 w 1762050"/>
                <a:gd name="connsiteY12" fmla="*/ 252487 h 499616"/>
                <a:gd name="connsiteX13" fmla="*/ 1624757 w 1762050"/>
                <a:gd name="connsiteY13" fmla="*/ 92422 h 499616"/>
                <a:gd name="connsiteX14" fmla="*/ 1530995 w 1762050"/>
                <a:gd name="connsiteY14" fmla="*/ 140643 h 499616"/>
                <a:gd name="connsiteX15" fmla="*/ 1530995 w 1762050"/>
                <a:gd name="connsiteY15" fmla="*/ 99789 h 499616"/>
                <a:gd name="connsiteX16" fmla="*/ 1422499 w 1762050"/>
                <a:gd name="connsiteY16" fmla="*/ 99789 h 499616"/>
                <a:gd name="connsiteX17" fmla="*/ 1422499 w 1762050"/>
                <a:gd name="connsiteY17" fmla="*/ 499616 h 499616"/>
                <a:gd name="connsiteX18" fmla="*/ 1163315 w 1762050"/>
                <a:gd name="connsiteY18" fmla="*/ 415230 h 499616"/>
                <a:gd name="connsiteX19" fmla="*/ 1255737 w 1762050"/>
                <a:gd name="connsiteY19" fmla="*/ 365671 h 499616"/>
                <a:gd name="connsiteX20" fmla="*/ 1255737 w 1762050"/>
                <a:gd name="connsiteY20" fmla="*/ 408533 h 499616"/>
                <a:gd name="connsiteX21" fmla="*/ 1363563 w 1762050"/>
                <a:gd name="connsiteY21" fmla="*/ 408533 h 499616"/>
                <a:gd name="connsiteX22" fmla="*/ 1363563 w 1762050"/>
                <a:gd name="connsiteY22" fmla="*/ 99789 h 499616"/>
                <a:gd name="connsiteX23" fmla="*/ 1255737 w 1762050"/>
                <a:gd name="connsiteY23" fmla="*/ 99789 h 499616"/>
                <a:gd name="connsiteX24" fmla="*/ 1255737 w 1762050"/>
                <a:gd name="connsiteY24" fmla="*/ 267221 h 499616"/>
                <a:gd name="connsiteX25" fmla="*/ 1210196 w 1762050"/>
                <a:gd name="connsiteY25" fmla="*/ 319459 h 499616"/>
                <a:gd name="connsiteX26" fmla="*/ 1165994 w 1762050"/>
                <a:gd name="connsiteY26" fmla="*/ 267221 h 499616"/>
                <a:gd name="connsiteX27" fmla="*/ 1165994 w 1762050"/>
                <a:gd name="connsiteY27" fmla="*/ 99789 h 499616"/>
                <a:gd name="connsiteX28" fmla="*/ 1058168 w 1762050"/>
                <a:gd name="connsiteY28" fmla="*/ 99789 h 499616"/>
                <a:gd name="connsiteX29" fmla="*/ 1058168 w 1762050"/>
                <a:gd name="connsiteY29" fmla="*/ 300707 h 499616"/>
                <a:gd name="connsiteX30" fmla="*/ 1163315 w 1762050"/>
                <a:gd name="connsiteY30" fmla="*/ 415230 h 499616"/>
                <a:gd name="connsiteX31" fmla="*/ 844525 w 1762050"/>
                <a:gd name="connsiteY31" fmla="*/ 323478 h 499616"/>
                <a:gd name="connsiteX32" fmla="*/ 778892 w 1762050"/>
                <a:gd name="connsiteY32" fmla="*/ 253826 h 499616"/>
                <a:gd name="connsiteX33" fmla="*/ 778892 w 1762050"/>
                <a:gd name="connsiteY33" fmla="*/ 252487 h 499616"/>
                <a:gd name="connsiteX34" fmla="*/ 843186 w 1762050"/>
                <a:gd name="connsiteY34" fmla="*/ 183505 h 499616"/>
                <a:gd name="connsiteX35" fmla="*/ 909489 w 1762050"/>
                <a:gd name="connsiteY35" fmla="*/ 253826 h 499616"/>
                <a:gd name="connsiteX36" fmla="*/ 909489 w 1762050"/>
                <a:gd name="connsiteY36" fmla="*/ 255166 h 499616"/>
                <a:gd name="connsiteX37" fmla="*/ 844525 w 1762050"/>
                <a:gd name="connsiteY37" fmla="*/ 323478 h 499616"/>
                <a:gd name="connsiteX38" fmla="*/ 843186 w 1762050"/>
                <a:gd name="connsiteY38" fmla="*/ 415230 h 499616"/>
                <a:gd name="connsiteX39" fmla="*/ 1014636 w 1762050"/>
                <a:gd name="connsiteY39" fmla="*/ 253826 h 499616"/>
                <a:gd name="connsiteX40" fmla="*/ 1014636 w 1762050"/>
                <a:gd name="connsiteY40" fmla="*/ 252487 h 499616"/>
                <a:gd name="connsiteX41" fmla="*/ 844525 w 1762050"/>
                <a:gd name="connsiteY41" fmla="*/ 91752 h 499616"/>
                <a:gd name="connsiteX42" fmla="*/ 673745 w 1762050"/>
                <a:gd name="connsiteY42" fmla="*/ 253157 h 499616"/>
                <a:gd name="connsiteX43" fmla="*/ 673745 w 1762050"/>
                <a:gd name="connsiteY43" fmla="*/ 254496 h 499616"/>
                <a:gd name="connsiteX44" fmla="*/ 843186 w 1762050"/>
                <a:gd name="connsiteY44" fmla="*/ 415230 h 499616"/>
                <a:gd name="connsiteX45" fmla="*/ 446708 w 1762050"/>
                <a:gd name="connsiteY45" fmla="*/ 407863 h 499616"/>
                <a:gd name="connsiteX46" fmla="*/ 555204 w 1762050"/>
                <a:gd name="connsiteY46" fmla="*/ 407863 h 499616"/>
                <a:gd name="connsiteX47" fmla="*/ 555204 w 1762050"/>
                <a:gd name="connsiteY47" fmla="*/ 311423 h 499616"/>
                <a:gd name="connsiteX48" fmla="*/ 643607 w 1762050"/>
                <a:gd name="connsiteY48" fmla="*/ 208285 h 499616"/>
                <a:gd name="connsiteX49" fmla="*/ 652983 w 1762050"/>
                <a:gd name="connsiteY49" fmla="*/ 208285 h 499616"/>
                <a:gd name="connsiteX50" fmla="*/ 652983 w 1762050"/>
                <a:gd name="connsiteY50" fmla="*/ 93762 h 499616"/>
                <a:gd name="connsiteX51" fmla="*/ 555204 w 1762050"/>
                <a:gd name="connsiteY51" fmla="*/ 161404 h 499616"/>
                <a:gd name="connsiteX52" fmla="*/ 555204 w 1762050"/>
                <a:gd name="connsiteY52" fmla="*/ 99119 h 499616"/>
                <a:gd name="connsiteX53" fmla="*/ 446708 w 1762050"/>
                <a:gd name="connsiteY53" fmla="*/ 99119 h 499616"/>
                <a:gd name="connsiteX54" fmla="*/ 446708 w 1762050"/>
                <a:gd name="connsiteY54" fmla="*/ 407863 h 499616"/>
                <a:gd name="connsiteX55" fmla="*/ 217661 w 1762050"/>
                <a:gd name="connsiteY55" fmla="*/ 415900 h 499616"/>
                <a:gd name="connsiteX56" fmla="*/ 391120 w 1762050"/>
                <a:gd name="connsiteY56" fmla="*/ 353616 h 499616"/>
                <a:gd name="connsiteX57" fmla="*/ 391120 w 1762050"/>
                <a:gd name="connsiteY57" fmla="*/ 174129 h 499616"/>
                <a:gd name="connsiteX58" fmla="*/ 207615 w 1762050"/>
                <a:gd name="connsiteY58" fmla="*/ 174129 h 499616"/>
                <a:gd name="connsiteX59" fmla="*/ 207615 w 1762050"/>
                <a:gd name="connsiteY59" fmla="*/ 255166 h 499616"/>
                <a:gd name="connsiteX60" fmla="*/ 285973 w 1762050"/>
                <a:gd name="connsiteY60" fmla="*/ 255166 h 499616"/>
                <a:gd name="connsiteX61" fmla="*/ 285973 w 1762050"/>
                <a:gd name="connsiteY61" fmla="*/ 304056 h 499616"/>
                <a:gd name="connsiteX62" fmla="*/ 221679 w 1762050"/>
                <a:gd name="connsiteY62" fmla="*/ 320799 h 499616"/>
                <a:gd name="connsiteX63" fmla="*/ 113184 w 1762050"/>
                <a:gd name="connsiteY63" fmla="*/ 209625 h 499616"/>
                <a:gd name="connsiteX64" fmla="*/ 113184 w 1762050"/>
                <a:gd name="connsiteY64" fmla="*/ 208285 h 499616"/>
                <a:gd name="connsiteX65" fmla="*/ 215652 w 1762050"/>
                <a:gd name="connsiteY65" fmla="*/ 99119 h 499616"/>
                <a:gd name="connsiteX66" fmla="*/ 312092 w 1762050"/>
                <a:gd name="connsiteY66" fmla="*/ 136624 h 499616"/>
                <a:gd name="connsiteX67" fmla="*/ 377056 w 1762050"/>
                <a:gd name="connsiteY67" fmla="*/ 57597 h 499616"/>
                <a:gd name="connsiteX68" fmla="*/ 214982 w 1762050"/>
                <a:gd name="connsiteY68" fmla="*/ 0 h 499616"/>
                <a:gd name="connsiteX69" fmla="*/ 0 w 1762050"/>
                <a:gd name="connsiteY69" fmla="*/ 208285 h 499616"/>
                <a:gd name="connsiteX70" fmla="*/ 0 w 1762050"/>
                <a:gd name="connsiteY70" fmla="*/ 209625 h 499616"/>
                <a:gd name="connsiteX71" fmla="*/ 217661 w 1762050"/>
                <a:gd name="connsiteY71" fmla="*/ 415900 h 49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62050" h="499616">
                  <a:moveTo>
                    <a:pt x="1591940" y="324148"/>
                  </a:moveTo>
                  <a:cubicBezTo>
                    <a:pt x="1556445" y="324148"/>
                    <a:pt x="1528316" y="294679"/>
                    <a:pt x="1528316" y="253826"/>
                  </a:cubicBezTo>
                  <a:lnTo>
                    <a:pt x="1528316" y="252487"/>
                  </a:lnTo>
                  <a:cubicBezTo>
                    <a:pt x="1528316" y="211634"/>
                    <a:pt x="1556445" y="182166"/>
                    <a:pt x="1591940" y="182166"/>
                  </a:cubicBezTo>
                  <a:cubicBezTo>
                    <a:pt x="1626766" y="182166"/>
                    <a:pt x="1655564" y="211634"/>
                    <a:pt x="1655564" y="252487"/>
                  </a:cubicBezTo>
                  <a:lnTo>
                    <a:pt x="1655564" y="253826"/>
                  </a:lnTo>
                  <a:cubicBezTo>
                    <a:pt x="1655564" y="295349"/>
                    <a:pt x="1626766" y="324148"/>
                    <a:pt x="1591940" y="324148"/>
                  </a:cubicBezTo>
                  <a:moveTo>
                    <a:pt x="1422499" y="499616"/>
                  </a:moveTo>
                  <a:lnTo>
                    <a:pt x="1530995" y="499616"/>
                  </a:lnTo>
                  <a:lnTo>
                    <a:pt x="1530995" y="370359"/>
                  </a:lnTo>
                  <a:cubicBezTo>
                    <a:pt x="1551087" y="393799"/>
                    <a:pt x="1578546" y="415230"/>
                    <a:pt x="1625427" y="415230"/>
                  </a:cubicBezTo>
                  <a:cubicBezTo>
                    <a:pt x="1698426" y="415230"/>
                    <a:pt x="1762050" y="354285"/>
                    <a:pt x="1762050" y="253826"/>
                  </a:cubicBezTo>
                  <a:lnTo>
                    <a:pt x="1762050" y="252487"/>
                  </a:lnTo>
                  <a:cubicBezTo>
                    <a:pt x="1762050" y="153367"/>
                    <a:pt x="1698426" y="92422"/>
                    <a:pt x="1624757" y="92422"/>
                  </a:cubicBezTo>
                  <a:cubicBezTo>
                    <a:pt x="1578546" y="92422"/>
                    <a:pt x="1552426" y="114523"/>
                    <a:pt x="1530995" y="140643"/>
                  </a:cubicBezTo>
                  <a:lnTo>
                    <a:pt x="1530995" y="99789"/>
                  </a:lnTo>
                  <a:lnTo>
                    <a:pt x="1422499" y="99789"/>
                  </a:lnTo>
                  <a:lnTo>
                    <a:pt x="1422499" y="499616"/>
                  </a:lnTo>
                  <a:close/>
                  <a:moveTo>
                    <a:pt x="1163315" y="415230"/>
                  </a:moveTo>
                  <a:cubicBezTo>
                    <a:pt x="1207517" y="415230"/>
                    <a:pt x="1235646" y="391120"/>
                    <a:pt x="1255737" y="365671"/>
                  </a:cubicBezTo>
                  <a:lnTo>
                    <a:pt x="1255737" y="408533"/>
                  </a:lnTo>
                  <a:lnTo>
                    <a:pt x="1363563" y="408533"/>
                  </a:lnTo>
                  <a:lnTo>
                    <a:pt x="1363563" y="99789"/>
                  </a:lnTo>
                  <a:lnTo>
                    <a:pt x="1255737" y="99789"/>
                  </a:lnTo>
                  <a:lnTo>
                    <a:pt x="1255737" y="267221"/>
                  </a:lnTo>
                  <a:cubicBezTo>
                    <a:pt x="1255737" y="300707"/>
                    <a:pt x="1236315" y="319459"/>
                    <a:pt x="1210196" y="319459"/>
                  </a:cubicBezTo>
                  <a:cubicBezTo>
                    <a:pt x="1184077" y="319459"/>
                    <a:pt x="1165994" y="301377"/>
                    <a:pt x="1165994" y="267221"/>
                  </a:cubicBezTo>
                  <a:lnTo>
                    <a:pt x="1165994" y="99789"/>
                  </a:lnTo>
                  <a:lnTo>
                    <a:pt x="1058168" y="99789"/>
                  </a:lnTo>
                  <a:lnTo>
                    <a:pt x="1058168" y="300707"/>
                  </a:lnTo>
                  <a:cubicBezTo>
                    <a:pt x="1058168" y="371028"/>
                    <a:pt x="1097682" y="415230"/>
                    <a:pt x="1163315" y="415230"/>
                  </a:cubicBezTo>
                  <a:moveTo>
                    <a:pt x="844525" y="323478"/>
                  </a:moveTo>
                  <a:cubicBezTo>
                    <a:pt x="806351" y="323478"/>
                    <a:pt x="778892" y="291331"/>
                    <a:pt x="778892" y="253826"/>
                  </a:cubicBezTo>
                  <a:lnTo>
                    <a:pt x="778892" y="252487"/>
                  </a:lnTo>
                  <a:cubicBezTo>
                    <a:pt x="778892" y="214982"/>
                    <a:pt x="804341" y="183505"/>
                    <a:pt x="843186" y="183505"/>
                  </a:cubicBezTo>
                  <a:cubicBezTo>
                    <a:pt x="881360" y="183505"/>
                    <a:pt x="909489" y="215652"/>
                    <a:pt x="909489" y="253826"/>
                  </a:cubicBezTo>
                  <a:lnTo>
                    <a:pt x="909489" y="255166"/>
                  </a:lnTo>
                  <a:cubicBezTo>
                    <a:pt x="909489" y="292001"/>
                    <a:pt x="883370" y="323478"/>
                    <a:pt x="844525" y="323478"/>
                  </a:cubicBezTo>
                  <a:moveTo>
                    <a:pt x="843186" y="415230"/>
                  </a:moveTo>
                  <a:cubicBezTo>
                    <a:pt x="942305" y="415230"/>
                    <a:pt x="1014636" y="341560"/>
                    <a:pt x="1014636" y="253826"/>
                  </a:cubicBezTo>
                  <a:lnTo>
                    <a:pt x="1014636" y="252487"/>
                  </a:lnTo>
                  <a:cubicBezTo>
                    <a:pt x="1014636" y="164753"/>
                    <a:pt x="942975" y="91752"/>
                    <a:pt x="844525" y="91752"/>
                  </a:cubicBezTo>
                  <a:cubicBezTo>
                    <a:pt x="745406" y="91752"/>
                    <a:pt x="673745" y="165422"/>
                    <a:pt x="673745" y="253157"/>
                  </a:cubicBezTo>
                  <a:lnTo>
                    <a:pt x="673745" y="254496"/>
                  </a:lnTo>
                  <a:cubicBezTo>
                    <a:pt x="673075" y="342900"/>
                    <a:pt x="744736" y="415230"/>
                    <a:pt x="843186" y="415230"/>
                  </a:cubicBezTo>
                  <a:moveTo>
                    <a:pt x="446708" y="407863"/>
                  </a:moveTo>
                  <a:lnTo>
                    <a:pt x="555204" y="407863"/>
                  </a:lnTo>
                  <a:lnTo>
                    <a:pt x="555204" y="311423"/>
                  </a:lnTo>
                  <a:cubicBezTo>
                    <a:pt x="555204" y="240432"/>
                    <a:pt x="587350" y="208285"/>
                    <a:pt x="643607" y="208285"/>
                  </a:cubicBezTo>
                  <a:lnTo>
                    <a:pt x="652983" y="208285"/>
                  </a:lnTo>
                  <a:lnTo>
                    <a:pt x="652983" y="93762"/>
                  </a:lnTo>
                  <a:cubicBezTo>
                    <a:pt x="601414" y="91752"/>
                    <a:pt x="573286" y="119211"/>
                    <a:pt x="555204" y="161404"/>
                  </a:cubicBezTo>
                  <a:lnTo>
                    <a:pt x="555204" y="99119"/>
                  </a:lnTo>
                  <a:lnTo>
                    <a:pt x="446708" y="99119"/>
                  </a:lnTo>
                  <a:lnTo>
                    <a:pt x="446708" y="407863"/>
                  </a:lnTo>
                  <a:close/>
                  <a:moveTo>
                    <a:pt x="217661" y="415900"/>
                  </a:moveTo>
                  <a:cubicBezTo>
                    <a:pt x="290662" y="415900"/>
                    <a:pt x="348927" y="389111"/>
                    <a:pt x="391120" y="353616"/>
                  </a:cubicBezTo>
                  <a:lnTo>
                    <a:pt x="391120" y="174129"/>
                  </a:lnTo>
                  <a:lnTo>
                    <a:pt x="207615" y="174129"/>
                  </a:lnTo>
                  <a:lnTo>
                    <a:pt x="207615" y="255166"/>
                  </a:lnTo>
                  <a:lnTo>
                    <a:pt x="285973" y="255166"/>
                  </a:lnTo>
                  <a:lnTo>
                    <a:pt x="285973" y="304056"/>
                  </a:lnTo>
                  <a:cubicBezTo>
                    <a:pt x="269900" y="314771"/>
                    <a:pt x="249138" y="320799"/>
                    <a:pt x="221679" y="320799"/>
                  </a:cubicBezTo>
                  <a:cubicBezTo>
                    <a:pt x="158055" y="320799"/>
                    <a:pt x="113184" y="274588"/>
                    <a:pt x="113184" y="209625"/>
                  </a:cubicBezTo>
                  <a:lnTo>
                    <a:pt x="113184" y="208285"/>
                  </a:lnTo>
                  <a:cubicBezTo>
                    <a:pt x="113184" y="147340"/>
                    <a:pt x="158055" y="99119"/>
                    <a:pt x="215652" y="99119"/>
                  </a:cubicBezTo>
                  <a:cubicBezTo>
                    <a:pt x="255836" y="99119"/>
                    <a:pt x="283964" y="113184"/>
                    <a:pt x="312092" y="136624"/>
                  </a:cubicBezTo>
                  <a:lnTo>
                    <a:pt x="377056" y="57597"/>
                  </a:lnTo>
                  <a:cubicBezTo>
                    <a:pt x="334863" y="20762"/>
                    <a:pt x="285303" y="0"/>
                    <a:pt x="214982" y="0"/>
                  </a:cubicBezTo>
                  <a:cubicBezTo>
                    <a:pt x="91753" y="0"/>
                    <a:pt x="0" y="91083"/>
                    <a:pt x="0" y="208285"/>
                  </a:cubicBezTo>
                  <a:lnTo>
                    <a:pt x="0" y="209625"/>
                  </a:lnTo>
                  <a:cubicBezTo>
                    <a:pt x="0" y="330175"/>
                    <a:pt x="93092" y="415900"/>
                    <a:pt x="217661" y="415900"/>
                  </a:cubicBezTo>
                </a:path>
              </a:pathLst>
            </a:custGeom>
            <a:solidFill>
              <a:srgbClr val="BCBEC0"/>
            </a:solidFill>
            <a:ln w="6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2200669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0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0 L -0.05742 0 " pathEditMode="relative" rAng="0" ptsTypes="AA">
                                      <p:cBhvr>
                                        <p:cTn id="3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Obraz 198" descr="Obraz zawierający osoba, zewnętrzne, czerwony&#10;&#10;Opis wygenerowany automatycznie">
            <a:extLst>
              <a:ext uri="{FF2B5EF4-FFF2-40B4-BE49-F238E27FC236}">
                <a16:creationId xmlns:a16="http://schemas.microsoft.com/office/drawing/2014/main" id="{DBB998D3-83A7-465D-AA3C-835B33688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2" y="-4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9" name="Prostokąt: zaokrąglone rogi 88">
            <a:extLst>
              <a:ext uri="{FF2B5EF4-FFF2-40B4-BE49-F238E27FC236}">
                <a16:creationId xmlns:a16="http://schemas.microsoft.com/office/drawing/2014/main" id="{5DDD928D-EC7C-4FB0-912D-6A7B8E28D7D6}"/>
              </a:ext>
            </a:extLst>
          </p:cNvPr>
          <p:cNvSpPr/>
          <p:nvPr/>
        </p:nvSpPr>
        <p:spPr>
          <a:xfrm>
            <a:off x="13404273" y="5645865"/>
            <a:ext cx="1134845" cy="39107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0" name="Prostokąt: zaokrąglone rogi 89">
            <a:extLst>
              <a:ext uri="{FF2B5EF4-FFF2-40B4-BE49-F238E27FC236}">
                <a16:creationId xmlns:a16="http://schemas.microsoft.com/office/drawing/2014/main" id="{0E35D363-A4F8-45AF-9D24-7E80F4835971}"/>
              </a:ext>
            </a:extLst>
          </p:cNvPr>
          <p:cNvSpPr/>
          <p:nvPr/>
        </p:nvSpPr>
        <p:spPr>
          <a:xfrm>
            <a:off x="14577833" y="5884327"/>
            <a:ext cx="1549618" cy="47541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1" name="Prostokąt: zaokrąglone rogi 90">
            <a:extLst>
              <a:ext uri="{FF2B5EF4-FFF2-40B4-BE49-F238E27FC236}">
                <a16:creationId xmlns:a16="http://schemas.microsoft.com/office/drawing/2014/main" id="{71FEB617-3F15-4164-95D1-BFD9CD7BE052}"/>
              </a:ext>
            </a:extLst>
          </p:cNvPr>
          <p:cNvSpPr/>
          <p:nvPr/>
        </p:nvSpPr>
        <p:spPr>
          <a:xfrm>
            <a:off x="16166165" y="6207127"/>
            <a:ext cx="1953246" cy="503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188" name="Grupa 187">
            <a:extLst>
              <a:ext uri="{FF2B5EF4-FFF2-40B4-BE49-F238E27FC236}">
                <a16:creationId xmlns:a16="http://schemas.microsoft.com/office/drawing/2014/main" id="{D120E2D7-2E4F-4C45-AB9A-DC692CBCA420}"/>
              </a:ext>
            </a:extLst>
          </p:cNvPr>
          <p:cNvGrpSpPr/>
          <p:nvPr/>
        </p:nvGrpSpPr>
        <p:grpSpPr>
          <a:xfrm>
            <a:off x="3329942" y="7727853"/>
            <a:ext cx="5532116" cy="1930402"/>
            <a:chOff x="3329942" y="2463799"/>
            <a:chExt cx="5532116" cy="1930402"/>
          </a:xfrm>
        </p:grpSpPr>
        <p:sp>
          <p:nvSpPr>
            <p:cNvPr id="189" name="Prostokąt: zaokrąglone rogi 188">
              <a:extLst>
                <a:ext uri="{FF2B5EF4-FFF2-40B4-BE49-F238E27FC236}">
                  <a16:creationId xmlns:a16="http://schemas.microsoft.com/office/drawing/2014/main" id="{F5CFF596-8B67-471E-BAEA-C4818FE73E6C}"/>
                </a:ext>
              </a:extLst>
            </p:cNvPr>
            <p:cNvSpPr/>
            <p:nvPr/>
          </p:nvSpPr>
          <p:spPr>
            <a:xfrm>
              <a:off x="3329942" y="2463799"/>
              <a:ext cx="5532116" cy="19304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pic>
          <p:nvPicPr>
            <p:cNvPr id="190" name="Grafika 189">
              <a:extLst>
                <a:ext uri="{FF2B5EF4-FFF2-40B4-BE49-F238E27FC236}">
                  <a16:creationId xmlns:a16="http://schemas.microsoft.com/office/drawing/2014/main" id="{A8F56121-46FC-438A-AF17-9A33F792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1925" y="2791085"/>
              <a:ext cx="4248150" cy="569752"/>
            </a:xfrm>
            <a:prstGeom prst="rect">
              <a:avLst/>
            </a:prstGeom>
          </p:spPr>
        </p:pic>
      </p:grpSp>
      <p:sp>
        <p:nvSpPr>
          <p:cNvPr id="191" name="pole tekstowe 190">
            <a:extLst>
              <a:ext uri="{FF2B5EF4-FFF2-40B4-BE49-F238E27FC236}">
                <a16:creationId xmlns:a16="http://schemas.microsoft.com/office/drawing/2014/main" id="{618AEDC4-D1C5-4A3A-99AD-A5610B041049}"/>
              </a:ext>
            </a:extLst>
          </p:cNvPr>
          <p:cNvSpPr txBox="1"/>
          <p:nvPr/>
        </p:nvSpPr>
        <p:spPr>
          <a:xfrm>
            <a:off x="4183379" y="9985541"/>
            <a:ext cx="3825242" cy="7790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Inter Semi Bold" panose="02000703000000020004" pitchFamily="2" charset="0"/>
              </a:rPr>
              <a:t>NASZE MOŻLIWOŚCI PRODUKCYJNE</a:t>
            </a:r>
          </a:p>
        </p:txBody>
      </p:sp>
      <p:pic>
        <p:nvPicPr>
          <p:cNvPr id="201" name="Obraz 200">
            <a:extLst>
              <a:ext uri="{FF2B5EF4-FFF2-40B4-BE49-F238E27FC236}">
                <a16:creationId xmlns:a16="http://schemas.microsoft.com/office/drawing/2014/main" id="{BE7275F1-93D3-4E62-B56B-EE472F5A7C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  <a:effectLst/>
        </p:spPr>
      </p:pic>
      <p:pic>
        <p:nvPicPr>
          <p:cNvPr id="202" name="Obraz 201" descr="Obraz zawierający osoba, wewnątrz, łącznik&#10;&#10;Opis wygenerowany automatycznie">
            <a:extLst>
              <a:ext uri="{FF2B5EF4-FFF2-40B4-BE49-F238E27FC236}">
                <a16:creationId xmlns:a16="http://schemas.microsoft.com/office/drawing/2014/main" id="{918C28F6-9AE8-4819-BF21-0BC6869C7D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000" y="-4"/>
            <a:ext cx="4063999" cy="6858004"/>
          </a:xfrm>
          <a:custGeom>
            <a:avLst/>
            <a:gdLst>
              <a:gd name="connsiteX0" fmla="*/ 0 w 4063999"/>
              <a:gd name="connsiteY0" fmla="*/ 0 h 6858004"/>
              <a:gd name="connsiteX1" fmla="*/ 4063999 w 4063999"/>
              <a:gd name="connsiteY1" fmla="*/ 0 h 6858004"/>
              <a:gd name="connsiteX2" fmla="*/ 4063999 w 4063999"/>
              <a:gd name="connsiteY2" fmla="*/ 6858004 h 6858004"/>
              <a:gd name="connsiteX3" fmla="*/ 0 w 4063999"/>
              <a:gd name="connsiteY3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4">
                <a:moveTo>
                  <a:pt x="0" y="0"/>
                </a:moveTo>
                <a:lnTo>
                  <a:pt x="4063999" y="0"/>
                </a:lnTo>
                <a:lnTo>
                  <a:pt x="4063999" y="6858004"/>
                </a:lnTo>
                <a:lnTo>
                  <a:pt x="0" y="6858004"/>
                </a:lnTo>
                <a:close/>
              </a:path>
            </a:pathLst>
          </a:custGeom>
          <a:effectLst>
            <a:outerShdw blurRad="635000" sx="90000" sy="90000" algn="ctr" rotWithShape="0">
              <a:prstClr val="black">
                <a:alpha val="80000"/>
              </a:prstClr>
            </a:outerShdw>
          </a:effectLst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9CE4BEA2-0F0C-43CB-AA7F-2381D16A9C7C}"/>
              </a:ext>
            </a:extLst>
          </p:cNvPr>
          <p:cNvGrpSpPr/>
          <p:nvPr/>
        </p:nvGrpSpPr>
        <p:grpSpPr>
          <a:xfrm>
            <a:off x="8127998" y="-4"/>
            <a:ext cx="4064001" cy="6858000"/>
            <a:chOff x="8127998" y="0"/>
            <a:chExt cx="4064001" cy="6858000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9FA59BB4-9AA3-485E-8FA9-08EC102DC797}"/>
                </a:ext>
              </a:extLst>
            </p:cNvPr>
            <p:cNvGrpSpPr/>
            <p:nvPr/>
          </p:nvGrpSpPr>
          <p:grpSpPr>
            <a:xfrm>
              <a:off x="8127998" y="0"/>
              <a:ext cx="4064001" cy="6858000"/>
              <a:chOff x="0" y="1430733"/>
              <a:chExt cx="4064001" cy="6858000"/>
            </a:xfrm>
          </p:grpSpPr>
          <p:pic>
            <p:nvPicPr>
              <p:cNvPr id="203" name="Obraz 202" descr="Obraz zawierający osoba, zewnętrzne, czerwony&#10;&#10;Opis wygenerowany automatycznie">
                <a:extLst>
                  <a:ext uri="{FF2B5EF4-FFF2-40B4-BE49-F238E27FC236}">
                    <a16:creationId xmlns:a16="http://schemas.microsoft.com/office/drawing/2014/main" id="{F687EE81-D248-40D4-8E30-569B88CC9D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8BE9DFB9-841D-401F-AC83-8CD9CD9A3BEC}"/>
                  </a:ext>
                </a:extLst>
              </p:cNvPr>
              <p:cNvSpPr/>
              <p:nvPr/>
            </p:nvSpPr>
            <p:spPr>
              <a:xfrm>
                <a:off x="0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10" name="pole tekstowe 209">
              <a:extLst>
                <a:ext uri="{FF2B5EF4-FFF2-40B4-BE49-F238E27FC236}">
                  <a16:creationId xmlns:a16="http://schemas.microsoft.com/office/drawing/2014/main" id="{3BC31451-07F7-4F29-9C03-EDBF5723B72D}"/>
                </a:ext>
              </a:extLst>
            </p:cNvPr>
            <p:cNvSpPr txBox="1"/>
            <p:nvPr/>
          </p:nvSpPr>
          <p:spPr>
            <a:xfrm>
              <a:off x="8939317" y="3870073"/>
              <a:ext cx="2441373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DIESEL FUEL </a:t>
              </a:r>
            </a:p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ADDITIVES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53C21B-B719-45E8-BA6C-900391925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10507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5101B3E5-8DC4-4091-9020-D29587FE5DBA}"/>
              </a:ext>
            </a:extLst>
          </p:cNvPr>
          <p:cNvGrpSpPr/>
          <p:nvPr/>
        </p:nvGrpSpPr>
        <p:grpSpPr>
          <a:xfrm>
            <a:off x="0" y="-4"/>
            <a:ext cx="4064001" cy="6858000"/>
            <a:chOff x="0" y="0"/>
            <a:chExt cx="4064001" cy="6858000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507B4726-A4F0-478C-807E-807E3FBA9E7C}"/>
                </a:ext>
              </a:extLst>
            </p:cNvPr>
            <p:cNvGrpSpPr/>
            <p:nvPr/>
          </p:nvGrpSpPr>
          <p:grpSpPr>
            <a:xfrm>
              <a:off x="0" y="0"/>
              <a:ext cx="4064001" cy="6858000"/>
              <a:chOff x="4063999" y="1430733"/>
              <a:chExt cx="4064001" cy="6858000"/>
            </a:xfrm>
          </p:grpSpPr>
          <p:pic>
            <p:nvPicPr>
              <p:cNvPr id="205" name="Obraz 204">
                <a:extLst>
                  <a:ext uri="{FF2B5EF4-FFF2-40B4-BE49-F238E27FC236}">
                    <a16:creationId xmlns:a16="http://schemas.microsoft.com/office/drawing/2014/main" id="{67F23FE1-6241-4819-A0FF-2202F1927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4001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effectLst/>
            </p:spPr>
          </p:pic>
          <p:sp>
            <p:nvSpPr>
              <p:cNvPr id="206" name="Prostokąt 205">
                <a:extLst>
                  <a:ext uri="{FF2B5EF4-FFF2-40B4-BE49-F238E27FC236}">
                    <a16:creationId xmlns:a16="http://schemas.microsoft.com/office/drawing/2014/main" id="{A6526FF9-27B7-4194-AB60-BB8246B2D58D}"/>
                  </a:ext>
                </a:extLst>
              </p:cNvPr>
              <p:cNvSpPr/>
              <p:nvPr/>
            </p:nvSpPr>
            <p:spPr>
              <a:xfrm>
                <a:off x="4063999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08" name="pole tekstowe 207">
              <a:extLst>
                <a:ext uri="{FF2B5EF4-FFF2-40B4-BE49-F238E27FC236}">
                  <a16:creationId xmlns:a16="http://schemas.microsoft.com/office/drawing/2014/main" id="{B5041262-2DF7-4817-9EB6-A4643E36D674}"/>
                </a:ext>
              </a:extLst>
            </p:cNvPr>
            <p:cNvSpPr txBox="1"/>
            <p:nvPr/>
          </p:nvSpPr>
          <p:spPr>
            <a:xfrm>
              <a:off x="885050" y="3870073"/>
              <a:ext cx="2293898" cy="369332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CE519C4A-0C4D-4FD6-BB63-F839E37B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82509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2613D067-B9EB-4B36-8EFD-714FC0AE0691}"/>
              </a:ext>
            </a:extLst>
          </p:cNvPr>
          <p:cNvGrpSpPr/>
          <p:nvPr/>
        </p:nvGrpSpPr>
        <p:grpSpPr>
          <a:xfrm>
            <a:off x="4063996" y="-4"/>
            <a:ext cx="4064003" cy="6858004"/>
            <a:chOff x="4063996" y="0"/>
            <a:chExt cx="4064003" cy="6858004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AFCDCAA7-3A99-4EEF-898F-463B0CEAEC0A}"/>
                </a:ext>
              </a:extLst>
            </p:cNvPr>
            <p:cNvGrpSpPr/>
            <p:nvPr/>
          </p:nvGrpSpPr>
          <p:grpSpPr>
            <a:xfrm>
              <a:off x="4063996" y="0"/>
              <a:ext cx="4064003" cy="6858004"/>
              <a:chOff x="8127998" y="1430733"/>
              <a:chExt cx="4064003" cy="6858004"/>
            </a:xfrm>
            <a:effectLst>
              <a:outerShdw blurRad="635000" sx="90000" sy="90000" algn="ctr" rotWithShape="0">
                <a:prstClr val="black">
                  <a:alpha val="80000"/>
                </a:prstClr>
              </a:outerShdw>
            </a:effectLst>
          </p:grpSpPr>
          <p:pic>
            <p:nvPicPr>
              <p:cNvPr id="204" name="Obraz 203" descr="Obraz zawierający osoba, wewnątrz, łącznik&#10;&#10;Opis wygenerowany automatycznie">
                <a:extLst>
                  <a:ext uri="{FF2B5EF4-FFF2-40B4-BE49-F238E27FC236}">
                    <a16:creationId xmlns:a16="http://schemas.microsoft.com/office/drawing/2014/main" id="{DEE1C240-1AFD-4826-BBBD-0533C0969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8002" y="1430733"/>
                <a:ext cx="4063999" cy="6858004"/>
              </a:xfrm>
              <a:custGeom>
                <a:avLst/>
                <a:gdLst>
                  <a:gd name="connsiteX0" fmla="*/ 0 w 4063999"/>
                  <a:gd name="connsiteY0" fmla="*/ 0 h 6858004"/>
                  <a:gd name="connsiteX1" fmla="*/ 4063999 w 4063999"/>
                  <a:gd name="connsiteY1" fmla="*/ 0 h 6858004"/>
                  <a:gd name="connsiteX2" fmla="*/ 4063999 w 4063999"/>
                  <a:gd name="connsiteY2" fmla="*/ 6858004 h 6858004"/>
                  <a:gd name="connsiteX3" fmla="*/ 0 w 4063999"/>
                  <a:gd name="connsiteY3" fmla="*/ 6858004 h 685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4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4"/>
                    </a:lnTo>
                    <a:lnTo>
                      <a:pt x="0" y="6858004"/>
                    </a:lnTo>
                    <a:close/>
                  </a:path>
                </a:pathLst>
              </a:custGeom>
            </p:spPr>
          </p:pic>
          <p:sp>
            <p:nvSpPr>
              <p:cNvPr id="207" name="Prostokąt 206">
                <a:extLst>
                  <a:ext uri="{FF2B5EF4-FFF2-40B4-BE49-F238E27FC236}">
                    <a16:creationId xmlns:a16="http://schemas.microsoft.com/office/drawing/2014/main" id="{871BD186-35ED-40D7-A418-F8BB662859FA}"/>
                  </a:ext>
                </a:extLst>
              </p:cNvPr>
              <p:cNvSpPr/>
              <p:nvPr/>
            </p:nvSpPr>
            <p:spPr>
              <a:xfrm>
                <a:off x="8127998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09" name="pole tekstowe 208">
              <a:extLst>
                <a:ext uri="{FF2B5EF4-FFF2-40B4-BE49-F238E27FC236}">
                  <a16:creationId xmlns:a16="http://schemas.microsoft.com/office/drawing/2014/main" id="{C14D297C-E11A-42BE-B5E8-A6B9ACCC3E80}"/>
                </a:ext>
              </a:extLst>
            </p:cNvPr>
            <p:cNvSpPr txBox="1"/>
            <p:nvPr/>
          </p:nvSpPr>
          <p:spPr>
            <a:xfrm>
              <a:off x="5017181" y="3879620"/>
              <a:ext cx="2157642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SYSTEMS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3BC44A41-6B4F-42B3-B92B-D7F50574A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836000" y="1870384"/>
              <a:ext cx="2520000" cy="1627086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192" name="Grupa 191">
            <a:extLst>
              <a:ext uri="{FF2B5EF4-FFF2-40B4-BE49-F238E27FC236}">
                <a16:creationId xmlns:a16="http://schemas.microsoft.com/office/drawing/2014/main" id="{C967AA3A-80B2-4C6F-A012-2C650AC18EC3}"/>
              </a:ext>
            </a:extLst>
          </p:cNvPr>
          <p:cNvGrpSpPr/>
          <p:nvPr/>
        </p:nvGrpSpPr>
        <p:grpSpPr>
          <a:xfrm>
            <a:off x="0" y="-4"/>
            <a:ext cx="3292475" cy="742807"/>
            <a:chOff x="0" y="-10"/>
            <a:chExt cx="3292475" cy="742807"/>
          </a:xfrm>
        </p:grpSpPr>
        <p:sp>
          <p:nvSpPr>
            <p:cNvPr id="193" name="Prostokąt: jeden zaokrąglony róg 192">
              <a:extLst>
                <a:ext uri="{FF2B5EF4-FFF2-40B4-BE49-F238E27FC236}">
                  <a16:creationId xmlns:a16="http://schemas.microsoft.com/office/drawing/2014/main" id="{51140271-09AB-4DC4-8317-A8AD5D60DABC}"/>
                </a:ext>
              </a:extLst>
            </p:cNvPr>
            <p:cNvSpPr/>
            <p:nvPr/>
          </p:nvSpPr>
          <p:spPr>
            <a:xfrm flipV="1">
              <a:off x="0" y="-10"/>
              <a:ext cx="329247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4" name="Prostokąt: jeden zaokrąglony róg 193">
              <a:extLst>
                <a:ext uri="{FF2B5EF4-FFF2-40B4-BE49-F238E27FC236}">
                  <a16:creationId xmlns:a16="http://schemas.microsoft.com/office/drawing/2014/main" id="{F163C5D1-206E-40DF-9EB3-80EF5857955C}"/>
                </a:ext>
              </a:extLst>
            </p:cNvPr>
            <p:cNvSpPr/>
            <p:nvPr/>
          </p:nvSpPr>
          <p:spPr>
            <a:xfrm flipV="1">
              <a:off x="0" y="0"/>
              <a:ext cx="32004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5" name="pole tekstowe 194">
              <a:extLst>
                <a:ext uri="{FF2B5EF4-FFF2-40B4-BE49-F238E27FC236}">
                  <a16:creationId xmlns:a16="http://schemas.microsoft.com/office/drawing/2014/main" id="{9F7E98B1-7854-4AD0-BAE5-0B6B80FAD37B}"/>
                </a:ext>
              </a:extLst>
            </p:cNvPr>
            <p:cNvSpPr txBox="1"/>
            <p:nvPr/>
          </p:nvSpPr>
          <p:spPr>
            <a:xfrm>
              <a:off x="197359" y="83729"/>
              <a:ext cx="289983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PRODUCTS</a:t>
              </a:r>
            </a:p>
          </p:txBody>
        </p:sp>
      </p:grpSp>
      <p:grpSp>
        <p:nvGrpSpPr>
          <p:cNvPr id="211" name="Grupa 210">
            <a:extLst>
              <a:ext uri="{FF2B5EF4-FFF2-40B4-BE49-F238E27FC236}">
                <a16:creationId xmlns:a16="http://schemas.microsoft.com/office/drawing/2014/main" id="{38595D62-1A3D-4DEA-918F-8B8D5C5A037D}"/>
              </a:ext>
            </a:extLst>
          </p:cNvPr>
          <p:cNvGrpSpPr/>
          <p:nvPr/>
        </p:nvGrpSpPr>
        <p:grpSpPr>
          <a:xfrm>
            <a:off x="-5452699" y="-3"/>
            <a:ext cx="3529109" cy="742807"/>
            <a:chOff x="-1" y="-3"/>
            <a:chExt cx="3529109" cy="742807"/>
          </a:xfrm>
        </p:grpSpPr>
        <p:sp>
          <p:nvSpPr>
            <p:cNvPr id="212" name="Prostokąt: jeden zaokrąglony róg 211">
              <a:extLst>
                <a:ext uri="{FF2B5EF4-FFF2-40B4-BE49-F238E27FC236}">
                  <a16:creationId xmlns:a16="http://schemas.microsoft.com/office/drawing/2014/main" id="{34EE8476-59FE-4B59-A89F-A6644DC9BA55}"/>
                </a:ext>
              </a:extLst>
            </p:cNvPr>
            <p:cNvSpPr/>
            <p:nvPr/>
          </p:nvSpPr>
          <p:spPr>
            <a:xfrm flipV="1">
              <a:off x="-1" y="-3"/>
              <a:ext cx="3529109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3" name="Prostokąt: jeden zaokrąglony róg 212">
              <a:extLst>
                <a:ext uri="{FF2B5EF4-FFF2-40B4-BE49-F238E27FC236}">
                  <a16:creationId xmlns:a16="http://schemas.microsoft.com/office/drawing/2014/main" id="{7EA6536A-C9B8-4DED-8C48-EC66717005BC}"/>
                </a:ext>
              </a:extLst>
            </p:cNvPr>
            <p:cNvSpPr/>
            <p:nvPr/>
          </p:nvSpPr>
          <p:spPr>
            <a:xfrm flipV="1">
              <a:off x="0" y="0"/>
              <a:ext cx="3434048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4" name="pole tekstowe 213">
              <a:extLst>
                <a:ext uri="{FF2B5EF4-FFF2-40B4-BE49-F238E27FC236}">
                  <a16:creationId xmlns:a16="http://schemas.microsoft.com/office/drawing/2014/main" id="{CBD68943-B28C-4707-8774-01421E82E94C}"/>
                </a:ext>
              </a:extLst>
            </p:cNvPr>
            <p:cNvSpPr txBox="1"/>
            <p:nvPr/>
          </p:nvSpPr>
          <p:spPr>
            <a:xfrm>
              <a:off x="197359" y="83729"/>
              <a:ext cx="316913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POTENCJAŁ</a:t>
              </a:r>
            </a:p>
          </p:txBody>
        </p:sp>
      </p:grpSp>
      <p:cxnSp>
        <p:nvCxnSpPr>
          <p:cNvPr id="104" name="Łącznik prosty 103">
            <a:extLst>
              <a:ext uri="{FF2B5EF4-FFF2-40B4-BE49-F238E27FC236}">
                <a16:creationId xmlns:a16="http://schemas.microsoft.com/office/drawing/2014/main" id="{EB740404-7804-4775-8198-F940E14B466E}"/>
              </a:ext>
            </a:extLst>
          </p:cNvPr>
          <p:cNvCxnSpPr>
            <a:cxnSpLocks/>
          </p:cNvCxnSpPr>
          <p:nvPr/>
        </p:nvCxnSpPr>
        <p:spPr>
          <a:xfrm>
            <a:off x="-7557724" y="3075961"/>
            <a:ext cx="0" cy="360000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Łącznik prosty 105">
            <a:extLst>
              <a:ext uri="{FF2B5EF4-FFF2-40B4-BE49-F238E27FC236}">
                <a16:creationId xmlns:a16="http://schemas.microsoft.com/office/drawing/2014/main" id="{95CA6F4F-ABA4-4E58-AAEA-C7663FD141C0}"/>
              </a:ext>
            </a:extLst>
          </p:cNvPr>
          <p:cNvCxnSpPr>
            <a:cxnSpLocks/>
          </p:cNvCxnSpPr>
          <p:nvPr/>
        </p:nvCxnSpPr>
        <p:spPr>
          <a:xfrm>
            <a:off x="-4092207" y="3075961"/>
            <a:ext cx="0" cy="360000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!!Grupa 35">
            <a:extLst>
              <a:ext uri="{FF2B5EF4-FFF2-40B4-BE49-F238E27FC236}">
                <a16:creationId xmlns:a16="http://schemas.microsoft.com/office/drawing/2014/main" id="{7FD9DF79-34AE-4BA7-A26A-2C06587F18EF}"/>
              </a:ext>
            </a:extLst>
          </p:cNvPr>
          <p:cNvGrpSpPr/>
          <p:nvPr/>
        </p:nvGrpSpPr>
        <p:grpSpPr>
          <a:xfrm>
            <a:off x="-10871845" y="1080361"/>
            <a:ext cx="3162725" cy="4767604"/>
            <a:chOff x="1049120" y="1152931"/>
            <a:chExt cx="3162725" cy="4767604"/>
          </a:xfrm>
        </p:grpSpPr>
        <p:sp>
          <p:nvSpPr>
            <p:cNvPr id="110" name="Prostokąt: zaokrąglone rogi 109">
              <a:extLst>
                <a:ext uri="{FF2B5EF4-FFF2-40B4-BE49-F238E27FC236}">
                  <a16:creationId xmlns:a16="http://schemas.microsoft.com/office/drawing/2014/main" id="{F023910A-C446-4539-8B51-B88C0D104488}"/>
                </a:ext>
              </a:extLst>
            </p:cNvPr>
            <p:cNvSpPr/>
            <p:nvPr/>
          </p:nvSpPr>
          <p:spPr>
            <a:xfrm>
              <a:off x="1715160" y="1512009"/>
              <a:ext cx="339406" cy="14730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12" name="Prostokąt: zaokrąglone rogi 111">
              <a:extLst>
                <a:ext uri="{FF2B5EF4-FFF2-40B4-BE49-F238E27FC236}">
                  <a16:creationId xmlns:a16="http://schemas.microsoft.com/office/drawing/2014/main" id="{0782CC0C-289D-4ADB-96D4-5946D33920E0}"/>
                </a:ext>
              </a:extLst>
            </p:cNvPr>
            <p:cNvSpPr/>
            <p:nvPr/>
          </p:nvSpPr>
          <p:spPr>
            <a:xfrm>
              <a:off x="1674599" y="1364703"/>
              <a:ext cx="604388" cy="147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13" name="Prostokąt: zaokrąglone rogi 112">
              <a:extLst>
                <a:ext uri="{FF2B5EF4-FFF2-40B4-BE49-F238E27FC236}">
                  <a16:creationId xmlns:a16="http://schemas.microsoft.com/office/drawing/2014/main" id="{3C0E2961-BCD9-445D-81B1-7D790EEE8B0E}"/>
                </a:ext>
              </a:extLst>
            </p:cNvPr>
            <p:cNvSpPr/>
            <p:nvPr/>
          </p:nvSpPr>
          <p:spPr>
            <a:xfrm>
              <a:off x="2742536" y="2332123"/>
              <a:ext cx="944842" cy="30648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grpSp>
          <p:nvGrpSpPr>
            <p:cNvPr id="114" name="Grupa 113">
              <a:extLst>
                <a:ext uri="{FF2B5EF4-FFF2-40B4-BE49-F238E27FC236}">
                  <a16:creationId xmlns:a16="http://schemas.microsoft.com/office/drawing/2014/main" id="{73215555-EBDA-40E6-ABC7-7C077E9C2A63}"/>
                </a:ext>
              </a:extLst>
            </p:cNvPr>
            <p:cNvGrpSpPr/>
            <p:nvPr/>
          </p:nvGrpSpPr>
          <p:grpSpPr>
            <a:xfrm>
              <a:off x="1730483" y="1152931"/>
              <a:ext cx="1800000" cy="1800000"/>
              <a:chOff x="7618815" y="2858610"/>
              <a:chExt cx="1787586" cy="1787586"/>
            </a:xfrm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grpSpPr>
          <p:pic>
            <p:nvPicPr>
              <p:cNvPr id="123" name="Obraz 122" descr="Obraz zawierający osoba, mężczyzna, kostium, noszenie&#10;&#10;Opis wygenerowany automatycznie">
                <a:extLst>
                  <a:ext uri="{FF2B5EF4-FFF2-40B4-BE49-F238E27FC236}">
                    <a16:creationId xmlns:a16="http://schemas.microsoft.com/office/drawing/2014/main" id="{BCDA925B-8C0C-4E25-A608-E6CB34574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7776" r="4541" b="675"/>
              <a:stretch>
                <a:fillRect/>
              </a:stretch>
            </p:blipFill>
            <p:spPr>
              <a:xfrm>
                <a:off x="7618815" y="2858610"/>
                <a:ext cx="1787586" cy="1787586"/>
              </a:xfrm>
              <a:custGeom>
                <a:avLst/>
                <a:gdLst>
                  <a:gd name="connsiteX0" fmla="*/ 1805621 w 3611242"/>
                  <a:gd name="connsiteY0" fmla="*/ 0 h 3611242"/>
                  <a:gd name="connsiteX1" fmla="*/ 3611242 w 3611242"/>
                  <a:gd name="connsiteY1" fmla="*/ 1805621 h 3611242"/>
                  <a:gd name="connsiteX2" fmla="*/ 1805621 w 3611242"/>
                  <a:gd name="connsiteY2" fmla="*/ 3611242 h 3611242"/>
                  <a:gd name="connsiteX3" fmla="*/ 0 w 3611242"/>
                  <a:gd name="connsiteY3" fmla="*/ 1805621 h 3611242"/>
                  <a:gd name="connsiteX4" fmla="*/ 1805621 w 3611242"/>
                  <a:gd name="connsiteY4" fmla="*/ 0 h 361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242" h="3611242">
                    <a:moveTo>
                      <a:pt x="1805621" y="0"/>
                    </a:moveTo>
                    <a:cubicBezTo>
                      <a:pt x="2802838" y="0"/>
                      <a:pt x="3611242" y="808404"/>
                      <a:pt x="3611242" y="1805621"/>
                    </a:cubicBezTo>
                    <a:cubicBezTo>
                      <a:pt x="3611242" y="2802838"/>
                      <a:pt x="2802838" y="3611242"/>
                      <a:pt x="1805621" y="3611242"/>
                    </a:cubicBezTo>
                    <a:cubicBezTo>
                      <a:pt x="808404" y="3611242"/>
                      <a:pt x="0" y="2802838"/>
                      <a:pt x="0" y="1805621"/>
                    </a:cubicBezTo>
                    <a:cubicBezTo>
                      <a:pt x="0" y="808404"/>
                      <a:pt x="808404" y="0"/>
                      <a:pt x="1805621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0">
                <a:noFill/>
              </a:ln>
            </p:spPr>
          </p:pic>
          <p:sp>
            <p:nvSpPr>
              <p:cNvPr id="124" name="Owal 123">
                <a:extLst>
                  <a:ext uri="{FF2B5EF4-FFF2-40B4-BE49-F238E27FC236}">
                    <a16:creationId xmlns:a16="http://schemas.microsoft.com/office/drawing/2014/main" id="{DBEE858C-EE35-4235-AA0B-26B90EF3FCF3}"/>
                  </a:ext>
                </a:extLst>
              </p:cNvPr>
              <p:cNvSpPr/>
              <p:nvPr/>
            </p:nvSpPr>
            <p:spPr>
              <a:xfrm>
                <a:off x="7634033" y="2873830"/>
                <a:ext cx="1757150" cy="1757148"/>
              </a:xfrm>
              <a:prstGeom prst="ellipse">
                <a:avLst/>
              </a:prstGeom>
              <a:noFill/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115" name="pole tekstowe 114">
              <a:extLst>
                <a:ext uri="{FF2B5EF4-FFF2-40B4-BE49-F238E27FC236}">
                  <a16:creationId xmlns:a16="http://schemas.microsoft.com/office/drawing/2014/main" id="{8BB08B1A-33EE-4EA4-B0E1-D98EF20B231D}"/>
                </a:ext>
              </a:extLst>
            </p:cNvPr>
            <p:cNvSpPr txBox="1"/>
            <p:nvPr/>
          </p:nvSpPr>
          <p:spPr>
            <a:xfrm>
              <a:off x="1565287" y="3141552"/>
              <a:ext cx="2130391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SŁAWOMIR</a:t>
              </a:r>
              <a:b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</a:b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KWIATKOWSKI</a:t>
              </a:r>
              <a:endParaRPr lang="pl-PL" sz="600" spc="3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16" name="pole tekstowe 115">
              <a:extLst>
                <a:ext uri="{FF2B5EF4-FFF2-40B4-BE49-F238E27FC236}">
                  <a16:creationId xmlns:a16="http://schemas.microsoft.com/office/drawing/2014/main" id="{1A7E8DB3-5EC0-48CF-8116-92DEB2B70DAB}"/>
                </a:ext>
              </a:extLst>
            </p:cNvPr>
            <p:cNvSpPr txBox="1"/>
            <p:nvPr/>
          </p:nvSpPr>
          <p:spPr>
            <a:xfrm>
              <a:off x="1049120" y="3719181"/>
              <a:ext cx="3162725" cy="4469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MEMBER OF THE BOARD</a:t>
              </a:r>
            </a:p>
            <a:p>
              <a:pPr algn="ctr">
                <a:lnSpc>
                  <a:spcPts val="1800"/>
                </a:lnSpc>
              </a:pPr>
              <a:r>
                <a:rPr lang="pl-PL" sz="1400" dirty="0" err="1">
                  <a:solidFill>
                    <a:schemeClr val="tx2"/>
                  </a:solidFill>
                  <a:latin typeface="Inter Semi Bold" panose="02000703000000020004" pitchFamily="2" charset="0"/>
                </a:rPr>
                <a:t>Production</a:t>
              </a: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 and Commercial </a:t>
              </a:r>
              <a:r>
                <a:rPr lang="pl-PL" sz="1400" dirty="0" err="1">
                  <a:solidFill>
                    <a:schemeClr val="tx2"/>
                  </a:solidFill>
                  <a:latin typeface="Inter Semi Bold" panose="02000703000000020004" pitchFamily="2" charset="0"/>
                </a:rPr>
                <a:t>Director</a:t>
              </a:r>
              <a:endParaRPr lang="pl-PL" sz="4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22" name="pole tekstowe 121">
              <a:extLst>
                <a:ext uri="{FF2B5EF4-FFF2-40B4-BE49-F238E27FC236}">
                  <a16:creationId xmlns:a16="http://schemas.microsoft.com/office/drawing/2014/main" id="{0F4406BD-F246-4CF5-9741-B784E36F892E}"/>
                </a:ext>
              </a:extLst>
            </p:cNvPr>
            <p:cNvSpPr txBox="1"/>
            <p:nvPr/>
          </p:nvSpPr>
          <p:spPr>
            <a:xfrm>
              <a:off x="1152309" y="4320097"/>
              <a:ext cx="2978708" cy="160043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Sales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Customer service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Manufacture of explosives and blasting agents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Production of NITROCET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Technology </a:t>
              </a:r>
            </a:p>
          </p:txBody>
        </p:sp>
      </p:grpSp>
      <p:grpSp>
        <p:nvGrpSpPr>
          <p:cNvPr id="125" name="!!Grupa 37">
            <a:extLst>
              <a:ext uri="{FF2B5EF4-FFF2-40B4-BE49-F238E27FC236}">
                <a16:creationId xmlns:a16="http://schemas.microsoft.com/office/drawing/2014/main" id="{D4980CE7-7620-4808-B700-3020EF2D2B35}"/>
              </a:ext>
            </a:extLst>
          </p:cNvPr>
          <p:cNvGrpSpPr/>
          <p:nvPr/>
        </p:nvGrpSpPr>
        <p:grpSpPr>
          <a:xfrm>
            <a:off x="-7303139" y="1080361"/>
            <a:ext cx="2978708" cy="5937155"/>
            <a:chOff x="4617826" y="1152931"/>
            <a:chExt cx="2978708" cy="5937155"/>
          </a:xfrm>
        </p:grpSpPr>
        <p:sp>
          <p:nvSpPr>
            <p:cNvPr id="126" name="Prostokąt: zaokrąglone rogi 125">
              <a:extLst>
                <a:ext uri="{FF2B5EF4-FFF2-40B4-BE49-F238E27FC236}">
                  <a16:creationId xmlns:a16="http://schemas.microsoft.com/office/drawing/2014/main" id="{DA84E9BB-DC81-4746-9800-97A49B29121E}"/>
                </a:ext>
              </a:extLst>
            </p:cNvPr>
            <p:cNvSpPr/>
            <p:nvPr/>
          </p:nvSpPr>
          <p:spPr>
            <a:xfrm>
              <a:off x="6813569" y="2332123"/>
              <a:ext cx="300447" cy="138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27" name="Prostokąt: zaokrąglone rogi 126">
              <a:extLst>
                <a:ext uri="{FF2B5EF4-FFF2-40B4-BE49-F238E27FC236}">
                  <a16:creationId xmlns:a16="http://schemas.microsoft.com/office/drawing/2014/main" id="{5A80EFA2-1B27-4FED-97DA-75B01391AC8D}"/>
                </a:ext>
              </a:extLst>
            </p:cNvPr>
            <p:cNvSpPr/>
            <p:nvPr/>
          </p:nvSpPr>
          <p:spPr>
            <a:xfrm>
              <a:off x="6687158" y="2132317"/>
              <a:ext cx="509165" cy="1998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28" name="Prostokąt: zaokrąglone rogi 127">
              <a:extLst>
                <a:ext uri="{FF2B5EF4-FFF2-40B4-BE49-F238E27FC236}">
                  <a16:creationId xmlns:a16="http://schemas.microsoft.com/office/drawing/2014/main" id="{16A3B5BF-A41F-4586-A1C3-2B63DCF3118B}"/>
                </a:ext>
              </a:extLst>
            </p:cNvPr>
            <p:cNvSpPr/>
            <p:nvPr/>
          </p:nvSpPr>
          <p:spPr>
            <a:xfrm>
              <a:off x="5038598" y="1581331"/>
              <a:ext cx="509165" cy="301488"/>
            </a:xfrm>
            <a:prstGeom prst="roundRect">
              <a:avLst>
                <a:gd name="adj" fmla="val 50000"/>
              </a:avLst>
            </a:prstGeom>
            <a:solidFill>
              <a:srgbClr val="4140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grpSp>
          <p:nvGrpSpPr>
            <p:cNvPr id="129" name="Grupa 128">
              <a:extLst>
                <a:ext uri="{FF2B5EF4-FFF2-40B4-BE49-F238E27FC236}">
                  <a16:creationId xmlns:a16="http://schemas.microsoft.com/office/drawing/2014/main" id="{DB6A49BD-1374-4F10-9FBE-C9EC1FFEBA76}"/>
                </a:ext>
              </a:extLst>
            </p:cNvPr>
            <p:cNvGrpSpPr/>
            <p:nvPr/>
          </p:nvGrpSpPr>
          <p:grpSpPr>
            <a:xfrm>
              <a:off x="5195999" y="1152931"/>
              <a:ext cx="1800000" cy="1800000"/>
              <a:chOff x="1678060" y="2858610"/>
              <a:chExt cx="1787586" cy="1787586"/>
            </a:xfrm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grpSpPr>
          <p:pic>
            <p:nvPicPr>
              <p:cNvPr id="133" name="Obraz 132" descr="Obraz zawierający mężczyzna, osoba, kostium, odzież&#10;&#10;Opis wygenerowany automatycznie">
                <a:extLst>
                  <a:ext uri="{FF2B5EF4-FFF2-40B4-BE49-F238E27FC236}">
                    <a16:creationId xmlns:a16="http://schemas.microsoft.com/office/drawing/2014/main" id="{2DB89741-BEA5-43A8-A25E-A055E114A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6" t="5351" r="9438" b="8983"/>
              <a:stretch>
                <a:fillRect/>
              </a:stretch>
            </p:blipFill>
            <p:spPr>
              <a:xfrm>
                <a:off x="1678060" y="2858610"/>
                <a:ext cx="1787586" cy="1787586"/>
              </a:xfrm>
              <a:custGeom>
                <a:avLst/>
                <a:gdLst>
                  <a:gd name="connsiteX0" fmla="*/ 1805621 w 3611242"/>
                  <a:gd name="connsiteY0" fmla="*/ 0 h 3611242"/>
                  <a:gd name="connsiteX1" fmla="*/ 3611242 w 3611242"/>
                  <a:gd name="connsiteY1" fmla="*/ 1805621 h 3611242"/>
                  <a:gd name="connsiteX2" fmla="*/ 1805621 w 3611242"/>
                  <a:gd name="connsiteY2" fmla="*/ 3611242 h 3611242"/>
                  <a:gd name="connsiteX3" fmla="*/ 0 w 3611242"/>
                  <a:gd name="connsiteY3" fmla="*/ 1805621 h 3611242"/>
                  <a:gd name="connsiteX4" fmla="*/ 1805621 w 3611242"/>
                  <a:gd name="connsiteY4" fmla="*/ 0 h 361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242" h="3611242">
                    <a:moveTo>
                      <a:pt x="1805621" y="0"/>
                    </a:moveTo>
                    <a:cubicBezTo>
                      <a:pt x="2802838" y="0"/>
                      <a:pt x="3611242" y="808404"/>
                      <a:pt x="3611242" y="1805621"/>
                    </a:cubicBezTo>
                    <a:cubicBezTo>
                      <a:pt x="3611242" y="2802838"/>
                      <a:pt x="2802838" y="3611242"/>
                      <a:pt x="1805621" y="3611242"/>
                    </a:cubicBezTo>
                    <a:cubicBezTo>
                      <a:pt x="808404" y="3611242"/>
                      <a:pt x="0" y="2802838"/>
                      <a:pt x="0" y="1805621"/>
                    </a:cubicBezTo>
                    <a:cubicBezTo>
                      <a:pt x="0" y="808404"/>
                      <a:pt x="808404" y="0"/>
                      <a:pt x="1805621" y="0"/>
                    </a:cubicBezTo>
                    <a:close/>
                  </a:path>
                </a:pathLst>
              </a:custGeom>
              <a:ln w="63500">
                <a:noFill/>
              </a:ln>
            </p:spPr>
          </p:pic>
          <p:sp>
            <p:nvSpPr>
              <p:cNvPr id="134" name="Owal 133">
                <a:extLst>
                  <a:ext uri="{FF2B5EF4-FFF2-40B4-BE49-F238E27FC236}">
                    <a16:creationId xmlns:a16="http://schemas.microsoft.com/office/drawing/2014/main" id="{7CEC646C-5376-4E53-87AF-C5B45CA8AC0D}"/>
                  </a:ext>
                </a:extLst>
              </p:cNvPr>
              <p:cNvSpPr/>
              <p:nvPr/>
            </p:nvSpPr>
            <p:spPr>
              <a:xfrm>
                <a:off x="1693279" y="2873830"/>
                <a:ext cx="1757150" cy="1757148"/>
              </a:xfrm>
              <a:prstGeom prst="ellipse">
                <a:avLst/>
              </a:prstGeom>
              <a:noFill/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130" name="pole tekstowe 129">
              <a:extLst>
                <a:ext uri="{FF2B5EF4-FFF2-40B4-BE49-F238E27FC236}">
                  <a16:creationId xmlns:a16="http://schemas.microsoft.com/office/drawing/2014/main" id="{ED3C6A05-1A48-4A30-A3F4-58F81B38D9AD}"/>
                </a:ext>
              </a:extLst>
            </p:cNvPr>
            <p:cNvSpPr txBox="1"/>
            <p:nvPr/>
          </p:nvSpPr>
          <p:spPr>
            <a:xfrm>
              <a:off x="5306520" y="3141552"/>
              <a:ext cx="1578958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GRZEGORZ</a:t>
              </a:r>
              <a:b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</a:b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SOSNA</a:t>
              </a:r>
              <a:endParaRPr lang="pl-PL" sz="600" spc="3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31" name="pole tekstowe 130">
              <a:extLst>
                <a:ext uri="{FF2B5EF4-FFF2-40B4-BE49-F238E27FC236}">
                  <a16:creationId xmlns:a16="http://schemas.microsoft.com/office/drawing/2014/main" id="{1F5462D2-3B39-4113-B6E0-59C71A0A3BBB}"/>
                </a:ext>
              </a:extLst>
            </p:cNvPr>
            <p:cNvSpPr txBox="1"/>
            <p:nvPr/>
          </p:nvSpPr>
          <p:spPr>
            <a:xfrm>
              <a:off x="4908976" y="3719181"/>
              <a:ext cx="2374047" cy="4469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PRESIDENT OF THE BOARD</a:t>
              </a:r>
            </a:p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General </a:t>
              </a:r>
              <a:r>
                <a:rPr lang="pl-PL" sz="1400" dirty="0" err="1">
                  <a:solidFill>
                    <a:schemeClr val="tx2"/>
                  </a:solidFill>
                  <a:latin typeface="Inter Semi Bold" panose="02000703000000020004" pitchFamily="2" charset="0"/>
                </a:rPr>
                <a:t>Director</a:t>
              </a:r>
              <a:endParaRPr lang="pl-PL" sz="14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32" name="pole tekstowe 131">
              <a:extLst>
                <a:ext uri="{FF2B5EF4-FFF2-40B4-BE49-F238E27FC236}">
                  <a16:creationId xmlns:a16="http://schemas.microsoft.com/office/drawing/2014/main" id="{585DE56D-5D84-4700-9217-B3A820EA3FAB}"/>
                </a:ext>
              </a:extLst>
            </p:cNvPr>
            <p:cNvSpPr txBox="1"/>
            <p:nvPr/>
          </p:nvSpPr>
          <p:spPr>
            <a:xfrm>
              <a:off x="4617826" y="4320097"/>
              <a:ext cx="2978708" cy="276998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Quality and environmental management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Safety and administration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OHS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Investments and maintenance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Human resources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Marketing and strategic analysis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Research and development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Organization and promotion</a:t>
              </a:r>
            </a:p>
            <a:p>
              <a:pPr>
                <a:spcAft>
                  <a:spcPts val="600"/>
                </a:spcAft>
                <a:buClr>
                  <a:schemeClr val="accent2"/>
                </a:buClr>
              </a:pPr>
              <a:endParaRPr lang="pl-PL" sz="1400" dirty="0">
                <a:solidFill>
                  <a:schemeClr val="tx2"/>
                </a:solidFill>
                <a:latin typeface="Inter" panose="020B0502030000000004" pitchFamily="34" charset="0"/>
              </a:endParaRPr>
            </a:p>
          </p:txBody>
        </p:sp>
      </p:grpSp>
      <p:grpSp>
        <p:nvGrpSpPr>
          <p:cNvPr id="135" name="!!Grupa 38">
            <a:extLst>
              <a:ext uri="{FF2B5EF4-FFF2-40B4-BE49-F238E27FC236}">
                <a16:creationId xmlns:a16="http://schemas.microsoft.com/office/drawing/2014/main" id="{5D3D3695-AC97-40B7-8852-A366645C6DDA}"/>
              </a:ext>
            </a:extLst>
          </p:cNvPr>
          <p:cNvGrpSpPr/>
          <p:nvPr/>
        </p:nvGrpSpPr>
        <p:grpSpPr>
          <a:xfrm>
            <a:off x="-3835087" y="1080361"/>
            <a:ext cx="3128775" cy="4430352"/>
            <a:chOff x="8085878" y="1152931"/>
            <a:chExt cx="3128775" cy="4430352"/>
          </a:xfrm>
        </p:grpSpPr>
        <p:sp>
          <p:nvSpPr>
            <p:cNvPr id="136" name="Prostokąt: zaokrąglone rogi 135">
              <a:extLst>
                <a:ext uri="{FF2B5EF4-FFF2-40B4-BE49-F238E27FC236}">
                  <a16:creationId xmlns:a16="http://schemas.microsoft.com/office/drawing/2014/main" id="{F82A0753-FB05-4D1E-80D6-74378E4772E4}"/>
                </a:ext>
              </a:extLst>
            </p:cNvPr>
            <p:cNvSpPr/>
            <p:nvPr/>
          </p:nvSpPr>
          <p:spPr>
            <a:xfrm>
              <a:off x="8532250" y="2191228"/>
              <a:ext cx="307863" cy="140895"/>
            </a:xfrm>
            <a:prstGeom prst="roundRect">
              <a:avLst>
                <a:gd name="adj" fmla="val 50000"/>
              </a:avLst>
            </a:prstGeom>
            <a:solidFill>
              <a:srgbClr val="4140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37" name="Prostokąt: zaokrąglone rogi 136">
              <a:extLst>
                <a:ext uri="{FF2B5EF4-FFF2-40B4-BE49-F238E27FC236}">
                  <a16:creationId xmlns:a16="http://schemas.microsoft.com/office/drawing/2014/main" id="{F8F19B4A-BE09-4C95-800D-CD0ECCC4EC79}"/>
                </a:ext>
              </a:extLst>
            </p:cNvPr>
            <p:cNvSpPr/>
            <p:nvPr/>
          </p:nvSpPr>
          <p:spPr>
            <a:xfrm>
              <a:off x="10118283" y="1581331"/>
              <a:ext cx="496592" cy="20378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sp>
          <p:nvSpPr>
            <p:cNvPr id="138" name="Prostokąt: zaokrąglone rogi 137">
              <a:extLst>
                <a:ext uri="{FF2B5EF4-FFF2-40B4-BE49-F238E27FC236}">
                  <a16:creationId xmlns:a16="http://schemas.microsoft.com/office/drawing/2014/main" id="{99FF41FF-1C20-4F1A-9EA4-419CA7BE6389}"/>
                </a:ext>
              </a:extLst>
            </p:cNvPr>
            <p:cNvSpPr/>
            <p:nvPr/>
          </p:nvSpPr>
          <p:spPr>
            <a:xfrm>
              <a:off x="8443539" y="2332123"/>
              <a:ext cx="671988" cy="32138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dirty="0">
                <a:latin typeface="Inter" panose="020B0502030000000004" pitchFamily="34" charset="0"/>
              </a:endParaRPr>
            </a:p>
          </p:txBody>
        </p:sp>
        <p:grpSp>
          <p:nvGrpSpPr>
            <p:cNvPr id="139" name="Grupa 138">
              <a:extLst>
                <a:ext uri="{FF2B5EF4-FFF2-40B4-BE49-F238E27FC236}">
                  <a16:creationId xmlns:a16="http://schemas.microsoft.com/office/drawing/2014/main" id="{DB495139-0E9A-42E1-9699-10441433D901}"/>
                </a:ext>
              </a:extLst>
            </p:cNvPr>
            <p:cNvGrpSpPr/>
            <p:nvPr/>
          </p:nvGrpSpPr>
          <p:grpSpPr>
            <a:xfrm>
              <a:off x="8661517" y="1152931"/>
              <a:ext cx="1800000" cy="1800000"/>
              <a:chOff x="4653416" y="2858610"/>
              <a:chExt cx="1787586" cy="1787586"/>
            </a:xfrm>
            <a:effectLst>
              <a:outerShdw blurRad="254000" algn="ctr" rotWithShape="0">
                <a:prstClr val="black">
                  <a:alpha val="10000"/>
                </a:prstClr>
              </a:outerShdw>
            </a:effectLst>
          </p:grpSpPr>
          <p:pic>
            <p:nvPicPr>
              <p:cNvPr id="143" name="Obraz 142">
                <a:extLst>
                  <a:ext uri="{FF2B5EF4-FFF2-40B4-BE49-F238E27FC236}">
                    <a16:creationId xmlns:a16="http://schemas.microsoft.com/office/drawing/2014/main" id="{CDA15F49-3FAC-4B41-8A00-E0DF7BE49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" r="96"/>
              <a:stretch/>
            </p:blipFill>
            <p:spPr>
              <a:xfrm>
                <a:off x="4653416" y="2858610"/>
                <a:ext cx="1787586" cy="1787586"/>
              </a:xfrm>
              <a:custGeom>
                <a:avLst/>
                <a:gdLst>
                  <a:gd name="connsiteX0" fmla="*/ 1805621 w 3611242"/>
                  <a:gd name="connsiteY0" fmla="*/ 0 h 3611242"/>
                  <a:gd name="connsiteX1" fmla="*/ 3611242 w 3611242"/>
                  <a:gd name="connsiteY1" fmla="*/ 1805621 h 3611242"/>
                  <a:gd name="connsiteX2" fmla="*/ 1805621 w 3611242"/>
                  <a:gd name="connsiteY2" fmla="*/ 3611242 h 3611242"/>
                  <a:gd name="connsiteX3" fmla="*/ 0 w 3611242"/>
                  <a:gd name="connsiteY3" fmla="*/ 1805621 h 3611242"/>
                  <a:gd name="connsiteX4" fmla="*/ 1805621 w 3611242"/>
                  <a:gd name="connsiteY4" fmla="*/ 0 h 361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1242" h="3611242">
                    <a:moveTo>
                      <a:pt x="1805621" y="0"/>
                    </a:moveTo>
                    <a:cubicBezTo>
                      <a:pt x="2802838" y="0"/>
                      <a:pt x="3611242" y="808404"/>
                      <a:pt x="3611242" y="1805621"/>
                    </a:cubicBezTo>
                    <a:cubicBezTo>
                      <a:pt x="3611242" y="2802838"/>
                      <a:pt x="2802838" y="3611242"/>
                      <a:pt x="1805621" y="3611242"/>
                    </a:cubicBezTo>
                    <a:cubicBezTo>
                      <a:pt x="808404" y="3611242"/>
                      <a:pt x="0" y="2802838"/>
                      <a:pt x="0" y="1805621"/>
                    </a:cubicBezTo>
                    <a:cubicBezTo>
                      <a:pt x="0" y="808404"/>
                      <a:pt x="808404" y="0"/>
                      <a:pt x="1805621" y="0"/>
                    </a:cubicBezTo>
                    <a:close/>
                  </a:path>
                </a:pathLst>
              </a:custGeom>
              <a:ln w="63500">
                <a:noFill/>
              </a:ln>
            </p:spPr>
          </p:pic>
          <p:sp>
            <p:nvSpPr>
              <p:cNvPr id="144" name="Owal 143">
                <a:extLst>
                  <a:ext uri="{FF2B5EF4-FFF2-40B4-BE49-F238E27FC236}">
                    <a16:creationId xmlns:a16="http://schemas.microsoft.com/office/drawing/2014/main" id="{0008154C-29A8-4B8C-9BDD-7C3B8AB1218A}"/>
                  </a:ext>
                </a:extLst>
              </p:cNvPr>
              <p:cNvSpPr/>
              <p:nvPr/>
            </p:nvSpPr>
            <p:spPr>
              <a:xfrm>
                <a:off x="4668634" y="2873830"/>
                <a:ext cx="1757150" cy="1757148"/>
              </a:xfrm>
              <a:prstGeom prst="ellipse">
                <a:avLst/>
              </a:prstGeom>
              <a:noFill/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600"/>
              </a:p>
            </p:txBody>
          </p:sp>
        </p:grpSp>
        <p:sp>
          <p:nvSpPr>
            <p:cNvPr id="140" name="pole tekstowe 139">
              <a:extLst>
                <a:ext uri="{FF2B5EF4-FFF2-40B4-BE49-F238E27FC236}">
                  <a16:creationId xmlns:a16="http://schemas.microsoft.com/office/drawing/2014/main" id="{962FC01B-5245-4D68-87C8-5D08DD9311E9}"/>
                </a:ext>
              </a:extLst>
            </p:cNvPr>
            <p:cNvSpPr txBox="1"/>
            <p:nvPr/>
          </p:nvSpPr>
          <p:spPr>
            <a:xfrm>
              <a:off x="8543610" y="3141552"/>
              <a:ext cx="2035814" cy="461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TOMASZ</a:t>
              </a:r>
              <a:b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</a:br>
              <a:r>
                <a:rPr lang="pl-PL" spc="300" dirty="0">
                  <a:solidFill>
                    <a:schemeClr val="accent2"/>
                  </a:solidFill>
                  <a:latin typeface="Inter Semi Bold" panose="02000703000000020004" pitchFamily="2" charset="0"/>
                </a:rPr>
                <a:t>MALISZEWSKI</a:t>
              </a:r>
              <a:endParaRPr lang="pl-PL" sz="600" spc="300" dirty="0">
                <a:solidFill>
                  <a:schemeClr val="accent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41" name="pole tekstowe 140">
              <a:extLst>
                <a:ext uri="{FF2B5EF4-FFF2-40B4-BE49-F238E27FC236}">
                  <a16:creationId xmlns:a16="http://schemas.microsoft.com/office/drawing/2014/main" id="{586CF68F-3321-435C-A44D-43DC56705924}"/>
                </a:ext>
              </a:extLst>
            </p:cNvPr>
            <p:cNvSpPr txBox="1"/>
            <p:nvPr/>
          </p:nvSpPr>
          <p:spPr>
            <a:xfrm>
              <a:off x="8483496" y="3719181"/>
              <a:ext cx="2156039" cy="4469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MEMBER OF THE BOARD</a:t>
              </a:r>
            </a:p>
            <a:p>
              <a:pPr algn="ctr">
                <a:lnSpc>
                  <a:spcPts val="1800"/>
                </a:lnSpc>
              </a:pPr>
              <a:r>
                <a:rPr lang="pl-PL" sz="1400" dirty="0">
                  <a:solidFill>
                    <a:schemeClr val="tx2"/>
                  </a:solidFill>
                  <a:latin typeface="Inter Semi Bold" panose="02000703000000020004" pitchFamily="2" charset="0"/>
                </a:rPr>
                <a:t>Financial </a:t>
              </a:r>
              <a:r>
                <a:rPr lang="pl-PL" sz="1400" dirty="0" err="1">
                  <a:solidFill>
                    <a:schemeClr val="tx2"/>
                  </a:solidFill>
                  <a:latin typeface="Inter Semi Bold" panose="02000703000000020004" pitchFamily="2" charset="0"/>
                </a:rPr>
                <a:t>Director</a:t>
              </a:r>
              <a:endParaRPr lang="pl-PL" sz="1400" dirty="0">
                <a:solidFill>
                  <a:schemeClr val="tx2"/>
                </a:solidFill>
                <a:latin typeface="Inter Semi Bold" panose="02000703000000020004" pitchFamily="2" charset="0"/>
              </a:endParaRPr>
            </a:p>
          </p:txBody>
        </p:sp>
        <p:sp>
          <p:nvSpPr>
            <p:cNvPr id="142" name="pole tekstowe 141">
              <a:extLst>
                <a:ext uri="{FF2B5EF4-FFF2-40B4-BE49-F238E27FC236}">
                  <a16:creationId xmlns:a16="http://schemas.microsoft.com/office/drawing/2014/main" id="{112EB5AB-6783-4025-8DF8-439940645E39}"/>
                </a:ext>
              </a:extLst>
            </p:cNvPr>
            <p:cNvSpPr txBox="1"/>
            <p:nvPr/>
          </p:nvSpPr>
          <p:spPr>
            <a:xfrm>
              <a:off x="8085878" y="4320097"/>
              <a:ext cx="3128775" cy="1263186"/>
            </a:xfrm>
            <a:prstGeom prst="rect">
              <a:avLst/>
            </a:prstGeom>
            <a:noFill/>
          </p:spPr>
          <p:txBody>
            <a:bodyPr wrap="square" lIns="0" tIns="0" rIns="0" bIns="0" numCol="1" rtlCol="0" anchor="t" anchorCtr="0">
              <a:noAutofit/>
            </a:bodyPr>
            <a:lstStyle/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Finance and accounting 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Controlling and financial analyses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Purchasing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Logistics</a:t>
              </a:r>
            </a:p>
            <a:p>
              <a:pPr marL="180000" indent="-180000">
                <a:spcAft>
                  <a:spcPts val="600"/>
                </a:spcAft>
                <a:buClr>
                  <a:schemeClr val="accent2"/>
                </a:buClr>
                <a:buFont typeface="+mj-lt"/>
                <a:buAutoNum type="arabicPeriod"/>
              </a:pPr>
              <a:r>
                <a:rPr lang="en-US" sz="1400" dirty="0">
                  <a:solidFill>
                    <a:schemeClr val="tx2"/>
                  </a:solidFill>
                  <a:latin typeface="Inter" panose="020B0502030000000004" pitchFamily="34" charset="0"/>
                </a:rPr>
                <a:t>IT</a:t>
              </a:r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9679A855-4FC2-4EEE-8DC8-6137A1EFF756}"/>
              </a:ext>
            </a:extLst>
          </p:cNvPr>
          <p:cNvGrpSpPr/>
          <p:nvPr/>
        </p:nvGrpSpPr>
        <p:grpSpPr>
          <a:xfrm>
            <a:off x="0" y="-1308565"/>
            <a:ext cx="4617826" cy="742807"/>
            <a:chOff x="0" y="-6"/>
            <a:chExt cx="4297840" cy="742807"/>
          </a:xfrm>
        </p:grpSpPr>
        <p:sp>
          <p:nvSpPr>
            <p:cNvPr id="146" name="Prostokąt: jeden zaokrąglony róg 145">
              <a:extLst>
                <a:ext uri="{FF2B5EF4-FFF2-40B4-BE49-F238E27FC236}">
                  <a16:creationId xmlns:a16="http://schemas.microsoft.com/office/drawing/2014/main" id="{94F1F21F-A89D-4B11-A4DF-C7EAC39AF6BB}"/>
                </a:ext>
              </a:extLst>
            </p:cNvPr>
            <p:cNvSpPr/>
            <p:nvPr/>
          </p:nvSpPr>
          <p:spPr>
            <a:xfrm flipV="1">
              <a:off x="0" y="-6"/>
              <a:ext cx="4235450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Prostokąt: jeden zaokrąglony róg 146">
              <a:extLst>
                <a:ext uri="{FF2B5EF4-FFF2-40B4-BE49-F238E27FC236}">
                  <a16:creationId xmlns:a16="http://schemas.microsoft.com/office/drawing/2014/main" id="{29CEEF9E-A8A5-43DB-BFA4-3814E5EBBE7A}"/>
                </a:ext>
              </a:extLst>
            </p:cNvPr>
            <p:cNvSpPr/>
            <p:nvPr/>
          </p:nvSpPr>
          <p:spPr>
            <a:xfrm flipV="1">
              <a:off x="0" y="0"/>
              <a:ext cx="4143376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pole tekstowe 147">
              <a:extLst>
                <a:ext uri="{FF2B5EF4-FFF2-40B4-BE49-F238E27FC236}">
                  <a16:creationId xmlns:a16="http://schemas.microsoft.com/office/drawing/2014/main" id="{103CAC13-ABE6-42B4-844A-EACA7BDEDF47}"/>
                </a:ext>
              </a:extLst>
            </p:cNvPr>
            <p:cNvSpPr txBox="1"/>
            <p:nvPr/>
          </p:nvSpPr>
          <p:spPr>
            <a:xfrm>
              <a:off x="197359" y="83729"/>
              <a:ext cx="4100481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ORGANIZATION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11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upa 105">
            <a:extLst>
              <a:ext uri="{FF2B5EF4-FFF2-40B4-BE49-F238E27FC236}">
                <a16:creationId xmlns:a16="http://schemas.microsoft.com/office/drawing/2014/main" id="{D38276E3-EA33-43D4-8BE0-E96EA3C1AD3B}"/>
              </a:ext>
            </a:extLst>
          </p:cNvPr>
          <p:cNvGrpSpPr/>
          <p:nvPr/>
        </p:nvGrpSpPr>
        <p:grpSpPr>
          <a:xfrm>
            <a:off x="-12307403" y="0"/>
            <a:ext cx="8239734" cy="6858000"/>
            <a:chOff x="-13803" y="0"/>
            <a:chExt cx="8239734" cy="6858000"/>
          </a:xfrm>
        </p:grpSpPr>
        <p:grpSp>
          <p:nvGrpSpPr>
            <p:cNvPr id="107" name="!!ZXCV">
              <a:extLst>
                <a:ext uri="{FF2B5EF4-FFF2-40B4-BE49-F238E27FC236}">
                  <a16:creationId xmlns:a16="http://schemas.microsoft.com/office/drawing/2014/main" id="{BEB452BD-58C4-48CA-98CE-4973DD45D5DE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29" name="Schemat blokowy: ręczne wprowadzanie danych 128">
                <a:extLst>
                  <a:ext uri="{FF2B5EF4-FFF2-40B4-BE49-F238E27FC236}">
                    <a16:creationId xmlns:a16="http://schemas.microsoft.com/office/drawing/2014/main" id="{43988ECC-C55B-4087-AB2F-0A38A982FACA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0" name="Dowolny kształt: kształt 129">
                <a:extLst>
                  <a:ext uri="{FF2B5EF4-FFF2-40B4-BE49-F238E27FC236}">
                    <a16:creationId xmlns:a16="http://schemas.microsoft.com/office/drawing/2014/main" id="{F879A53F-6311-484B-A434-6826E6736CBC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08" name="Grupa 107">
              <a:extLst>
                <a:ext uri="{FF2B5EF4-FFF2-40B4-BE49-F238E27FC236}">
                  <a16:creationId xmlns:a16="http://schemas.microsoft.com/office/drawing/2014/main" id="{A7F61B23-4627-4489-8E9B-3931AB360ABE}"/>
                </a:ext>
              </a:extLst>
            </p:cNvPr>
            <p:cNvGrpSpPr/>
            <p:nvPr/>
          </p:nvGrpSpPr>
          <p:grpSpPr>
            <a:xfrm>
              <a:off x="525759" y="1564429"/>
              <a:ext cx="3745147" cy="900930"/>
              <a:chOff x="525759" y="2080050"/>
              <a:chExt cx="3745147" cy="900930"/>
            </a:xfrm>
          </p:grpSpPr>
          <p:pic>
            <p:nvPicPr>
              <p:cNvPr id="126" name="Grafika 125">
                <a:extLst>
                  <a:ext uri="{FF2B5EF4-FFF2-40B4-BE49-F238E27FC236}">
                    <a16:creationId xmlns:a16="http://schemas.microsoft.com/office/drawing/2014/main" id="{542DFC6D-D137-4CED-858F-E8B78101B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25759" y="208098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27" name="pole tekstowe 126">
                <a:extLst>
                  <a:ext uri="{FF2B5EF4-FFF2-40B4-BE49-F238E27FC236}">
                    <a16:creationId xmlns:a16="http://schemas.microsoft.com/office/drawing/2014/main" id="{9A6BF3F2-3944-4981-A9F1-E2016E94897E}"/>
                  </a:ext>
                </a:extLst>
              </p:cNvPr>
              <p:cNvSpPr txBox="1"/>
              <p:nvPr/>
            </p:nvSpPr>
            <p:spPr>
              <a:xfrm>
                <a:off x="1570902" y="2080050"/>
                <a:ext cx="1676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BROAD RANGE</a:t>
                </a:r>
              </a:p>
            </p:txBody>
          </p:sp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BBA53BC3-30C7-4DC9-9F46-FBA96EB3DE32}"/>
                  </a:ext>
                </a:extLst>
              </p:cNvPr>
              <p:cNvSpPr txBox="1"/>
              <p:nvPr/>
            </p:nvSpPr>
            <p:spPr>
              <a:xfrm>
                <a:off x="1570902" y="2449381"/>
                <a:ext cx="270000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explosives for different operating conditions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109" name="Grupa 108">
              <a:extLst>
                <a:ext uri="{FF2B5EF4-FFF2-40B4-BE49-F238E27FC236}">
                  <a16:creationId xmlns:a16="http://schemas.microsoft.com/office/drawing/2014/main" id="{4B2A23FA-4C05-467D-A1BC-B854B43D8C82}"/>
                </a:ext>
              </a:extLst>
            </p:cNvPr>
            <p:cNvGrpSpPr/>
            <p:nvPr/>
          </p:nvGrpSpPr>
          <p:grpSpPr>
            <a:xfrm>
              <a:off x="525759" y="3115657"/>
              <a:ext cx="5802472" cy="973557"/>
              <a:chOff x="525759" y="3539597"/>
              <a:chExt cx="5802472" cy="973557"/>
            </a:xfrm>
          </p:grpSpPr>
          <p:pic>
            <p:nvPicPr>
              <p:cNvPr id="116" name="Grafika 115">
                <a:extLst>
                  <a:ext uri="{FF2B5EF4-FFF2-40B4-BE49-F238E27FC236}">
                    <a16:creationId xmlns:a16="http://schemas.microsoft.com/office/drawing/2014/main" id="{48B38E2F-9F66-4698-B507-B5D7147C2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25759" y="35405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24" name="pole tekstowe 123">
                <a:extLst>
                  <a:ext uri="{FF2B5EF4-FFF2-40B4-BE49-F238E27FC236}">
                    <a16:creationId xmlns:a16="http://schemas.microsoft.com/office/drawing/2014/main" id="{7B9E64F0-CB3E-4995-BB29-34A85DF7C056}"/>
                  </a:ext>
                </a:extLst>
              </p:cNvPr>
              <p:cNvSpPr txBox="1"/>
              <p:nvPr/>
            </p:nvSpPr>
            <p:spPr>
              <a:xfrm>
                <a:off x="1570902" y="3539597"/>
                <a:ext cx="19588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WIDE SELECTION</a:t>
                </a:r>
              </a:p>
            </p:txBody>
          </p:sp>
          <p:sp>
            <p:nvSpPr>
              <p:cNvPr id="125" name="pole tekstowe 124">
                <a:extLst>
                  <a:ext uri="{FF2B5EF4-FFF2-40B4-BE49-F238E27FC236}">
                    <a16:creationId xmlns:a16="http://schemas.microsoft.com/office/drawing/2014/main" id="{D3633C59-0761-4DFA-B611-A5CE1258A111}"/>
                  </a:ext>
                </a:extLst>
              </p:cNvPr>
              <p:cNvSpPr txBox="1"/>
              <p:nvPr/>
            </p:nvSpPr>
            <p:spPr>
              <a:xfrm>
                <a:off x="1570902" y="4020711"/>
                <a:ext cx="475732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offered diameters and weights of 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cartridged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 explosives adapted to customers' requirements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110" name="Grupa 109">
              <a:extLst>
                <a:ext uri="{FF2B5EF4-FFF2-40B4-BE49-F238E27FC236}">
                  <a16:creationId xmlns:a16="http://schemas.microsoft.com/office/drawing/2014/main" id="{E1A04DE7-A2B2-48AD-9C09-F2AC1B8D90CF}"/>
                </a:ext>
              </a:extLst>
            </p:cNvPr>
            <p:cNvGrpSpPr/>
            <p:nvPr/>
          </p:nvGrpSpPr>
          <p:grpSpPr>
            <a:xfrm>
              <a:off x="525759" y="4666883"/>
              <a:ext cx="5802470" cy="1342891"/>
              <a:chOff x="525759" y="4999144"/>
              <a:chExt cx="5802470" cy="1342891"/>
            </a:xfrm>
          </p:grpSpPr>
          <p:pic>
            <p:nvPicPr>
              <p:cNvPr id="113" name="Grafika 112">
                <a:extLst>
                  <a:ext uri="{FF2B5EF4-FFF2-40B4-BE49-F238E27FC236}">
                    <a16:creationId xmlns:a16="http://schemas.microsoft.com/office/drawing/2014/main" id="{015B7D06-0A77-4E94-AFF4-EB2DC0D19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525759" y="5000076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14" name="pole tekstowe 113">
                <a:extLst>
                  <a:ext uri="{FF2B5EF4-FFF2-40B4-BE49-F238E27FC236}">
                    <a16:creationId xmlns:a16="http://schemas.microsoft.com/office/drawing/2014/main" id="{35BCD353-077B-4795-86F7-E267D0080E2A}"/>
                  </a:ext>
                </a:extLst>
              </p:cNvPr>
              <p:cNvSpPr txBox="1"/>
              <p:nvPr/>
            </p:nvSpPr>
            <p:spPr>
              <a:xfrm>
                <a:off x="1570902" y="4999144"/>
                <a:ext cx="3436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PRODUCTION TECHNOLOGIES</a:t>
                </a:r>
              </a:p>
            </p:txBody>
          </p:sp>
          <p:sp>
            <p:nvSpPr>
              <p:cNvPr id="115" name="pole tekstowe 114">
                <a:extLst>
                  <a:ext uri="{FF2B5EF4-FFF2-40B4-BE49-F238E27FC236}">
                    <a16:creationId xmlns:a16="http://schemas.microsoft.com/office/drawing/2014/main" id="{4AD9718B-150D-4D08-819A-474DD63430FE}"/>
                  </a:ext>
                </a:extLst>
              </p:cNvPr>
              <p:cNvSpPr txBox="1"/>
              <p:nvPr/>
            </p:nvSpPr>
            <p:spPr>
              <a:xfrm>
                <a:off x="1570902" y="5357150"/>
                <a:ext cx="475732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ensuring the adaptation of products to customer needs (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cartridged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, packaged materials, different sensitization techniques, possibility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mechanical loading)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111" name="Łącznik prosty 110">
              <a:extLst>
                <a:ext uri="{FF2B5EF4-FFF2-40B4-BE49-F238E27FC236}">
                  <a16:creationId xmlns:a16="http://schemas.microsoft.com/office/drawing/2014/main" id="{4EE6976C-8DA3-42B8-AF5E-1D3FD7870CD9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2911460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111">
              <a:extLst>
                <a:ext uri="{FF2B5EF4-FFF2-40B4-BE49-F238E27FC236}">
                  <a16:creationId xmlns:a16="http://schemas.microsoft.com/office/drawing/2014/main" id="{ACBECE30-AAE6-48A0-815C-DADD22A4D99F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46268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a 101">
            <a:extLst>
              <a:ext uri="{FF2B5EF4-FFF2-40B4-BE49-F238E27FC236}">
                <a16:creationId xmlns:a16="http://schemas.microsoft.com/office/drawing/2014/main" id="{14999064-4519-408A-88A1-5E1763924A67}"/>
              </a:ext>
            </a:extLst>
          </p:cNvPr>
          <p:cNvGrpSpPr/>
          <p:nvPr/>
        </p:nvGrpSpPr>
        <p:grpSpPr>
          <a:xfrm>
            <a:off x="-10463000" y="-17"/>
            <a:ext cx="7188201" cy="742807"/>
            <a:chOff x="-1" y="-17"/>
            <a:chExt cx="7188201" cy="742807"/>
          </a:xfrm>
        </p:grpSpPr>
        <p:sp>
          <p:nvSpPr>
            <p:cNvPr id="103" name="Prostokąt: jeden zaokrąglony róg 102">
              <a:extLst>
                <a:ext uri="{FF2B5EF4-FFF2-40B4-BE49-F238E27FC236}">
                  <a16:creationId xmlns:a16="http://schemas.microsoft.com/office/drawing/2014/main" id="{BE4B8217-312E-49B0-A4A2-F9BD30B21272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: jeden zaokrąglony róg 103">
              <a:extLst>
                <a:ext uri="{FF2B5EF4-FFF2-40B4-BE49-F238E27FC236}">
                  <a16:creationId xmlns:a16="http://schemas.microsoft.com/office/drawing/2014/main" id="{0AA3D3AD-A61A-4928-90C1-262FF733BF01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5" name="pole tekstowe 104">
              <a:extLst>
                <a:ext uri="{FF2B5EF4-FFF2-40B4-BE49-F238E27FC236}">
                  <a16:creationId xmlns:a16="http://schemas.microsoft.com/office/drawing/2014/main" id="{0A7BAA28-C9C6-49FA-B11E-7585E0E1057C}"/>
                </a:ext>
              </a:extLst>
            </p:cNvPr>
            <p:cNvSpPr txBox="1"/>
            <p:nvPr/>
          </p:nvSpPr>
          <p:spPr>
            <a:xfrm>
              <a:off x="197359" y="83729"/>
              <a:ext cx="330859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</a:p>
          </p:txBody>
        </p:sp>
      </p:grpSp>
      <p:pic>
        <p:nvPicPr>
          <p:cNvPr id="69" name="Obraz 68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2AF58CC1-7606-41AD-9F79-32E23ADAA8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5" t="18548" r="3475"/>
          <a:stretch/>
        </p:blipFill>
        <p:spPr>
          <a:xfrm>
            <a:off x="14546342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0" name="!!hhh">
            <a:extLst>
              <a:ext uri="{FF2B5EF4-FFF2-40B4-BE49-F238E27FC236}">
                <a16:creationId xmlns:a16="http://schemas.microsoft.com/office/drawing/2014/main" id="{AF5CCAC5-5269-4AF7-8CDA-9A9BB63440AC}"/>
              </a:ext>
            </a:extLst>
          </p:cNvPr>
          <p:cNvSpPr/>
          <p:nvPr/>
        </p:nvSpPr>
        <p:spPr>
          <a:xfrm>
            <a:off x="14937235" y="479185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71" name="!!jjj">
            <a:extLst>
              <a:ext uri="{FF2B5EF4-FFF2-40B4-BE49-F238E27FC236}">
                <a16:creationId xmlns:a16="http://schemas.microsoft.com/office/drawing/2014/main" id="{F05D3819-996F-46F9-8783-3E81C0D973CA}"/>
              </a:ext>
            </a:extLst>
          </p:cNvPr>
          <p:cNvSpPr/>
          <p:nvPr/>
        </p:nvSpPr>
        <p:spPr>
          <a:xfrm>
            <a:off x="16059696" y="508553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72" name="!!kkk">
            <a:extLst>
              <a:ext uri="{FF2B5EF4-FFF2-40B4-BE49-F238E27FC236}">
                <a16:creationId xmlns:a16="http://schemas.microsoft.com/office/drawing/2014/main" id="{5CE14608-A64A-48C0-BCFD-C0847DB27E03}"/>
              </a:ext>
            </a:extLst>
          </p:cNvPr>
          <p:cNvSpPr/>
          <p:nvPr/>
        </p:nvSpPr>
        <p:spPr>
          <a:xfrm>
            <a:off x="16588896" y="537922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B15DDC2-3E50-4407-9CD0-FD3ED0E42EA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raz 2" descr="Obraz zawierający pomarańczowy, czerwony, wiersz, kolorowy&#10;&#10;Opis wygenerowany automatycznie">
              <a:extLst>
                <a:ext uri="{FF2B5EF4-FFF2-40B4-BE49-F238E27FC236}">
                  <a16:creationId xmlns:a16="http://schemas.microsoft.com/office/drawing/2014/main" id="{4E1BC4EF-09E0-4348-9CAD-B91A2CB06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8" b="780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7" name="Prostokąt 116">
              <a:extLst>
                <a:ext uri="{FF2B5EF4-FFF2-40B4-BE49-F238E27FC236}">
                  <a16:creationId xmlns:a16="http://schemas.microsoft.com/office/drawing/2014/main" id="{293F27BE-0A2D-4F42-B33B-ABE0C117F1E5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74" name="Obraz 73" descr="Obraz zawierający osoba, zewnętrzne, czerwony&#10;&#10;Opis wygenerowany automatycznie">
            <a:extLst>
              <a:ext uri="{FF2B5EF4-FFF2-40B4-BE49-F238E27FC236}">
                <a16:creationId xmlns:a16="http://schemas.microsoft.com/office/drawing/2014/main" id="{505C164A-100A-4A22-B9D9-D2DBFBACA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2" y="10396605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ACC81946-ECD1-4086-8102-7362B387FFE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396605"/>
            <a:ext cx="4063999" cy="6858000"/>
          </a:xfrm>
          <a:custGeom>
            <a:avLst/>
            <a:gdLst>
              <a:gd name="connsiteX0" fmla="*/ 0 w 4063999"/>
              <a:gd name="connsiteY0" fmla="*/ 0 h 6858000"/>
              <a:gd name="connsiteX1" fmla="*/ 4063999 w 4063999"/>
              <a:gd name="connsiteY1" fmla="*/ 0 h 6858000"/>
              <a:gd name="connsiteX2" fmla="*/ 4063999 w 4063999"/>
              <a:gd name="connsiteY2" fmla="*/ 6858000 h 6858000"/>
              <a:gd name="connsiteX3" fmla="*/ 0 w 4063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0">
                <a:moveTo>
                  <a:pt x="0" y="0"/>
                </a:moveTo>
                <a:lnTo>
                  <a:pt x="4063999" y="0"/>
                </a:lnTo>
                <a:lnTo>
                  <a:pt x="4063999" y="6858000"/>
                </a:lnTo>
                <a:lnTo>
                  <a:pt x="0" y="6858000"/>
                </a:lnTo>
                <a:close/>
              </a:path>
            </a:pathLst>
          </a:custGeom>
          <a:effectLst/>
        </p:spPr>
      </p:pic>
      <p:grpSp>
        <p:nvGrpSpPr>
          <p:cNvPr id="76" name="Grupa 75">
            <a:extLst>
              <a:ext uri="{FF2B5EF4-FFF2-40B4-BE49-F238E27FC236}">
                <a16:creationId xmlns:a16="http://schemas.microsoft.com/office/drawing/2014/main" id="{CEB50C16-8583-420A-9CE7-2F14C3CCE61D}"/>
              </a:ext>
            </a:extLst>
          </p:cNvPr>
          <p:cNvGrpSpPr/>
          <p:nvPr/>
        </p:nvGrpSpPr>
        <p:grpSpPr>
          <a:xfrm>
            <a:off x="8127998" y="10396605"/>
            <a:ext cx="4064001" cy="6858000"/>
            <a:chOff x="8127998" y="0"/>
            <a:chExt cx="4064001" cy="6858000"/>
          </a:xfrm>
        </p:grpSpPr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B9F85836-DEF3-4477-899C-9B7E58AA5774}"/>
                </a:ext>
              </a:extLst>
            </p:cNvPr>
            <p:cNvGrpSpPr/>
            <p:nvPr/>
          </p:nvGrpSpPr>
          <p:grpSpPr>
            <a:xfrm>
              <a:off x="8127998" y="0"/>
              <a:ext cx="4064001" cy="6858000"/>
              <a:chOff x="0" y="1430733"/>
              <a:chExt cx="4064001" cy="6858000"/>
            </a:xfrm>
          </p:grpSpPr>
          <p:pic>
            <p:nvPicPr>
              <p:cNvPr id="80" name="Obraz 79" descr="Obraz zawierający osoba, zewnętrzne, czerwony&#10;&#10;Opis wygenerowany automatycznie">
                <a:extLst>
                  <a:ext uri="{FF2B5EF4-FFF2-40B4-BE49-F238E27FC236}">
                    <a16:creationId xmlns:a16="http://schemas.microsoft.com/office/drawing/2014/main" id="{0FC36FF2-124C-4174-BF59-EC25D0CF0D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</p:spPr>
          </p:pic>
          <p:sp>
            <p:nvSpPr>
              <p:cNvPr id="81" name="Prostokąt 80">
                <a:extLst>
                  <a:ext uri="{FF2B5EF4-FFF2-40B4-BE49-F238E27FC236}">
                    <a16:creationId xmlns:a16="http://schemas.microsoft.com/office/drawing/2014/main" id="{5598FCB0-B632-48ED-A01B-D502878BC73A}"/>
                  </a:ext>
                </a:extLst>
              </p:cNvPr>
              <p:cNvSpPr/>
              <p:nvPr/>
            </p:nvSpPr>
            <p:spPr>
              <a:xfrm>
                <a:off x="0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id="{27A36873-23F7-45FC-96EE-F55BC0E55966}"/>
                </a:ext>
              </a:extLst>
            </p:cNvPr>
            <p:cNvSpPr txBox="1"/>
            <p:nvPr/>
          </p:nvSpPr>
          <p:spPr>
            <a:xfrm>
              <a:off x="8939317" y="4064286"/>
              <a:ext cx="2441373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DIESEL FUEL </a:t>
              </a:r>
            </a:p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ADDITIVES</a:t>
              </a:r>
            </a:p>
          </p:txBody>
        </p:sp>
        <p:pic>
          <p:nvPicPr>
            <p:cNvPr id="79" name="Grafika 78">
              <a:extLst>
                <a:ext uri="{FF2B5EF4-FFF2-40B4-BE49-F238E27FC236}">
                  <a16:creationId xmlns:a16="http://schemas.microsoft.com/office/drawing/2014/main" id="{FF49508C-9D64-4E68-86B5-01CC5CB3B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310507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82" name="Grupa 81">
            <a:extLst>
              <a:ext uri="{FF2B5EF4-FFF2-40B4-BE49-F238E27FC236}">
                <a16:creationId xmlns:a16="http://schemas.microsoft.com/office/drawing/2014/main" id="{6B738882-9F18-451B-9590-14F0B2A39E82}"/>
              </a:ext>
            </a:extLst>
          </p:cNvPr>
          <p:cNvGrpSpPr/>
          <p:nvPr/>
        </p:nvGrpSpPr>
        <p:grpSpPr>
          <a:xfrm>
            <a:off x="0" y="10396605"/>
            <a:ext cx="4064001" cy="6858000"/>
            <a:chOff x="0" y="0"/>
            <a:chExt cx="4064001" cy="6858000"/>
          </a:xfrm>
        </p:grpSpPr>
        <p:grpSp>
          <p:nvGrpSpPr>
            <p:cNvPr id="83" name="Grupa 82">
              <a:extLst>
                <a:ext uri="{FF2B5EF4-FFF2-40B4-BE49-F238E27FC236}">
                  <a16:creationId xmlns:a16="http://schemas.microsoft.com/office/drawing/2014/main" id="{76F6BCD6-A7A4-45CE-BA5B-17C39AFFEAE1}"/>
                </a:ext>
              </a:extLst>
            </p:cNvPr>
            <p:cNvGrpSpPr/>
            <p:nvPr/>
          </p:nvGrpSpPr>
          <p:grpSpPr>
            <a:xfrm>
              <a:off x="0" y="0"/>
              <a:ext cx="4064001" cy="6858000"/>
              <a:chOff x="4063999" y="1430733"/>
              <a:chExt cx="4064001" cy="6858000"/>
            </a:xfrm>
          </p:grpSpPr>
          <p:pic>
            <p:nvPicPr>
              <p:cNvPr id="86" name="Obraz 85">
                <a:extLst>
                  <a:ext uri="{FF2B5EF4-FFF2-40B4-BE49-F238E27FC236}">
                    <a16:creationId xmlns:a16="http://schemas.microsoft.com/office/drawing/2014/main" id="{2AB72B70-91F7-46F0-80CA-94BC49A51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64001" y="1430733"/>
                <a:ext cx="4063999" cy="6858000"/>
              </a:xfrm>
              <a:custGeom>
                <a:avLst/>
                <a:gdLst>
                  <a:gd name="connsiteX0" fmla="*/ 0 w 4063999"/>
                  <a:gd name="connsiteY0" fmla="*/ 0 h 6858000"/>
                  <a:gd name="connsiteX1" fmla="*/ 4063999 w 4063999"/>
                  <a:gd name="connsiteY1" fmla="*/ 0 h 6858000"/>
                  <a:gd name="connsiteX2" fmla="*/ 4063999 w 4063999"/>
                  <a:gd name="connsiteY2" fmla="*/ 6858000 h 6858000"/>
                  <a:gd name="connsiteX3" fmla="*/ 0 w 406399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0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effectLst/>
            </p:spPr>
          </p:pic>
          <p:sp>
            <p:nvSpPr>
              <p:cNvPr id="87" name="Prostokąt 86">
                <a:extLst>
                  <a:ext uri="{FF2B5EF4-FFF2-40B4-BE49-F238E27FC236}">
                    <a16:creationId xmlns:a16="http://schemas.microsoft.com/office/drawing/2014/main" id="{BA55D891-319E-4152-963F-15CEC2FD770E}"/>
                  </a:ext>
                </a:extLst>
              </p:cNvPr>
              <p:cNvSpPr/>
              <p:nvPr/>
            </p:nvSpPr>
            <p:spPr>
              <a:xfrm>
                <a:off x="4063999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id="{EDC8FA3F-16AA-4ACD-B302-62C7B4F68C07}"/>
                </a:ext>
              </a:extLst>
            </p:cNvPr>
            <p:cNvSpPr txBox="1"/>
            <p:nvPr/>
          </p:nvSpPr>
          <p:spPr>
            <a:xfrm>
              <a:off x="885050" y="4064285"/>
              <a:ext cx="2293898" cy="369332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  <a:endParaRPr lang="pl-PL" sz="800" spc="300" dirty="0">
                <a:solidFill>
                  <a:schemeClr val="bg1"/>
                </a:solidFill>
                <a:latin typeface="Inter Semi Bold" panose="02000703000000020004" pitchFamily="2" charset="0"/>
              </a:endParaRPr>
            </a:p>
          </p:txBody>
        </p:sp>
        <p:pic>
          <p:nvPicPr>
            <p:cNvPr id="85" name="Grafika 84">
              <a:extLst>
                <a:ext uri="{FF2B5EF4-FFF2-40B4-BE49-F238E27FC236}">
                  <a16:creationId xmlns:a16="http://schemas.microsoft.com/office/drawing/2014/main" id="{1EC5F1EF-EF19-4C0F-B102-B771406D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82509" y="1870384"/>
              <a:ext cx="1698982" cy="1698982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pic>
        <p:nvPicPr>
          <p:cNvPr id="88" name="Obraz 87" descr="Obraz zawierający osoba, wewnątrz, łącznik&#10;&#10;Opis wygenerowany automatycznie">
            <a:extLst>
              <a:ext uri="{FF2B5EF4-FFF2-40B4-BE49-F238E27FC236}">
                <a16:creationId xmlns:a16="http://schemas.microsoft.com/office/drawing/2014/main" id="{D174E018-D9BB-47BF-A980-185038EC1FD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000" y="10396601"/>
            <a:ext cx="4063999" cy="6858004"/>
          </a:xfrm>
          <a:custGeom>
            <a:avLst/>
            <a:gdLst>
              <a:gd name="connsiteX0" fmla="*/ 0 w 4063999"/>
              <a:gd name="connsiteY0" fmla="*/ 0 h 6858004"/>
              <a:gd name="connsiteX1" fmla="*/ 4063999 w 4063999"/>
              <a:gd name="connsiteY1" fmla="*/ 0 h 6858004"/>
              <a:gd name="connsiteX2" fmla="*/ 4063999 w 4063999"/>
              <a:gd name="connsiteY2" fmla="*/ 6858004 h 6858004"/>
              <a:gd name="connsiteX3" fmla="*/ 0 w 4063999"/>
              <a:gd name="connsiteY3" fmla="*/ 6858004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999" h="6858004">
                <a:moveTo>
                  <a:pt x="0" y="0"/>
                </a:moveTo>
                <a:lnTo>
                  <a:pt x="4063999" y="0"/>
                </a:lnTo>
                <a:lnTo>
                  <a:pt x="4063999" y="6858004"/>
                </a:lnTo>
                <a:lnTo>
                  <a:pt x="0" y="6858004"/>
                </a:lnTo>
                <a:close/>
              </a:path>
            </a:pathLst>
          </a:custGeom>
          <a:effectLst>
            <a:outerShdw blurRad="635000" sx="90000" sy="90000" algn="ctr" rotWithShape="0">
              <a:prstClr val="black">
                <a:alpha val="80000"/>
              </a:prstClr>
            </a:outerShdw>
          </a:effectLst>
        </p:spPr>
      </p:pic>
      <p:grpSp>
        <p:nvGrpSpPr>
          <p:cNvPr id="92" name="Grupa 91">
            <a:extLst>
              <a:ext uri="{FF2B5EF4-FFF2-40B4-BE49-F238E27FC236}">
                <a16:creationId xmlns:a16="http://schemas.microsoft.com/office/drawing/2014/main" id="{0274E21B-3004-493D-BAA1-B4BD89416DBA}"/>
              </a:ext>
            </a:extLst>
          </p:cNvPr>
          <p:cNvGrpSpPr/>
          <p:nvPr/>
        </p:nvGrpSpPr>
        <p:grpSpPr>
          <a:xfrm>
            <a:off x="4063996" y="10396601"/>
            <a:ext cx="4064003" cy="6858004"/>
            <a:chOff x="4063996" y="0"/>
            <a:chExt cx="4064003" cy="6858004"/>
          </a:xfrm>
        </p:grpSpPr>
        <p:grpSp>
          <p:nvGrpSpPr>
            <p:cNvPr id="93" name="Grupa 92">
              <a:extLst>
                <a:ext uri="{FF2B5EF4-FFF2-40B4-BE49-F238E27FC236}">
                  <a16:creationId xmlns:a16="http://schemas.microsoft.com/office/drawing/2014/main" id="{DF960807-D29A-4C86-822C-82F175A75466}"/>
                </a:ext>
              </a:extLst>
            </p:cNvPr>
            <p:cNvGrpSpPr/>
            <p:nvPr/>
          </p:nvGrpSpPr>
          <p:grpSpPr>
            <a:xfrm>
              <a:off x="4063996" y="0"/>
              <a:ext cx="4064003" cy="6858004"/>
              <a:chOff x="8127998" y="1430733"/>
              <a:chExt cx="4064003" cy="6858004"/>
            </a:xfrm>
            <a:effectLst>
              <a:outerShdw blurRad="635000" sx="90000" sy="90000" algn="ctr" rotWithShape="0">
                <a:prstClr val="black">
                  <a:alpha val="80000"/>
                </a:prstClr>
              </a:outerShdw>
            </a:effectLst>
          </p:grpSpPr>
          <p:pic>
            <p:nvPicPr>
              <p:cNvPr id="96" name="Obraz 95" descr="Obraz zawierający osoba, wewnątrz, łącznik&#10;&#10;Opis wygenerowany automatycznie">
                <a:extLst>
                  <a:ext uri="{FF2B5EF4-FFF2-40B4-BE49-F238E27FC236}">
                    <a16:creationId xmlns:a16="http://schemas.microsoft.com/office/drawing/2014/main" id="{8D15C702-62FF-421F-BE8F-399805246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8002" y="1430733"/>
                <a:ext cx="4063999" cy="6858004"/>
              </a:xfrm>
              <a:custGeom>
                <a:avLst/>
                <a:gdLst>
                  <a:gd name="connsiteX0" fmla="*/ 0 w 4063999"/>
                  <a:gd name="connsiteY0" fmla="*/ 0 h 6858004"/>
                  <a:gd name="connsiteX1" fmla="*/ 4063999 w 4063999"/>
                  <a:gd name="connsiteY1" fmla="*/ 0 h 6858004"/>
                  <a:gd name="connsiteX2" fmla="*/ 4063999 w 4063999"/>
                  <a:gd name="connsiteY2" fmla="*/ 6858004 h 6858004"/>
                  <a:gd name="connsiteX3" fmla="*/ 0 w 4063999"/>
                  <a:gd name="connsiteY3" fmla="*/ 6858004 h 685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999" h="6858004">
                    <a:moveTo>
                      <a:pt x="0" y="0"/>
                    </a:moveTo>
                    <a:lnTo>
                      <a:pt x="4063999" y="0"/>
                    </a:lnTo>
                    <a:lnTo>
                      <a:pt x="4063999" y="6858004"/>
                    </a:lnTo>
                    <a:lnTo>
                      <a:pt x="0" y="6858004"/>
                    </a:lnTo>
                    <a:close/>
                  </a:path>
                </a:pathLst>
              </a:custGeom>
            </p:spPr>
          </p:pic>
          <p:sp>
            <p:nvSpPr>
              <p:cNvPr id="97" name="Prostokąt 96">
                <a:extLst>
                  <a:ext uri="{FF2B5EF4-FFF2-40B4-BE49-F238E27FC236}">
                    <a16:creationId xmlns:a16="http://schemas.microsoft.com/office/drawing/2014/main" id="{418312A8-868A-4D6B-A5D2-0A19B7BFBD4C}"/>
                  </a:ext>
                </a:extLst>
              </p:cNvPr>
              <p:cNvSpPr/>
              <p:nvPr/>
            </p:nvSpPr>
            <p:spPr>
              <a:xfrm>
                <a:off x="8127998" y="1430733"/>
                <a:ext cx="4064001" cy="6858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id="{194E0F90-1CEB-4148-A0A4-59FE8A61B6F0}"/>
                </a:ext>
              </a:extLst>
            </p:cNvPr>
            <p:cNvSpPr txBox="1"/>
            <p:nvPr/>
          </p:nvSpPr>
          <p:spPr>
            <a:xfrm>
              <a:off x="5017181" y="3879620"/>
              <a:ext cx="2157642" cy="738664"/>
            </a:xfrm>
            <a:prstGeom prst="rect">
              <a:avLst/>
            </a:prstGeom>
            <a:noFill/>
            <a:effectLst>
              <a:outerShdw blurRad="381000" algn="ctr" rotWithShape="0">
                <a:prstClr val="black"/>
              </a:outerShdw>
            </a:effectLst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INITIATING </a:t>
              </a:r>
              <a:b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</a:br>
              <a:r>
                <a:rPr lang="pl-PL" sz="2400" spc="3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SYSTEMS</a:t>
              </a:r>
            </a:p>
          </p:txBody>
        </p:sp>
        <p:pic>
          <p:nvPicPr>
            <p:cNvPr id="95" name="Grafika 94">
              <a:extLst>
                <a:ext uri="{FF2B5EF4-FFF2-40B4-BE49-F238E27FC236}">
                  <a16:creationId xmlns:a16="http://schemas.microsoft.com/office/drawing/2014/main" id="{D1F2710C-7CDE-4E11-8234-0E18984D4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4836000" y="1870384"/>
              <a:ext cx="2520000" cy="1627086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3E9313D0-F75E-40FA-AD5F-9E9D7FF20DC6}"/>
              </a:ext>
            </a:extLst>
          </p:cNvPr>
          <p:cNvGrpSpPr/>
          <p:nvPr/>
        </p:nvGrpSpPr>
        <p:grpSpPr>
          <a:xfrm>
            <a:off x="0" y="-2979178"/>
            <a:ext cx="3292475" cy="742807"/>
            <a:chOff x="0" y="-10"/>
            <a:chExt cx="3292475" cy="742807"/>
          </a:xfrm>
        </p:grpSpPr>
        <p:sp>
          <p:nvSpPr>
            <p:cNvPr id="99" name="Prostokąt: jeden zaokrąglony róg 98">
              <a:extLst>
                <a:ext uri="{FF2B5EF4-FFF2-40B4-BE49-F238E27FC236}">
                  <a16:creationId xmlns:a16="http://schemas.microsoft.com/office/drawing/2014/main" id="{BED5FB61-9CC3-462A-A0BC-D8ED6812B7D6}"/>
                </a:ext>
              </a:extLst>
            </p:cNvPr>
            <p:cNvSpPr/>
            <p:nvPr/>
          </p:nvSpPr>
          <p:spPr>
            <a:xfrm flipV="1">
              <a:off x="0" y="-10"/>
              <a:ext cx="3292475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Prostokąt: jeden zaokrąglony róg 99">
              <a:extLst>
                <a:ext uri="{FF2B5EF4-FFF2-40B4-BE49-F238E27FC236}">
                  <a16:creationId xmlns:a16="http://schemas.microsoft.com/office/drawing/2014/main" id="{7F84F891-CBD2-414F-BF85-93B2B00E912A}"/>
                </a:ext>
              </a:extLst>
            </p:cNvPr>
            <p:cNvSpPr/>
            <p:nvPr/>
          </p:nvSpPr>
          <p:spPr>
            <a:xfrm flipV="1">
              <a:off x="0" y="0"/>
              <a:ext cx="3200400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pole tekstowe 100">
              <a:extLst>
                <a:ext uri="{FF2B5EF4-FFF2-40B4-BE49-F238E27FC236}">
                  <a16:creationId xmlns:a16="http://schemas.microsoft.com/office/drawing/2014/main" id="{00CA30E4-C75B-4316-B497-9E02364032A0}"/>
                </a:ext>
              </a:extLst>
            </p:cNvPr>
            <p:cNvSpPr txBox="1"/>
            <p:nvPr/>
          </p:nvSpPr>
          <p:spPr>
            <a:xfrm>
              <a:off x="197359" y="83729"/>
              <a:ext cx="2899833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PRODUCTS</a:t>
              </a:r>
            </a:p>
          </p:txBody>
        </p:sp>
      </p:grpSp>
      <p:grpSp>
        <p:nvGrpSpPr>
          <p:cNvPr id="118" name="Grupa 117">
            <a:extLst>
              <a:ext uri="{FF2B5EF4-FFF2-40B4-BE49-F238E27FC236}">
                <a16:creationId xmlns:a16="http://schemas.microsoft.com/office/drawing/2014/main" id="{13E241B9-C625-43E0-934C-B2997AEB28AE}"/>
              </a:ext>
            </a:extLst>
          </p:cNvPr>
          <p:cNvGrpSpPr/>
          <p:nvPr/>
        </p:nvGrpSpPr>
        <p:grpSpPr>
          <a:xfrm>
            <a:off x="-1218447" y="4438799"/>
            <a:ext cx="7592613" cy="1583905"/>
            <a:chOff x="-1320045" y="2593742"/>
            <a:chExt cx="7592613" cy="1583905"/>
          </a:xfrm>
        </p:grpSpPr>
        <p:grpSp>
          <p:nvGrpSpPr>
            <p:cNvPr id="119" name="Grupa 118">
              <a:extLst>
                <a:ext uri="{FF2B5EF4-FFF2-40B4-BE49-F238E27FC236}">
                  <a16:creationId xmlns:a16="http://schemas.microsoft.com/office/drawing/2014/main" id="{15673620-1B17-4623-9EF9-1A402744A5DB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21" name="Prostokąt: zaokrąglone rogi 120">
                <a:extLst>
                  <a:ext uri="{FF2B5EF4-FFF2-40B4-BE49-F238E27FC236}">
                    <a16:creationId xmlns:a16="http://schemas.microsoft.com/office/drawing/2014/main" id="{886628A1-63F1-4602-9EB9-E10A84D214C9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2" name="Prostokąt: zaokrąglone rogi 121">
                <a:extLst>
                  <a:ext uri="{FF2B5EF4-FFF2-40B4-BE49-F238E27FC236}">
                    <a16:creationId xmlns:a16="http://schemas.microsoft.com/office/drawing/2014/main" id="{A5318136-4A30-443E-BDB6-E7F720C4626B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0" name="pole tekstowe 119">
              <a:extLst>
                <a:ext uri="{FF2B5EF4-FFF2-40B4-BE49-F238E27FC236}">
                  <a16:creationId xmlns:a16="http://schemas.microsoft.com/office/drawing/2014/main" id="{54DBA61F-0957-4A68-BA74-98DF5FC70591}"/>
                </a:ext>
              </a:extLst>
            </p:cNvPr>
            <p:cNvSpPr txBox="1"/>
            <p:nvPr/>
          </p:nvSpPr>
          <p:spPr>
            <a:xfrm>
              <a:off x="368165" y="3039448"/>
              <a:ext cx="4893968" cy="69249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</a:p>
          </p:txBody>
        </p:sp>
      </p:grpSp>
      <p:pic>
        <p:nvPicPr>
          <p:cNvPr id="123" name="Grafika 122">
            <a:extLst>
              <a:ext uri="{FF2B5EF4-FFF2-40B4-BE49-F238E27FC236}">
                <a16:creationId xmlns:a16="http://schemas.microsoft.com/office/drawing/2014/main" id="{D0CB5A29-B4BE-4819-B3F1-20D3DBA2918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74927" y="609674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66" name="Grupa 65">
            <a:extLst>
              <a:ext uri="{FF2B5EF4-FFF2-40B4-BE49-F238E27FC236}">
                <a16:creationId xmlns:a16="http://schemas.microsoft.com/office/drawing/2014/main" id="{B05AA66E-FB8D-46BD-BE9D-A6C724D83C88}"/>
              </a:ext>
            </a:extLst>
          </p:cNvPr>
          <p:cNvGrpSpPr/>
          <p:nvPr/>
        </p:nvGrpSpPr>
        <p:grpSpPr>
          <a:xfrm>
            <a:off x="17508173" y="4345763"/>
            <a:ext cx="4780530" cy="1676941"/>
            <a:chOff x="6859313" y="1272875"/>
            <a:chExt cx="6426850" cy="1833182"/>
          </a:xfrm>
        </p:grpSpPr>
        <p:sp>
          <p:nvSpPr>
            <p:cNvPr id="67" name="Prostokąt: zaokrąglone rogi 66">
              <a:extLst>
                <a:ext uri="{FF2B5EF4-FFF2-40B4-BE49-F238E27FC236}">
                  <a16:creationId xmlns:a16="http://schemas.microsoft.com/office/drawing/2014/main" id="{0769AF22-3922-47F6-BCE1-4776D74FCB82}"/>
                </a:ext>
              </a:extLst>
            </p:cNvPr>
            <p:cNvSpPr/>
            <p:nvPr/>
          </p:nvSpPr>
          <p:spPr>
            <a:xfrm>
              <a:off x="6859313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68" name="Prostokąt: zaokrąglone rogi 67">
              <a:extLst>
                <a:ext uri="{FF2B5EF4-FFF2-40B4-BE49-F238E27FC236}">
                  <a16:creationId xmlns:a16="http://schemas.microsoft.com/office/drawing/2014/main" id="{83BA6ADB-4BD9-4C07-8330-4ACD859A705B}"/>
                </a:ext>
              </a:extLst>
            </p:cNvPr>
            <p:cNvSpPr/>
            <p:nvPr/>
          </p:nvSpPr>
          <p:spPr>
            <a:xfrm>
              <a:off x="7054949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131" name="pole tekstowe 130">
              <a:extLst>
                <a:ext uri="{FF2B5EF4-FFF2-40B4-BE49-F238E27FC236}">
                  <a16:creationId xmlns:a16="http://schemas.microsoft.com/office/drawing/2014/main" id="{23D317A3-2226-4C13-B176-BFAACFAF5BDB}"/>
                </a:ext>
              </a:extLst>
            </p:cNvPr>
            <p:cNvSpPr txBox="1"/>
            <p:nvPr/>
          </p:nvSpPr>
          <p:spPr>
            <a:xfrm>
              <a:off x="7809107" y="1718433"/>
              <a:ext cx="4133938" cy="9420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We offer a wide range of explosives, designed for blasting works in underground and opencast mining, as well as in engineering works.</a:t>
              </a:r>
              <a:endParaRPr lang="pl-PL" sz="14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59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raz 58" descr="Obraz zawierający przybór do pisania, wewnątrz, stacjonarne, wiersz&#10;&#10;Opis wygenerowany automatycznie">
            <a:extLst>
              <a:ext uri="{FF2B5EF4-FFF2-40B4-BE49-F238E27FC236}">
                <a16:creationId xmlns:a16="http://schemas.microsoft.com/office/drawing/2014/main" id="{DE6BCB4E-8845-4364-832E-191A142C9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8" y="-5072675"/>
            <a:ext cx="7222292" cy="4812147"/>
          </a:xfrm>
          <a:prstGeom prst="rect">
            <a:avLst/>
          </a:prstGeom>
        </p:spPr>
      </p:pic>
      <p:pic>
        <p:nvPicPr>
          <p:cNvPr id="60" name="Obraz 59" descr="Obraz zawierający przybór do pisania, stacjonarne, kreda, kredka&#10;&#10;Opis wygenerowany automatycznie">
            <a:extLst>
              <a:ext uri="{FF2B5EF4-FFF2-40B4-BE49-F238E27FC236}">
                <a16:creationId xmlns:a16="http://schemas.microsoft.com/office/drawing/2014/main" id="{C05548E5-E090-4512-8C41-F303AF323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2045543"/>
            <a:ext cx="6161759" cy="4110480"/>
          </a:xfrm>
          <a:prstGeom prst="rect">
            <a:avLst/>
          </a:prstGeom>
        </p:spPr>
      </p:pic>
      <p:grpSp>
        <p:nvGrpSpPr>
          <p:cNvPr id="152" name="Grupa 151">
            <a:extLst>
              <a:ext uri="{FF2B5EF4-FFF2-40B4-BE49-F238E27FC236}">
                <a16:creationId xmlns:a16="http://schemas.microsoft.com/office/drawing/2014/main" id="{0A509274-D26B-4966-A8EC-7E69E802B5F1}"/>
              </a:ext>
            </a:extLst>
          </p:cNvPr>
          <p:cNvGrpSpPr/>
          <p:nvPr/>
        </p:nvGrpSpPr>
        <p:grpSpPr>
          <a:xfrm>
            <a:off x="13040389" y="0"/>
            <a:ext cx="12192000" cy="6858000"/>
            <a:chOff x="0" y="0"/>
            <a:chExt cx="12192000" cy="6858000"/>
          </a:xfrm>
        </p:grpSpPr>
        <p:pic>
          <p:nvPicPr>
            <p:cNvPr id="153" name="Obraz 152" descr="Obraz zawierający pomarańczowy, czerwony, wiersz, kolorowy&#10;&#10;Opis wygenerowany automatycznie">
              <a:extLst>
                <a:ext uri="{FF2B5EF4-FFF2-40B4-BE49-F238E27FC236}">
                  <a16:creationId xmlns:a16="http://schemas.microsoft.com/office/drawing/2014/main" id="{3627D011-7CD6-4D27-8AFC-5B744FF35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8" b="780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54" name="Prostokąt 153">
              <a:extLst>
                <a:ext uri="{FF2B5EF4-FFF2-40B4-BE49-F238E27FC236}">
                  <a16:creationId xmlns:a16="http://schemas.microsoft.com/office/drawing/2014/main" id="{262DB843-C02B-47F3-A5C7-C95213006BAA}"/>
                </a:ext>
              </a:extLst>
            </p:cNvPr>
            <p:cNvSpPr/>
            <p:nvPr/>
          </p:nvSpPr>
          <p:spPr>
            <a:xfrm>
              <a:off x="0" y="0"/>
              <a:ext cx="12191998" cy="6858000"/>
            </a:xfrm>
            <a:prstGeom prst="rect">
              <a:avLst/>
            </a:prstGeom>
            <a:gradFill>
              <a:gsLst>
                <a:gs pos="35000">
                  <a:schemeClr val="bg2"/>
                </a:gs>
                <a:gs pos="90000">
                  <a:schemeClr val="bg2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155" name="Grupa 154">
            <a:extLst>
              <a:ext uri="{FF2B5EF4-FFF2-40B4-BE49-F238E27FC236}">
                <a16:creationId xmlns:a16="http://schemas.microsoft.com/office/drawing/2014/main" id="{E324E68D-2C44-4653-B05C-D0C73A461756}"/>
              </a:ext>
            </a:extLst>
          </p:cNvPr>
          <p:cNvGrpSpPr/>
          <p:nvPr/>
        </p:nvGrpSpPr>
        <p:grpSpPr>
          <a:xfrm>
            <a:off x="-10454901" y="4438799"/>
            <a:ext cx="7592613" cy="1583905"/>
            <a:chOff x="-1320045" y="2593742"/>
            <a:chExt cx="7592613" cy="1583905"/>
          </a:xfrm>
        </p:grpSpPr>
        <p:grpSp>
          <p:nvGrpSpPr>
            <p:cNvPr id="156" name="Grupa 155">
              <a:extLst>
                <a:ext uri="{FF2B5EF4-FFF2-40B4-BE49-F238E27FC236}">
                  <a16:creationId xmlns:a16="http://schemas.microsoft.com/office/drawing/2014/main" id="{65AE1511-5AF6-4082-A953-155928055B96}"/>
                </a:ext>
              </a:extLst>
            </p:cNvPr>
            <p:cNvGrpSpPr/>
            <p:nvPr/>
          </p:nvGrpSpPr>
          <p:grpSpPr>
            <a:xfrm>
              <a:off x="-1320045" y="2593742"/>
              <a:ext cx="7592613" cy="1583905"/>
              <a:chOff x="3572337" y="360333"/>
              <a:chExt cx="3382146" cy="624530"/>
            </a:xfrm>
          </p:grpSpPr>
          <p:sp>
            <p:nvSpPr>
              <p:cNvPr id="158" name="Prostokąt: zaokrąglone rogi 157">
                <a:extLst>
                  <a:ext uri="{FF2B5EF4-FFF2-40B4-BE49-F238E27FC236}">
                    <a16:creationId xmlns:a16="http://schemas.microsoft.com/office/drawing/2014/main" id="{CCA06091-DE49-436E-B4AE-2DEBA89AF310}"/>
                  </a:ext>
                </a:extLst>
              </p:cNvPr>
              <p:cNvSpPr/>
              <p:nvPr/>
            </p:nvSpPr>
            <p:spPr>
              <a:xfrm>
                <a:off x="3572337" y="360333"/>
                <a:ext cx="3382146" cy="62453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50000"/>
                </a:schemeClr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9" name="Prostokąt: zaokrąglone rogi 158">
                <a:extLst>
                  <a:ext uri="{FF2B5EF4-FFF2-40B4-BE49-F238E27FC236}">
                    <a16:creationId xmlns:a16="http://schemas.microsoft.com/office/drawing/2014/main" id="{1813EBCA-50F2-4077-8E08-E5FC015A0A38}"/>
                  </a:ext>
                </a:extLst>
              </p:cNvPr>
              <p:cNvSpPr/>
              <p:nvPr/>
            </p:nvSpPr>
            <p:spPr>
              <a:xfrm>
                <a:off x="3615648" y="394972"/>
                <a:ext cx="3295523" cy="55525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57" name="pole tekstowe 156">
              <a:extLst>
                <a:ext uri="{FF2B5EF4-FFF2-40B4-BE49-F238E27FC236}">
                  <a16:creationId xmlns:a16="http://schemas.microsoft.com/office/drawing/2014/main" id="{7B01DB4B-39E9-4B34-BD2C-0864DEBD96AE}"/>
                </a:ext>
              </a:extLst>
            </p:cNvPr>
            <p:cNvSpPr txBox="1"/>
            <p:nvPr/>
          </p:nvSpPr>
          <p:spPr>
            <a:xfrm>
              <a:off x="368165" y="3039448"/>
              <a:ext cx="4893968" cy="69249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pl-PL" sz="5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</a:p>
          </p:txBody>
        </p:sp>
      </p:grpSp>
      <p:pic>
        <p:nvPicPr>
          <p:cNvPr id="160" name="Grafika 159">
            <a:extLst>
              <a:ext uri="{FF2B5EF4-FFF2-40B4-BE49-F238E27FC236}">
                <a16:creationId xmlns:a16="http://schemas.microsoft.com/office/drawing/2014/main" id="{F3BC9249-DE1B-45B2-8512-AED7FF90C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8761527" y="609674"/>
            <a:ext cx="3219450" cy="3219450"/>
          </a:xfrm>
          <a:prstGeom prst="rect">
            <a:avLst/>
          </a:prstGeom>
          <a:effectLst>
            <a:outerShdw blurRad="635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6" name="Obraz 125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D48F70F3-9AF3-4B8E-BF92-882EEECCA1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5" t="26996" r="8731"/>
          <a:stretch/>
        </p:blipFill>
        <p:spPr>
          <a:xfrm>
            <a:off x="6713449" y="-76029"/>
            <a:ext cx="5478551" cy="6993189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76A7EC01-98E2-4BCF-BA15-569C5582DD86}"/>
              </a:ext>
            </a:extLst>
          </p:cNvPr>
          <p:cNvGrpSpPr/>
          <p:nvPr/>
        </p:nvGrpSpPr>
        <p:grpSpPr>
          <a:xfrm>
            <a:off x="-13803" y="0"/>
            <a:ext cx="8239734" cy="6858000"/>
            <a:chOff x="-13803" y="0"/>
            <a:chExt cx="8239734" cy="6858000"/>
          </a:xfrm>
        </p:grpSpPr>
        <p:grpSp>
          <p:nvGrpSpPr>
            <p:cNvPr id="29" name="!!ZXCV">
              <a:extLst>
                <a:ext uri="{FF2B5EF4-FFF2-40B4-BE49-F238E27FC236}">
                  <a16:creationId xmlns:a16="http://schemas.microsoft.com/office/drawing/2014/main" id="{203C8AFA-7758-4629-A229-78BD2ABCA2D1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101" name="Schemat blokowy: ręczne wprowadzanie danych 100">
                <a:extLst>
                  <a:ext uri="{FF2B5EF4-FFF2-40B4-BE49-F238E27FC236}">
                    <a16:creationId xmlns:a16="http://schemas.microsoft.com/office/drawing/2014/main" id="{BE2BA00F-9D0F-452C-8D48-11BED539D40C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Dowolny kształt: kształt 103">
                <a:extLst>
                  <a:ext uri="{FF2B5EF4-FFF2-40B4-BE49-F238E27FC236}">
                    <a16:creationId xmlns:a16="http://schemas.microsoft.com/office/drawing/2014/main" id="{AB3EBF95-3975-49D6-A210-4FBB05667C87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0BA41AD5-8E6C-4917-98EF-95E5EF0B9AE6}"/>
                </a:ext>
              </a:extLst>
            </p:cNvPr>
            <p:cNvGrpSpPr/>
            <p:nvPr/>
          </p:nvGrpSpPr>
          <p:grpSpPr>
            <a:xfrm>
              <a:off x="525759" y="1564429"/>
              <a:ext cx="4083677" cy="900930"/>
              <a:chOff x="525759" y="2080050"/>
              <a:chExt cx="4083677" cy="900930"/>
            </a:xfrm>
          </p:grpSpPr>
          <p:pic>
            <p:nvPicPr>
              <p:cNvPr id="68" name="Grafika 67">
                <a:extLst>
                  <a:ext uri="{FF2B5EF4-FFF2-40B4-BE49-F238E27FC236}">
                    <a16:creationId xmlns:a16="http://schemas.microsoft.com/office/drawing/2014/main" id="{0CC013AC-C0B0-48F8-B7C3-B2BD65F05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25759" y="208098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3" name="pole tekstowe 72">
                <a:extLst>
                  <a:ext uri="{FF2B5EF4-FFF2-40B4-BE49-F238E27FC236}">
                    <a16:creationId xmlns:a16="http://schemas.microsoft.com/office/drawing/2014/main" id="{5F782291-E21F-4E4B-A984-DB43C7792F78}"/>
                  </a:ext>
                </a:extLst>
              </p:cNvPr>
              <p:cNvSpPr txBox="1"/>
              <p:nvPr/>
            </p:nvSpPr>
            <p:spPr>
              <a:xfrm>
                <a:off x="1570902" y="2080050"/>
                <a:ext cx="1676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BROAD RANGE</a:t>
                </a:r>
              </a:p>
            </p:txBody>
          </p:sp>
          <p:sp>
            <p:nvSpPr>
              <p:cNvPr id="74" name="pole tekstowe 73">
                <a:extLst>
                  <a:ext uri="{FF2B5EF4-FFF2-40B4-BE49-F238E27FC236}">
                    <a16:creationId xmlns:a16="http://schemas.microsoft.com/office/drawing/2014/main" id="{F35F2E7E-A075-406F-A3B6-A8A87EC08717}"/>
                  </a:ext>
                </a:extLst>
              </p:cNvPr>
              <p:cNvSpPr txBox="1"/>
              <p:nvPr/>
            </p:nvSpPr>
            <p:spPr>
              <a:xfrm>
                <a:off x="1570902" y="2425113"/>
                <a:ext cx="303853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explosives for different operating conditions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8357659A-33AC-4CBB-8667-189C630E4C65}"/>
                </a:ext>
              </a:extLst>
            </p:cNvPr>
            <p:cNvGrpSpPr/>
            <p:nvPr/>
          </p:nvGrpSpPr>
          <p:grpSpPr>
            <a:xfrm>
              <a:off x="525759" y="3115657"/>
              <a:ext cx="5132092" cy="1096668"/>
              <a:chOff x="525759" y="3539597"/>
              <a:chExt cx="5132092" cy="1096668"/>
            </a:xfrm>
          </p:grpSpPr>
          <p:pic>
            <p:nvPicPr>
              <p:cNvPr id="76" name="Grafika 75">
                <a:extLst>
                  <a:ext uri="{FF2B5EF4-FFF2-40B4-BE49-F238E27FC236}">
                    <a16:creationId xmlns:a16="http://schemas.microsoft.com/office/drawing/2014/main" id="{EE8BB8A9-78CE-4EE8-91DD-8FC24EF5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25759" y="35405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78" name="pole tekstowe 77">
                <a:extLst>
                  <a:ext uri="{FF2B5EF4-FFF2-40B4-BE49-F238E27FC236}">
                    <a16:creationId xmlns:a16="http://schemas.microsoft.com/office/drawing/2014/main" id="{1DA552E6-F429-44F8-9582-C359819094CC}"/>
                  </a:ext>
                </a:extLst>
              </p:cNvPr>
              <p:cNvSpPr txBox="1"/>
              <p:nvPr/>
            </p:nvSpPr>
            <p:spPr>
              <a:xfrm>
                <a:off x="1570902" y="3539597"/>
                <a:ext cx="19588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WIDE SELECTION</a:t>
                </a:r>
              </a:p>
            </p:txBody>
          </p:sp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FB07235A-9FC9-4AE4-B575-3D16D66775D2}"/>
                  </a:ext>
                </a:extLst>
              </p:cNvPr>
              <p:cNvSpPr txBox="1"/>
              <p:nvPr/>
            </p:nvSpPr>
            <p:spPr>
              <a:xfrm>
                <a:off x="1570903" y="3897601"/>
                <a:ext cx="408694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offered diameters and weights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cartridged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 explosives adapted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to customers' requirements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E4B7B81-C810-49C6-AF01-85F9353D5670}"/>
                </a:ext>
              </a:extLst>
            </p:cNvPr>
            <p:cNvGrpSpPr/>
            <p:nvPr/>
          </p:nvGrpSpPr>
          <p:grpSpPr>
            <a:xfrm>
              <a:off x="525759" y="4666883"/>
              <a:ext cx="5768224" cy="1342891"/>
              <a:chOff x="525759" y="4999144"/>
              <a:chExt cx="5768224" cy="1342891"/>
            </a:xfrm>
          </p:grpSpPr>
          <p:pic>
            <p:nvPicPr>
              <p:cNvPr id="81" name="Grafika 80">
                <a:extLst>
                  <a:ext uri="{FF2B5EF4-FFF2-40B4-BE49-F238E27FC236}">
                    <a16:creationId xmlns:a16="http://schemas.microsoft.com/office/drawing/2014/main" id="{79D31A23-FCCA-4DCE-9976-9849AFB92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525759" y="5000076"/>
                <a:ext cx="900000" cy="900000"/>
              </a:xfrm>
              <a:prstGeom prst="rect">
                <a:avLst/>
              </a:prstGeom>
            </p:spPr>
          </p:pic>
          <p:sp>
            <p:nvSpPr>
              <p:cNvPr id="83" name="pole tekstowe 82">
                <a:extLst>
                  <a:ext uri="{FF2B5EF4-FFF2-40B4-BE49-F238E27FC236}">
                    <a16:creationId xmlns:a16="http://schemas.microsoft.com/office/drawing/2014/main" id="{A82D9BB6-167F-40B5-BA6E-92EE41D2964A}"/>
                  </a:ext>
                </a:extLst>
              </p:cNvPr>
              <p:cNvSpPr txBox="1"/>
              <p:nvPr/>
            </p:nvSpPr>
            <p:spPr>
              <a:xfrm>
                <a:off x="1570902" y="4999144"/>
                <a:ext cx="3436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PRODUCTION TECHNOLOGIES</a:t>
                </a:r>
              </a:p>
            </p:txBody>
          </p:sp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490B73A1-58EF-4A91-A764-534242958841}"/>
                  </a:ext>
                </a:extLst>
              </p:cNvPr>
              <p:cNvSpPr txBox="1"/>
              <p:nvPr/>
            </p:nvSpPr>
            <p:spPr>
              <a:xfrm>
                <a:off x="1570903" y="5357150"/>
                <a:ext cx="4723080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ensuring the adaptation of products to customer needs (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cartridged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, packaged materials, different sensitization techniques, possibility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mechanical loading)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D936317B-6EEC-4129-9286-C2DAE065190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2911460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Łącznik prosty 87">
              <a:extLst>
                <a:ext uri="{FF2B5EF4-FFF2-40B4-BE49-F238E27FC236}">
                  <a16:creationId xmlns:a16="http://schemas.microsoft.com/office/drawing/2014/main" id="{36947BF7-05A0-4E8C-A708-04EAF8FEC5C3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46268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upa 120">
            <a:extLst>
              <a:ext uri="{FF2B5EF4-FFF2-40B4-BE49-F238E27FC236}">
                <a16:creationId xmlns:a16="http://schemas.microsoft.com/office/drawing/2014/main" id="{3D338E12-5248-4809-9CDE-99E3A62C6617}"/>
              </a:ext>
            </a:extLst>
          </p:cNvPr>
          <p:cNvGrpSpPr/>
          <p:nvPr/>
        </p:nvGrpSpPr>
        <p:grpSpPr>
          <a:xfrm>
            <a:off x="-1" y="-17"/>
            <a:ext cx="3529773" cy="742807"/>
            <a:chOff x="-1" y="-17"/>
            <a:chExt cx="7188201" cy="742807"/>
          </a:xfrm>
        </p:grpSpPr>
        <p:sp>
          <p:nvSpPr>
            <p:cNvPr id="122" name="Prostokąt: jeden zaokrąglony róg 121">
              <a:extLst>
                <a:ext uri="{FF2B5EF4-FFF2-40B4-BE49-F238E27FC236}">
                  <a16:creationId xmlns:a16="http://schemas.microsoft.com/office/drawing/2014/main" id="{E0A22238-13E6-4005-8327-B5D61EE30400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3" name="Prostokąt: jeden zaokrąglony róg 122">
              <a:extLst>
                <a:ext uri="{FF2B5EF4-FFF2-40B4-BE49-F238E27FC236}">
                  <a16:creationId xmlns:a16="http://schemas.microsoft.com/office/drawing/2014/main" id="{A3E03F99-DCC3-4060-B491-E592B479EA4E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5CD5C7E5-F8A1-4C82-BD96-987580E57094}"/>
                </a:ext>
              </a:extLst>
            </p:cNvPr>
            <p:cNvSpPr txBox="1"/>
            <p:nvPr/>
          </p:nvSpPr>
          <p:spPr>
            <a:xfrm>
              <a:off x="197359" y="83729"/>
              <a:ext cx="330859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</a:p>
          </p:txBody>
        </p:sp>
      </p:grpSp>
      <p:sp>
        <p:nvSpPr>
          <p:cNvPr id="97" name="!!hhh">
            <a:extLst>
              <a:ext uri="{FF2B5EF4-FFF2-40B4-BE49-F238E27FC236}">
                <a16:creationId xmlns:a16="http://schemas.microsoft.com/office/drawing/2014/main" id="{B0F7318E-1691-4986-B8F8-C8D292F3BBF7}"/>
              </a:ext>
            </a:extLst>
          </p:cNvPr>
          <p:cNvSpPr/>
          <p:nvPr/>
        </p:nvSpPr>
        <p:spPr>
          <a:xfrm>
            <a:off x="11692190" y="3363091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8" name="!!jjj">
            <a:extLst>
              <a:ext uri="{FF2B5EF4-FFF2-40B4-BE49-F238E27FC236}">
                <a16:creationId xmlns:a16="http://schemas.microsoft.com/office/drawing/2014/main" id="{9CA21C62-3737-400D-8145-DF9A5A36D169}"/>
              </a:ext>
            </a:extLst>
          </p:cNvPr>
          <p:cNvSpPr/>
          <p:nvPr/>
        </p:nvSpPr>
        <p:spPr>
          <a:xfrm>
            <a:off x="11519218" y="3656777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99" name="!!kkk">
            <a:extLst>
              <a:ext uri="{FF2B5EF4-FFF2-40B4-BE49-F238E27FC236}">
                <a16:creationId xmlns:a16="http://schemas.microsoft.com/office/drawing/2014/main" id="{48ADFE37-B68C-4A08-B60F-D0CB030AF006}"/>
              </a:ext>
            </a:extLst>
          </p:cNvPr>
          <p:cNvSpPr/>
          <p:nvPr/>
        </p:nvSpPr>
        <p:spPr>
          <a:xfrm>
            <a:off x="11798551" y="3950463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9AFBE6AF-1FF4-4600-8E55-93F56F95E634}"/>
              </a:ext>
            </a:extLst>
          </p:cNvPr>
          <p:cNvGrpSpPr/>
          <p:nvPr/>
        </p:nvGrpSpPr>
        <p:grpSpPr>
          <a:xfrm>
            <a:off x="8733092" y="4345763"/>
            <a:ext cx="4780530" cy="1676941"/>
            <a:chOff x="6859313" y="1272875"/>
            <a:chExt cx="6426850" cy="1833182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6071E122-932D-4856-BE4D-E242F41CB8F3}"/>
                </a:ext>
              </a:extLst>
            </p:cNvPr>
            <p:cNvSpPr/>
            <p:nvPr/>
          </p:nvSpPr>
          <p:spPr>
            <a:xfrm>
              <a:off x="6859313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4" name="Prostokąt: zaokrąglone rogi 93">
              <a:extLst>
                <a:ext uri="{FF2B5EF4-FFF2-40B4-BE49-F238E27FC236}">
                  <a16:creationId xmlns:a16="http://schemas.microsoft.com/office/drawing/2014/main" id="{50C15D38-5B1E-46B7-8B86-E46F71652569}"/>
                </a:ext>
              </a:extLst>
            </p:cNvPr>
            <p:cNvSpPr/>
            <p:nvPr/>
          </p:nvSpPr>
          <p:spPr>
            <a:xfrm>
              <a:off x="7054949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A8A61F67-05A2-4AF7-BF36-9762FE37037E}"/>
                </a:ext>
              </a:extLst>
            </p:cNvPr>
            <p:cNvSpPr txBox="1"/>
            <p:nvPr/>
          </p:nvSpPr>
          <p:spPr>
            <a:xfrm>
              <a:off x="7054949" y="1600674"/>
              <a:ext cx="4086568" cy="11775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Inter" panose="020B0502030000000004" pitchFamily="34" charset="0"/>
                </a:rPr>
                <a:t>We offer a wide range of explosives, designed for blasting works in underground and opencast mining, as well as in engineering works.</a:t>
              </a:r>
              <a:endParaRPr lang="pl-PL" sz="1400" dirty="0">
                <a:solidFill>
                  <a:schemeClr val="bg1"/>
                </a:solidFill>
                <a:latin typeface="Inter" panose="020B0502030000000004" pitchFamily="34" charset="0"/>
              </a:endParaRPr>
            </a:p>
          </p:txBody>
        </p: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3C984D5C-4486-4618-A56B-6EA374BD5BD6}"/>
              </a:ext>
            </a:extLst>
          </p:cNvPr>
          <p:cNvSpPr txBox="1"/>
          <p:nvPr/>
        </p:nvSpPr>
        <p:spPr>
          <a:xfrm>
            <a:off x="538813" y="7591419"/>
            <a:ext cx="6807201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Designed for use in places where </a:t>
            </a:r>
            <a:r>
              <a:rPr lang="en-US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there is no risk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of methane or coal dust explosion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dynamites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: ERGODYN, POLADYN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emulsion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(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cartridged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and 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bulk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): EMULINIT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EBA36EC-F89B-420B-BE1C-FE441C81CC98}"/>
              </a:ext>
            </a:extLst>
          </p:cNvPr>
          <p:cNvSpPr txBox="1"/>
          <p:nvPr/>
        </p:nvSpPr>
        <p:spPr>
          <a:xfrm>
            <a:off x="538814" y="9158102"/>
            <a:ext cx="647772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Designed for use in places where </a:t>
            </a:r>
            <a:r>
              <a:rPr lang="en-US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there is risk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of methane or coal dust explosion</a:t>
            </a:r>
            <a:endParaRPr lang="pl-PL" sz="1600" dirty="0">
              <a:solidFill>
                <a:schemeClr val="accent3"/>
              </a:solidFill>
              <a:latin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emulsion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: EMULINIT PM</a:t>
            </a:r>
          </a:p>
        </p:txBody>
      </p: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08DECBB5-114E-44C1-A84A-3905FD3004EB}"/>
              </a:ext>
            </a:extLst>
          </p:cNvPr>
          <p:cNvCxnSpPr>
            <a:cxnSpLocks/>
          </p:cNvCxnSpPr>
          <p:nvPr/>
        </p:nvCxnSpPr>
        <p:spPr>
          <a:xfrm flipH="1">
            <a:off x="538814" y="8922972"/>
            <a:ext cx="6290999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47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az 73" descr="Obraz zawierający przybór do pisania, wewnątrz, stacjonarne, wiersz&#10;&#10;Opis wygenerowany automatycznie">
            <a:extLst>
              <a:ext uri="{FF2B5EF4-FFF2-40B4-BE49-F238E27FC236}">
                <a16:creationId xmlns:a16="http://schemas.microsoft.com/office/drawing/2014/main" id="{3D054133-CCBC-4366-86A5-1A72E2743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8" y="-1557991"/>
            <a:ext cx="7222292" cy="4812147"/>
          </a:xfrm>
          <a:prstGeom prst="rect">
            <a:avLst/>
          </a:prstGeom>
        </p:spPr>
      </p:pic>
      <p:pic>
        <p:nvPicPr>
          <p:cNvPr id="77" name="Obraz 76" descr="Obraz zawierający przybór do pisania, stacjonarne, kreda, kredka&#10;&#10;Opis wygenerowany automatycznie">
            <a:extLst>
              <a:ext uri="{FF2B5EF4-FFF2-40B4-BE49-F238E27FC236}">
                <a16:creationId xmlns:a16="http://schemas.microsoft.com/office/drawing/2014/main" id="{79DCAB39-277E-467D-9556-F64B9E339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35" y="2756890"/>
            <a:ext cx="6161759" cy="4110480"/>
          </a:xfrm>
          <a:prstGeom prst="rect">
            <a:avLst/>
          </a:prstGeom>
        </p:spPr>
      </p:pic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4463CE3-BB9E-42C1-AC01-1975AD31DD9B}"/>
              </a:ext>
            </a:extLst>
          </p:cNvPr>
          <p:cNvSpPr txBox="1"/>
          <p:nvPr/>
        </p:nvSpPr>
        <p:spPr>
          <a:xfrm>
            <a:off x="538813" y="3131134"/>
            <a:ext cx="6807201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Designed for use in places where </a:t>
            </a:r>
            <a:r>
              <a:rPr lang="en-US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there is no risk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of methane or coal dust explosion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dynamites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: ERGODYN, POLADYN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emulsion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(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cartridged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 and </a:t>
            </a: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bulk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): EMULINIT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D83EE501-EB94-4269-A7E6-7F93DAF1E053}"/>
              </a:ext>
            </a:extLst>
          </p:cNvPr>
          <p:cNvSpPr txBox="1"/>
          <p:nvPr/>
        </p:nvSpPr>
        <p:spPr>
          <a:xfrm>
            <a:off x="538814" y="4697817"/>
            <a:ext cx="647772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Designed for use in places where </a:t>
            </a:r>
            <a:r>
              <a:rPr lang="en-US" sz="1600" dirty="0">
                <a:solidFill>
                  <a:schemeClr val="accent2"/>
                </a:solidFill>
                <a:latin typeface="Inter Semi Bold" panose="02000703000000020004" pitchFamily="2" charset="0"/>
              </a:rPr>
              <a:t>there is risk </a:t>
            </a:r>
            <a:r>
              <a:rPr lang="en-US" sz="1600" dirty="0">
                <a:solidFill>
                  <a:schemeClr val="accent3"/>
                </a:solidFill>
                <a:latin typeface="Inter" panose="020B0502030000000004" pitchFamily="34" charset="0"/>
              </a:rPr>
              <a:t>of methane or coal dust explosion</a:t>
            </a:r>
            <a:endParaRPr lang="pl-PL" sz="1600" dirty="0">
              <a:solidFill>
                <a:schemeClr val="accent3"/>
              </a:solidFill>
              <a:latin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chemeClr val="accent3"/>
                </a:solidFill>
                <a:latin typeface="Inter" panose="020B0502030000000004" pitchFamily="34" charset="0"/>
              </a:rPr>
              <a:t>emulsion</a:t>
            </a:r>
            <a:r>
              <a:rPr lang="pl-PL" sz="1600" dirty="0">
                <a:solidFill>
                  <a:schemeClr val="accent3"/>
                </a:solidFill>
                <a:latin typeface="Inter" panose="020B0502030000000004" pitchFamily="34" charset="0"/>
              </a:rPr>
              <a:t>: EMULINIT PM</a:t>
            </a:r>
          </a:p>
        </p:txBody>
      </p:sp>
      <p:cxnSp>
        <p:nvCxnSpPr>
          <p:cNvPr id="105" name="Łącznik prosty 104">
            <a:extLst>
              <a:ext uri="{FF2B5EF4-FFF2-40B4-BE49-F238E27FC236}">
                <a16:creationId xmlns:a16="http://schemas.microsoft.com/office/drawing/2014/main" id="{0AC2DA4E-A66B-48BC-81C2-05CC68F4CB7D}"/>
              </a:ext>
            </a:extLst>
          </p:cNvPr>
          <p:cNvCxnSpPr>
            <a:cxnSpLocks/>
          </p:cNvCxnSpPr>
          <p:nvPr/>
        </p:nvCxnSpPr>
        <p:spPr>
          <a:xfrm flipH="1">
            <a:off x="538814" y="4462687"/>
            <a:ext cx="6290999" cy="0"/>
          </a:xfrm>
          <a:prstGeom prst="line">
            <a:avLst/>
          </a:prstGeom>
          <a:ln w="381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Obraz 57" descr="Obraz zawierający osoba, niebieski&#10;&#10;Opis wygenerowany automatycznie">
            <a:extLst>
              <a:ext uri="{FF2B5EF4-FFF2-40B4-BE49-F238E27FC236}">
                <a16:creationId xmlns:a16="http://schemas.microsoft.com/office/drawing/2014/main" id="{06240C4E-FA8E-470C-BF7E-DF0D6DE10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45" t="18548" r="3475"/>
          <a:stretch/>
        </p:blipFill>
        <p:spPr>
          <a:xfrm>
            <a:off x="14546342" y="0"/>
            <a:ext cx="5479329" cy="6858000"/>
          </a:xfrm>
          <a:custGeom>
            <a:avLst/>
            <a:gdLst>
              <a:gd name="connsiteX0" fmla="*/ 1361440 w 5479329"/>
              <a:gd name="connsiteY0" fmla="*/ 0 h 6858000"/>
              <a:gd name="connsiteX1" fmla="*/ 5479329 w 5479329"/>
              <a:gd name="connsiteY1" fmla="*/ 0 h 6858000"/>
              <a:gd name="connsiteX2" fmla="*/ 5479329 w 5479329"/>
              <a:gd name="connsiteY2" fmla="*/ 6858000 h 6858000"/>
              <a:gd name="connsiteX3" fmla="*/ 0 w 54793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329" h="6858000">
                <a:moveTo>
                  <a:pt x="1361440" y="0"/>
                </a:moveTo>
                <a:lnTo>
                  <a:pt x="5479329" y="0"/>
                </a:lnTo>
                <a:lnTo>
                  <a:pt x="54793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9" name="!!hhh">
            <a:extLst>
              <a:ext uri="{FF2B5EF4-FFF2-40B4-BE49-F238E27FC236}">
                <a16:creationId xmlns:a16="http://schemas.microsoft.com/office/drawing/2014/main" id="{F45ADF7B-3A19-448A-BC44-897F4078E666}"/>
              </a:ext>
            </a:extLst>
          </p:cNvPr>
          <p:cNvSpPr/>
          <p:nvPr/>
        </p:nvSpPr>
        <p:spPr>
          <a:xfrm>
            <a:off x="14937235" y="4791850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0" name="!!jjj">
            <a:extLst>
              <a:ext uri="{FF2B5EF4-FFF2-40B4-BE49-F238E27FC236}">
                <a16:creationId xmlns:a16="http://schemas.microsoft.com/office/drawing/2014/main" id="{3C5B84FB-ED87-48A8-9A51-9B87F9A6AB43}"/>
              </a:ext>
            </a:extLst>
          </p:cNvPr>
          <p:cNvSpPr/>
          <p:nvPr/>
        </p:nvSpPr>
        <p:spPr>
          <a:xfrm>
            <a:off x="16059696" y="5085536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sp>
        <p:nvSpPr>
          <p:cNvPr id="61" name="!!kkk">
            <a:extLst>
              <a:ext uri="{FF2B5EF4-FFF2-40B4-BE49-F238E27FC236}">
                <a16:creationId xmlns:a16="http://schemas.microsoft.com/office/drawing/2014/main" id="{6B90F0A4-651D-4F84-82B5-7A872AEA69A7}"/>
              </a:ext>
            </a:extLst>
          </p:cNvPr>
          <p:cNvSpPr/>
          <p:nvPr/>
        </p:nvSpPr>
        <p:spPr>
          <a:xfrm>
            <a:off x="16588896" y="5379222"/>
            <a:ext cx="919277" cy="2959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Inter" panose="020B0502030000000004" pitchFamily="34" charset="0"/>
            </a:endParaRPr>
          </a:p>
        </p:txBody>
      </p:sp>
      <p:pic>
        <p:nvPicPr>
          <p:cNvPr id="44" name="Grafika 43">
            <a:extLst>
              <a:ext uri="{FF2B5EF4-FFF2-40B4-BE49-F238E27FC236}">
                <a16:creationId xmlns:a16="http://schemas.microsoft.com/office/drawing/2014/main" id="{921FF29C-5C2C-447F-9C45-18DAE662C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909" y="1841428"/>
            <a:ext cx="1070689" cy="1070689"/>
          </a:xfrm>
          <a:prstGeom prst="rect">
            <a:avLst/>
          </a:prstGeom>
          <a:effectLst>
            <a:outerShdw blurRad="254000" algn="ctr" rotWithShape="0">
              <a:schemeClr val="accent2">
                <a:lumMod val="40000"/>
                <a:lumOff val="60000"/>
              </a:schemeClr>
            </a:outerShdw>
          </a:effectLst>
        </p:spPr>
      </p:pic>
      <p:grpSp>
        <p:nvGrpSpPr>
          <p:cNvPr id="38" name="Grupa 37">
            <a:extLst>
              <a:ext uri="{FF2B5EF4-FFF2-40B4-BE49-F238E27FC236}">
                <a16:creationId xmlns:a16="http://schemas.microsoft.com/office/drawing/2014/main" id="{1BBFB384-4ACD-4F74-81C1-8BF8F6BDE798}"/>
              </a:ext>
            </a:extLst>
          </p:cNvPr>
          <p:cNvGrpSpPr/>
          <p:nvPr/>
        </p:nvGrpSpPr>
        <p:grpSpPr>
          <a:xfrm>
            <a:off x="18191073" y="4345763"/>
            <a:ext cx="4780530" cy="1676941"/>
            <a:chOff x="6859313" y="1272875"/>
            <a:chExt cx="6426850" cy="1833182"/>
          </a:xfrm>
        </p:grpSpPr>
        <p:sp>
          <p:nvSpPr>
            <p:cNvPr id="39" name="Prostokąt: zaokrąglone rogi 38">
              <a:extLst>
                <a:ext uri="{FF2B5EF4-FFF2-40B4-BE49-F238E27FC236}">
                  <a16:creationId xmlns:a16="http://schemas.microsoft.com/office/drawing/2014/main" id="{3F65BF6E-8F09-4160-8C04-16912A316497}"/>
                </a:ext>
              </a:extLst>
            </p:cNvPr>
            <p:cNvSpPr/>
            <p:nvPr/>
          </p:nvSpPr>
          <p:spPr>
            <a:xfrm>
              <a:off x="6859313" y="1272875"/>
              <a:ext cx="6426850" cy="183318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40" name="Prostokąt: zaokrąglone rogi 39">
              <a:extLst>
                <a:ext uri="{FF2B5EF4-FFF2-40B4-BE49-F238E27FC236}">
                  <a16:creationId xmlns:a16="http://schemas.microsoft.com/office/drawing/2014/main" id="{3E8FF03A-5BD6-4385-A527-3C6BA01D67BF}"/>
                </a:ext>
              </a:extLst>
            </p:cNvPr>
            <p:cNvSpPr/>
            <p:nvPr/>
          </p:nvSpPr>
          <p:spPr>
            <a:xfrm>
              <a:off x="7054949" y="1405433"/>
              <a:ext cx="6148604" cy="1568066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Inter" panose="020B0502030000000004" pitchFamily="34" charset="0"/>
              </a:endParaRPr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2DB6FDAF-4D96-43B9-8EE1-3AEC9B523E6B}"/>
                </a:ext>
              </a:extLst>
            </p:cNvPr>
            <p:cNvSpPr txBox="1"/>
            <p:nvPr/>
          </p:nvSpPr>
          <p:spPr>
            <a:xfrm>
              <a:off x="7809107" y="1718433"/>
              <a:ext cx="4133938" cy="9420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" panose="020B0502030000000004" pitchFamily="34" charset="0"/>
                  <a:ea typeface="+mn-ea"/>
                  <a:cs typeface="+mn-cs"/>
                </a:rPr>
                <a:t>We offer a wide range of explosives, designed for blasting works in underground and opencast mining, as well as in engineering works.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5020300000000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BD65DB4E-8F1B-49B5-961B-4CBB9A5DD03D}"/>
              </a:ext>
            </a:extLst>
          </p:cNvPr>
          <p:cNvGrpSpPr/>
          <p:nvPr/>
        </p:nvGrpSpPr>
        <p:grpSpPr>
          <a:xfrm>
            <a:off x="-1" y="-17"/>
            <a:ext cx="3529773" cy="742807"/>
            <a:chOff x="-1" y="-17"/>
            <a:chExt cx="7188201" cy="742807"/>
          </a:xfrm>
        </p:grpSpPr>
        <p:sp>
          <p:nvSpPr>
            <p:cNvPr id="43" name="Prostokąt: jeden zaokrąglony róg 42">
              <a:extLst>
                <a:ext uri="{FF2B5EF4-FFF2-40B4-BE49-F238E27FC236}">
                  <a16:creationId xmlns:a16="http://schemas.microsoft.com/office/drawing/2014/main" id="{27251595-1D65-4B59-80B2-7149F5288E5D}"/>
                </a:ext>
              </a:extLst>
            </p:cNvPr>
            <p:cNvSpPr/>
            <p:nvPr/>
          </p:nvSpPr>
          <p:spPr>
            <a:xfrm flipV="1">
              <a:off x="-1" y="-17"/>
              <a:ext cx="7188201" cy="7428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alpha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5" name="Prostokąt: jeden zaokrąglony róg 44">
              <a:extLst>
                <a:ext uri="{FF2B5EF4-FFF2-40B4-BE49-F238E27FC236}">
                  <a16:creationId xmlns:a16="http://schemas.microsoft.com/office/drawing/2014/main" id="{D49E9F35-B9BF-4EA6-A9F5-257106089D2B}"/>
                </a:ext>
              </a:extLst>
            </p:cNvPr>
            <p:cNvSpPr/>
            <p:nvPr/>
          </p:nvSpPr>
          <p:spPr>
            <a:xfrm flipV="1">
              <a:off x="-1" y="0"/>
              <a:ext cx="7105651" cy="659900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 w="63500">
              <a:noFill/>
            </a:ln>
            <a:effectLst>
              <a:outerShdw blurRad="127000" algn="ctr" rotWithShape="0">
                <a:schemeClr val="tx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FE0C020C-2659-4FA8-9488-DFADE59F4E12}"/>
                </a:ext>
              </a:extLst>
            </p:cNvPr>
            <p:cNvSpPr txBox="1"/>
            <p:nvPr/>
          </p:nvSpPr>
          <p:spPr>
            <a:xfrm>
              <a:off x="197359" y="83729"/>
              <a:ext cx="330859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pl-PL" sz="3200" spc="600" dirty="0">
                  <a:solidFill>
                    <a:schemeClr val="bg1"/>
                  </a:solidFill>
                  <a:latin typeface="Inter Semi Bold" panose="02000703000000020004" pitchFamily="2" charset="0"/>
                </a:rPr>
                <a:t>EXPLOSIVES</a:t>
              </a:r>
            </a:p>
          </p:txBody>
        </p:sp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086A3A3E-7490-4740-AE7B-E1845D161938}"/>
              </a:ext>
            </a:extLst>
          </p:cNvPr>
          <p:cNvGrpSpPr/>
          <p:nvPr/>
        </p:nvGrpSpPr>
        <p:grpSpPr>
          <a:xfrm>
            <a:off x="-9667696" y="0"/>
            <a:ext cx="8239734" cy="6858000"/>
            <a:chOff x="-13803" y="0"/>
            <a:chExt cx="8239734" cy="6858000"/>
          </a:xfrm>
        </p:grpSpPr>
        <p:grpSp>
          <p:nvGrpSpPr>
            <p:cNvPr id="48" name="!!ZXCV">
              <a:extLst>
                <a:ext uri="{FF2B5EF4-FFF2-40B4-BE49-F238E27FC236}">
                  <a16:creationId xmlns:a16="http://schemas.microsoft.com/office/drawing/2014/main" id="{C2D01958-636E-43D0-BB7D-F8994D4C8C9E}"/>
                </a:ext>
              </a:extLst>
            </p:cNvPr>
            <p:cNvGrpSpPr/>
            <p:nvPr/>
          </p:nvGrpSpPr>
          <p:grpSpPr>
            <a:xfrm>
              <a:off x="-13803" y="0"/>
              <a:ext cx="8239734" cy="6858000"/>
              <a:chOff x="-13803" y="0"/>
              <a:chExt cx="8239734" cy="6858000"/>
            </a:xfrm>
          </p:grpSpPr>
          <p:sp>
            <p:nvSpPr>
              <p:cNvPr id="73" name="Schemat blokowy: ręczne wprowadzanie danych 72">
                <a:extLst>
                  <a:ext uri="{FF2B5EF4-FFF2-40B4-BE49-F238E27FC236}">
                    <a16:creationId xmlns:a16="http://schemas.microsoft.com/office/drawing/2014/main" id="{6C1D7D50-8CBB-4333-BBAE-A316C4637EAE}"/>
                  </a:ext>
                </a:extLst>
              </p:cNvPr>
              <p:cNvSpPr/>
              <p:nvPr/>
            </p:nvSpPr>
            <p:spPr>
              <a:xfrm rot="16200000" flipV="1">
                <a:off x="1393331" y="25400"/>
                <a:ext cx="6858000" cy="6807200"/>
              </a:xfrm>
              <a:prstGeom prst="flowChartManualInpu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Dowolny kształt: kształt 74">
                <a:extLst>
                  <a:ext uri="{FF2B5EF4-FFF2-40B4-BE49-F238E27FC236}">
                    <a16:creationId xmlns:a16="http://schemas.microsoft.com/office/drawing/2014/main" id="{351BC5FE-406F-48FF-B1A2-3D370EC7E7AC}"/>
                  </a:ext>
                </a:extLst>
              </p:cNvPr>
              <p:cNvSpPr/>
              <p:nvPr/>
            </p:nvSpPr>
            <p:spPr>
              <a:xfrm rot="16200000" flipV="1">
                <a:off x="594253" y="-608056"/>
                <a:ext cx="6858000" cy="8074112"/>
              </a:xfrm>
              <a:custGeom>
                <a:avLst/>
                <a:gdLst>
                  <a:gd name="connsiteX0" fmla="*/ 6858000 w 6858000"/>
                  <a:gd name="connsiteY0" fmla="*/ 8074112 h 8074112"/>
                  <a:gd name="connsiteX1" fmla="*/ 6858000 w 6858000"/>
                  <a:gd name="connsiteY1" fmla="*/ 6807200 h 8074112"/>
                  <a:gd name="connsiteX2" fmla="*/ 6858000 w 6858000"/>
                  <a:gd name="connsiteY2" fmla="*/ 6041009 h 8074112"/>
                  <a:gd name="connsiteX3" fmla="*/ 6858000 w 6858000"/>
                  <a:gd name="connsiteY3" fmla="*/ 0 h 8074112"/>
                  <a:gd name="connsiteX4" fmla="*/ 0 w 6858000"/>
                  <a:gd name="connsiteY4" fmla="*/ 1361440 h 8074112"/>
                  <a:gd name="connsiteX5" fmla="*/ 0 w 6858000"/>
                  <a:gd name="connsiteY5" fmla="*/ 6041009 h 8074112"/>
                  <a:gd name="connsiteX6" fmla="*/ 0 w 6858000"/>
                  <a:gd name="connsiteY6" fmla="*/ 6807200 h 8074112"/>
                  <a:gd name="connsiteX7" fmla="*/ 0 w 6858000"/>
                  <a:gd name="connsiteY7" fmla="*/ 8074112 h 807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0" h="8074112">
                    <a:moveTo>
                      <a:pt x="6858000" y="8074112"/>
                    </a:moveTo>
                    <a:lnTo>
                      <a:pt x="6858000" y="6807200"/>
                    </a:lnTo>
                    <a:lnTo>
                      <a:pt x="6858000" y="6041009"/>
                    </a:lnTo>
                    <a:lnTo>
                      <a:pt x="6858000" y="0"/>
                    </a:lnTo>
                    <a:lnTo>
                      <a:pt x="0" y="1361440"/>
                    </a:lnTo>
                    <a:lnTo>
                      <a:pt x="0" y="6041009"/>
                    </a:lnTo>
                    <a:lnTo>
                      <a:pt x="0" y="6807200"/>
                    </a:lnTo>
                    <a:lnTo>
                      <a:pt x="0" y="807411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F2B78A7A-0224-4B25-B083-2143C7A6F205}"/>
                </a:ext>
              </a:extLst>
            </p:cNvPr>
            <p:cNvGrpSpPr/>
            <p:nvPr/>
          </p:nvGrpSpPr>
          <p:grpSpPr>
            <a:xfrm>
              <a:off x="525759" y="1564429"/>
              <a:ext cx="4083677" cy="900930"/>
              <a:chOff x="525759" y="2080050"/>
              <a:chExt cx="4083677" cy="900930"/>
            </a:xfrm>
          </p:grpSpPr>
          <p:pic>
            <p:nvPicPr>
              <p:cNvPr id="65" name="Grafika 64">
                <a:extLst>
                  <a:ext uri="{FF2B5EF4-FFF2-40B4-BE49-F238E27FC236}">
                    <a16:creationId xmlns:a16="http://schemas.microsoft.com/office/drawing/2014/main" id="{CB3FA65E-7C50-41E6-B603-1625BE10D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25759" y="2080980"/>
                <a:ext cx="900000" cy="900000"/>
              </a:xfrm>
              <a:prstGeom prst="rect">
                <a:avLst/>
              </a:prstGeom>
            </p:spPr>
          </p:pic>
          <p:sp>
            <p:nvSpPr>
              <p:cNvPr id="69" name="pole tekstowe 68">
                <a:extLst>
                  <a:ext uri="{FF2B5EF4-FFF2-40B4-BE49-F238E27FC236}">
                    <a16:creationId xmlns:a16="http://schemas.microsoft.com/office/drawing/2014/main" id="{EF5E5506-23F6-4C99-B9AD-5EADC7BD84EF}"/>
                  </a:ext>
                </a:extLst>
              </p:cNvPr>
              <p:cNvSpPr txBox="1"/>
              <p:nvPr/>
            </p:nvSpPr>
            <p:spPr>
              <a:xfrm>
                <a:off x="1570902" y="2080050"/>
                <a:ext cx="16767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BROAD RANGE</a:t>
                </a:r>
              </a:p>
            </p:txBody>
          </p:sp>
          <p:sp>
            <p:nvSpPr>
              <p:cNvPr id="70" name="pole tekstowe 69">
                <a:extLst>
                  <a:ext uri="{FF2B5EF4-FFF2-40B4-BE49-F238E27FC236}">
                    <a16:creationId xmlns:a16="http://schemas.microsoft.com/office/drawing/2014/main" id="{0597914E-B59B-4056-8914-4141A7420643}"/>
                  </a:ext>
                </a:extLst>
              </p:cNvPr>
              <p:cNvSpPr txBox="1"/>
              <p:nvPr/>
            </p:nvSpPr>
            <p:spPr>
              <a:xfrm>
                <a:off x="1570902" y="2425113"/>
                <a:ext cx="303853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explosives for different operating conditions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50" name="Grupa 49">
              <a:extLst>
                <a:ext uri="{FF2B5EF4-FFF2-40B4-BE49-F238E27FC236}">
                  <a16:creationId xmlns:a16="http://schemas.microsoft.com/office/drawing/2014/main" id="{244F6B81-EFD5-4A0D-8EDA-C358EC5A387C}"/>
                </a:ext>
              </a:extLst>
            </p:cNvPr>
            <p:cNvGrpSpPr/>
            <p:nvPr/>
          </p:nvGrpSpPr>
          <p:grpSpPr>
            <a:xfrm>
              <a:off x="525759" y="3115657"/>
              <a:ext cx="5132092" cy="1096668"/>
              <a:chOff x="525759" y="3539597"/>
              <a:chExt cx="5132092" cy="1096668"/>
            </a:xfrm>
          </p:grpSpPr>
          <p:pic>
            <p:nvPicPr>
              <p:cNvPr id="62" name="Grafika 61">
                <a:extLst>
                  <a:ext uri="{FF2B5EF4-FFF2-40B4-BE49-F238E27FC236}">
                    <a16:creationId xmlns:a16="http://schemas.microsoft.com/office/drawing/2014/main" id="{557D6CD7-39DF-4E9C-9D46-F6EEC0476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25759" y="3540527"/>
                <a:ext cx="900000" cy="900000"/>
              </a:xfrm>
              <a:prstGeom prst="rect">
                <a:avLst/>
              </a:prstGeom>
            </p:spPr>
          </p:pic>
          <p:sp>
            <p:nvSpPr>
              <p:cNvPr id="63" name="pole tekstowe 62">
                <a:extLst>
                  <a:ext uri="{FF2B5EF4-FFF2-40B4-BE49-F238E27FC236}">
                    <a16:creationId xmlns:a16="http://schemas.microsoft.com/office/drawing/2014/main" id="{F522CF41-90B0-45DC-9568-6A6D8B8B05F5}"/>
                  </a:ext>
                </a:extLst>
              </p:cNvPr>
              <p:cNvSpPr txBox="1"/>
              <p:nvPr/>
            </p:nvSpPr>
            <p:spPr>
              <a:xfrm>
                <a:off x="1570902" y="3539597"/>
                <a:ext cx="19588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WIDE SELECTION</a:t>
                </a:r>
              </a:p>
            </p:txBody>
          </p:sp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107C3158-C6F0-4D8A-B120-FF1AD646F09E}"/>
                  </a:ext>
                </a:extLst>
              </p:cNvPr>
              <p:cNvSpPr txBox="1"/>
              <p:nvPr/>
            </p:nvSpPr>
            <p:spPr>
              <a:xfrm>
                <a:off x="1570903" y="3897601"/>
                <a:ext cx="408694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offered diameters and weights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cartridged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 explosives adapted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to customers' requirements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0A421A72-D0F2-49C6-94AB-C93236BCA85B}"/>
                </a:ext>
              </a:extLst>
            </p:cNvPr>
            <p:cNvGrpSpPr/>
            <p:nvPr/>
          </p:nvGrpSpPr>
          <p:grpSpPr>
            <a:xfrm>
              <a:off x="525759" y="4666883"/>
              <a:ext cx="5802470" cy="1342891"/>
              <a:chOff x="525759" y="4999144"/>
              <a:chExt cx="5802470" cy="1342891"/>
            </a:xfrm>
          </p:grpSpPr>
          <p:pic>
            <p:nvPicPr>
              <p:cNvPr id="55" name="Grafika 54">
                <a:extLst>
                  <a:ext uri="{FF2B5EF4-FFF2-40B4-BE49-F238E27FC236}">
                    <a16:creationId xmlns:a16="http://schemas.microsoft.com/office/drawing/2014/main" id="{7FB47DD8-1DB0-4FEC-8B29-2B91AB693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25759" y="5000076"/>
                <a:ext cx="900000" cy="900000"/>
              </a:xfrm>
              <a:prstGeom prst="rect">
                <a:avLst/>
              </a:prstGeom>
            </p:spPr>
          </p:pic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88F0E406-7D07-4584-963B-E708682771D0}"/>
                  </a:ext>
                </a:extLst>
              </p:cNvPr>
              <p:cNvSpPr txBox="1"/>
              <p:nvPr/>
            </p:nvSpPr>
            <p:spPr>
              <a:xfrm>
                <a:off x="1570902" y="4999144"/>
                <a:ext cx="3436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pl-PL" dirty="0">
                    <a:solidFill>
                      <a:schemeClr val="accent2"/>
                    </a:solidFill>
                    <a:latin typeface="Inter Semi Bold" panose="02000703000000020004" pitchFamily="2" charset="0"/>
                  </a:rPr>
                  <a:t>PRODUCTION TECHNOLOGIES</a:t>
                </a:r>
              </a:p>
            </p:txBody>
          </p:sp>
          <p:sp>
            <p:nvSpPr>
              <p:cNvPr id="57" name="pole tekstowe 56">
                <a:extLst>
                  <a:ext uri="{FF2B5EF4-FFF2-40B4-BE49-F238E27FC236}">
                    <a16:creationId xmlns:a16="http://schemas.microsoft.com/office/drawing/2014/main" id="{B2030766-F88D-4D8A-8F48-8E55F4731BE5}"/>
                  </a:ext>
                </a:extLst>
              </p:cNvPr>
              <p:cNvSpPr txBox="1"/>
              <p:nvPr/>
            </p:nvSpPr>
            <p:spPr>
              <a:xfrm>
                <a:off x="1570902" y="5357150"/>
                <a:ext cx="475732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ensuring the adaptation of products to customer needs (</a:t>
                </a:r>
                <a:r>
                  <a:rPr lang="en-US" sz="1600" dirty="0" err="1">
                    <a:solidFill>
                      <a:schemeClr val="tx2"/>
                    </a:solidFill>
                    <a:latin typeface="Inter" panose="020B0502030000000004" pitchFamily="34" charset="0"/>
                  </a:rPr>
                  <a:t>cartridged</a:t>
                </a: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, packaged materials, different sensitization techniques, possibility </a:t>
                </a:r>
                <a:br>
                  <a:rPr lang="pl-PL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</a:br>
                <a:r>
                  <a:rPr lang="en-US" sz="1600" dirty="0">
                    <a:solidFill>
                      <a:schemeClr val="tx2"/>
                    </a:solidFill>
                    <a:latin typeface="Inter" panose="020B0502030000000004" pitchFamily="34" charset="0"/>
                  </a:rPr>
                  <a:t>of mechanical loading)</a:t>
                </a:r>
                <a:endParaRPr lang="pl-PL" sz="1600" dirty="0">
                  <a:solidFill>
                    <a:schemeClr val="tx2"/>
                  </a:solidFill>
                  <a:latin typeface="Inter" panose="020B0502030000000004" pitchFamily="34" charset="0"/>
                </a:endParaRPr>
              </a:p>
            </p:txBody>
          </p:sp>
        </p:grp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BAFF0BB8-0D42-42C6-8B62-F689596654BA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2911460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>
              <a:extLst>
                <a:ext uri="{FF2B5EF4-FFF2-40B4-BE49-F238E27FC236}">
                  <a16:creationId xmlns:a16="http://schemas.microsoft.com/office/drawing/2014/main" id="{5E7C3428-4552-4E69-8CB5-A89D98F71B91}"/>
                </a:ext>
              </a:extLst>
            </p:cNvPr>
            <p:cNvCxnSpPr>
              <a:cxnSpLocks/>
            </p:cNvCxnSpPr>
            <p:nvPr/>
          </p:nvCxnSpPr>
          <p:spPr>
            <a:xfrm>
              <a:off x="482316" y="4462687"/>
              <a:ext cx="5845913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3441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Nitrerg">
      <a:dk1>
        <a:srgbClr val="000000"/>
      </a:dk1>
      <a:lt1>
        <a:srgbClr val="FFFFFF"/>
      </a:lt1>
      <a:dk2>
        <a:srgbClr val="1C1C1C"/>
      </a:dk2>
      <a:lt2>
        <a:srgbClr val="F1F1F2"/>
      </a:lt2>
      <a:accent1>
        <a:srgbClr val="A02329"/>
      </a:accent1>
      <a:accent2>
        <a:srgbClr val="BF2E38"/>
      </a:accent2>
      <a:accent3>
        <a:srgbClr val="414042"/>
      </a:accent3>
      <a:accent4>
        <a:srgbClr val="A67556"/>
      </a:accent4>
      <a:accent5>
        <a:srgbClr val="BCBEC0"/>
      </a:accent5>
      <a:accent6>
        <a:srgbClr val="E5A9AF"/>
      </a:accent6>
      <a:hlink>
        <a:srgbClr val="0563C1"/>
      </a:hlink>
      <a:folHlink>
        <a:srgbClr val="954F72"/>
      </a:folHlink>
    </a:clrScheme>
    <a:fontScheme name="helvetica">
      <a:majorFont>
        <a:latin typeface="Helvetica-Thin"/>
        <a:ea typeface=""/>
        <a:cs typeface=""/>
      </a:majorFont>
      <a:minorFont>
        <a:latin typeface="Helvetic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4728</TotalTime>
  <Words>3185</Words>
  <Application>Microsoft Office PowerPoint</Application>
  <PresentationFormat>Panoramiczny</PresentationFormat>
  <Paragraphs>450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Inter</vt:lpstr>
      <vt:lpstr>Inter Semi Bold</vt:lpstr>
      <vt:lpstr>Inter Light</vt:lpstr>
      <vt:lpstr>Arial</vt:lpstr>
      <vt:lpstr>Helvetica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Stachowski</dc:creator>
  <cp:lastModifiedBy>Marcin Garus</cp:lastModifiedBy>
  <cp:revision>318</cp:revision>
  <dcterms:created xsi:type="dcterms:W3CDTF">2021-04-08T09:26:43Z</dcterms:created>
  <dcterms:modified xsi:type="dcterms:W3CDTF">2024-07-04T12:43:36Z</dcterms:modified>
</cp:coreProperties>
</file>